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F04C7-F96A-4D77-A54E-EECC4B92F0A9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EF2F3-37F3-46B7-9068-58831F8B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3016383"/>
            <a:ext cx="7635250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4098800"/>
            <a:ext cx="763525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3EB979E-68F5-478C-ABF4-2F05AB4941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19"/>
            <a:ext cx="8246070" cy="305410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3922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4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3922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4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54EB5-1701-4510-8FCA-76D3DB4C8318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2724455"/>
            <a:ext cx="6566316" cy="1374345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4098800"/>
            <a:ext cx="6566315" cy="616623"/>
          </a:xfrm>
        </p:spPr>
        <p:txBody>
          <a:bodyPr>
            <a:normAutofit/>
          </a:bodyPr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739290"/>
            <a:ext cx="8246071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1" cy="2748688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9540" y="433880"/>
            <a:ext cx="6260907" cy="7635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39542" y="1350110"/>
            <a:ext cx="6260906" cy="3359510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739290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655520"/>
            <a:ext cx="4040188" cy="479822"/>
          </a:xfrm>
        </p:spPr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2127917"/>
            <a:ext cx="4040188" cy="2276294"/>
          </a:xfrm>
        </p:spPr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1655520"/>
            <a:ext cx="4041775" cy="479822"/>
          </a:xfrm>
        </p:spPr>
        <p:txBody>
          <a:bodyPr/>
          <a:lstStyle/>
          <a:p>
            <a:r>
              <a:rPr lang="en-US" dirty="0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1" y="2127917"/>
            <a:ext cx="4041775" cy="2276294"/>
          </a:xfrm>
        </p:spPr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53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</cp:lastModifiedBy>
  <cp:revision>120</cp:revision>
  <dcterms:created xsi:type="dcterms:W3CDTF">2013-08-21T19:17:07Z</dcterms:created>
  <dcterms:modified xsi:type="dcterms:W3CDTF">2017-08-17T21:24:15Z</dcterms:modified>
</cp:coreProperties>
</file>