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6" r:id="rId11"/>
    <p:sldId id="267" r:id="rId12"/>
    <p:sldId id="288" r:id="rId13"/>
    <p:sldId id="268" r:id="rId14"/>
    <p:sldId id="270" r:id="rId15"/>
    <p:sldId id="261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  <p:sldId id="290" r:id="rId35"/>
    <p:sldId id="291" r:id="rId36"/>
    <p:sldId id="292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41F9D72-7CA8-4778-A53F-522FA3793EDA}" type="datetimeFigureOut">
              <a:rPr lang="en-US" smtClean="0"/>
              <a:t>1/18/2017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111832F-0B09-4C8D-827D-BB10C4250B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QXtend Inbound </a:t>
            </a:r>
          </a:p>
        </p:txBody>
      </p:sp>
    </p:spTree>
    <p:extLst>
      <p:ext uri="{BB962C8B-B14F-4D97-AF65-F5344CB8AC3E}">
        <p14:creationId xmlns:p14="http://schemas.microsoft.com/office/powerpoint/2010/main" val="9112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3411" y="1600200"/>
            <a:ext cx="69771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40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Receivers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447800"/>
            <a:ext cx="8305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7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Clicking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Click on Generate WSDL to get </a:t>
            </a:r>
            <a:r>
              <a:rPr lang="en-US" dirty="0" err="1" smtClean="0"/>
              <a:t>wsdl</a:t>
            </a:r>
            <a:r>
              <a:rPr lang="en-US" dirty="0" smtClean="0"/>
              <a:t>, </a:t>
            </a:r>
            <a:r>
              <a:rPr lang="en-US" dirty="0" err="1" smtClean="0"/>
              <a:t>xsd</a:t>
            </a:r>
            <a:r>
              <a:rPr lang="en-US" dirty="0" smtClean="0"/>
              <a:t> files 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8077200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2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Email alerts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2848"/>
          </a:xfrm>
        </p:spPr>
        <p:txBody>
          <a:bodyPr/>
          <a:lstStyle/>
          <a:p>
            <a:r>
              <a:rPr lang="en-US" dirty="0" smtClean="0"/>
              <a:t>Recipients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7772400" cy="450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Email alerts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2848"/>
          </a:xfrm>
        </p:spPr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22110" y="2209800"/>
            <a:ext cx="7912290" cy="422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QXI connection pools provide connections from QXtend to specific instances of QAD applications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cap="all" dirty="0">
                <a:effectLst>
                  <a:reflection blurRad="12700" stA="28000" endPos="45000" dist="1003" dir="5400000" sy="-100000" algn="bl"/>
                </a:effectLst>
              </a:rPr>
              <a:t> </a:t>
            </a:r>
            <a:r>
              <a:rPr lang="en-US" sz="2000" cap="all" dirty="0" smtClean="0">
                <a:effectLst>
                  <a:reflection blurRad="12700" stA="28000" endPos="45000" dist="1003" dir="5400000" sy="-100000" algn="bl"/>
                </a:effectLst>
              </a:rPr>
              <a:t>+ Functions			+ Add connection pool</a:t>
            </a:r>
          </a:p>
          <a:p>
            <a:pPr marL="0" indent="0">
              <a:buNone/>
            </a:pPr>
            <a:r>
              <a:rPr lang="en-US" sz="2000" cap="all" dirty="0" smtClean="0">
                <a:effectLst>
                  <a:reflection blurRad="12700" stA="28000" endPos="45000" dist="1003" dir="5400000" sy="-100000" algn="bl"/>
                </a:effectLst>
              </a:rPr>
              <a:t> + Delete connection pool	+ view connection pool</a:t>
            </a:r>
          </a:p>
          <a:p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pPr marL="0" indent="0">
              <a:buNone/>
            </a:pP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667000"/>
            <a:ext cx="4772025" cy="1809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2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Launch connection pool manager </a:t>
            </a:r>
            <a:endParaRPr lang="en-US" dirty="0"/>
          </a:p>
          <a:p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Close connection Pool </a:t>
            </a:r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manager</a:t>
            </a:r>
          </a:p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Restart connection Pool manager</a:t>
            </a:r>
          </a:p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View log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86200"/>
            <a:ext cx="3810000" cy="259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974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cap="all" dirty="0" smtClean="0">
                <a:effectLst>
                  <a:reflection blurRad="12700" stA="28000" endPos="45000" dist="1003" dir="5400000" sy="-100000" algn="bl"/>
                </a:effectLst>
              </a:rPr>
              <a:t>Launch connection pool manager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305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0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Restart connection Pool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8153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20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View log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02" y="1600200"/>
            <a:ext cx="752859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QXtend Inbound 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87" y="1843881"/>
            <a:ext cx="58388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47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Add connection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Add </a:t>
            </a:r>
            <a:r>
              <a:rPr lang="en-US" cap="all" dirty="0" err="1">
                <a:effectLst>
                  <a:reflection blurRad="12700" stA="28000" endPos="45000" dist="1003" dir="5400000" sy="-100000" algn="bl"/>
                </a:effectLst>
              </a:rPr>
              <a:t>uiapi</a:t>
            </a:r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 adapter </a:t>
            </a: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Add </a:t>
            </a:r>
            <a:r>
              <a:rPr lang="en-US" cap="all" dirty="0" err="1">
                <a:effectLst>
                  <a:reflection blurRad="12700" stA="28000" endPos="45000" dist="1003" dir="5400000" sy="-100000" algn="bl"/>
                </a:effectLst>
              </a:rPr>
              <a:t>jitsapi</a:t>
            </a:r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 pool </a:t>
            </a: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Add </a:t>
            </a:r>
            <a:r>
              <a:rPr lang="en-US" cap="all" dirty="0" err="1">
                <a:effectLst>
                  <a:reflection blurRad="12700" stA="28000" endPos="45000" dist="1003" dir="5400000" sy="-100000" algn="bl"/>
                </a:effectLst>
              </a:rPr>
              <a:t>siapi</a:t>
            </a:r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 pool </a:t>
            </a: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add </a:t>
            </a:r>
            <a:r>
              <a:rPr lang="en-US" cap="all" dirty="0" err="1">
                <a:effectLst>
                  <a:reflection blurRad="12700" stA="28000" endPos="45000" dist="1003" dir="5400000" sy="-100000" algn="bl"/>
                </a:effectLst>
              </a:rPr>
              <a:t>finapi</a:t>
            </a:r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 pool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22923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0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Add </a:t>
            </a:r>
            <a:r>
              <a:rPr lang="en-US" cap="all" dirty="0" err="1" smtClean="0">
                <a:effectLst>
                  <a:reflection blurRad="12700" stA="28000" endPos="45000" dist="1003" dir="5400000" sy="-100000" algn="bl"/>
                </a:effectLst>
              </a:rPr>
              <a:t>uiapi</a:t>
            </a:r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 adapter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080" y="1600200"/>
            <a:ext cx="666984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8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Add </a:t>
            </a:r>
            <a:r>
              <a:rPr lang="en-US" cap="all" dirty="0" err="1" smtClean="0">
                <a:effectLst>
                  <a:reflection blurRad="12700" stA="28000" endPos="45000" dist="1003" dir="5400000" sy="-100000" algn="bl"/>
                </a:effectLst>
              </a:rPr>
              <a:t>jitsapi</a:t>
            </a:r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 pool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382000" cy="47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5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Add </a:t>
            </a:r>
            <a:r>
              <a:rPr lang="en-US" cap="all" dirty="0" err="1" smtClean="0">
                <a:effectLst>
                  <a:reflection blurRad="12700" stA="28000" endPos="45000" dist="1003" dir="5400000" sy="-100000" algn="bl"/>
                </a:effectLst>
              </a:rPr>
              <a:t>siapi</a:t>
            </a:r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346517"/>
            <a:ext cx="8305800" cy="490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3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add </a:t>
            </a:r>
            <a:r>
              <a:rPr lang="en-US" cap="all" dirty="0" err="1" smtClean="0">
                <a:effectLst>
                  <a:reflection blurRad="12700" stA="28000" endPos="45000" dist="1003" dir="5400000" sy="-100000" algn="bl"/>
                </a:effectLst>
              </a:rPr>
              <a:t>finapi</a:t>
            </a:r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 pool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24000"/>
            <a:ext cx="7543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0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Delete connection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4818"/>
            <a:ext cx="6434137" cy="5033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854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CONNECTION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4722"/>
            <a:ext cx="8229600" cy="35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CONNECTION POOL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763000" cy="48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17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Restart </a:t>
            </a:r>
            <a:r>
              <a:rPr lang="en-US" b="1" dirty="0" smtClean="0"/>
              <a:t>Server</a:t>
            </a:r>
          </a:p>
          <a:p>
            <a:r>
              <a:rPr lang="en-US" b="1" dirty="0"/>
              <a:t>Install </a:t>
            </a:r>
            <a:r>
              <a:rPr lang="en-US" b="1" dirty="0" smtClean="0"/>
              <a:t>Log</a:t>
            </a:r>
          </a:p>
          <a:p>
            <a:r>
              <a:rPr lang="en-US" b="1" dirty="0"/>
              <a:t>Test </a:t>
            </a:r>
            <a:r>
              <a:rPr lang="en-US" b="1" dirty="0" smtClean="0"/>
              <a:t>Harness</a:t>
            </a:r>
          </a:p>
          <a:p>
            <a:r>
              <a:rPr lang="en-US" b="1" dirty="0" smtClean="0"/>
              <a:t>Suspend</a:t>
            </a:r>
          </a:p>
          <a:p>
            <a:r>
              <a:rPr lang="en-US" b="1" dirty="0"/>
              <a:t>Resume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46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Restart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shuts down QXtend Inbound and restarts it, using the Tomcat restart link.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819400"/>
            <a:ext cx="745963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4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cap="all" dirty="0" smtClean="0">
                <a:effectLst>
                  <a:reflection blurRad="12700" stA="28000" endPos="45000" dist="1003" dir="5400000" sy="-100000" algn="bl"/>
                </a:effectLst>
              </a:rPr>
              <a:t>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License </a:t>
            </a:r>
            <a:endParaRPr lang="en-US" b="1" dirty="0" smtClean="0"/>
          </a:p>
          <a:p>
            <a:pPr lvl="0"/>
            <a:r>
              <a:rPr lang="en-US" b="1" dirty="0" smtClean="0"/>
              <a:t>Configuration </a:t>
            </a:r>
          </a:p>
          <a:p>
            <a:pPr lvl="0"/>
            <a:r>
              <a:rPr lang="en-US" b="1" dirty="0" smtClean="0"/>
              <a:t>Connections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98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Install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displays qdocInstall.log. The log is updated each time the QXI Web application is started, stopped, or reloaded. The log is stored in:</a:t>
            </a:r>
          </a:p>
          <a:p>
            <a:r>
              <a:rPr lang="en-US" dirty="0"/>
              <a:t>TOMCAT_HOME/</a:t>
            </a:r>
            <a:r>
              <a:rPr lang="en-US" dirty="0" err="1"/>
              <a:t>webapps</a:t>
            </a:r>
            <a:r>
              <a:rPr lang="en-US" dirty="0"/>
              <a:t>/</a:t>
            </a:r>
            <a:r>
              <a:rPr lang="en-US" dirty="0" err="1"/>
              <a:t>qxtendserver</a:t>
            </a:r>
            <a:r>
              <a:rPr lang="en-US" dirty="0"/>
              <a:t>/WEB-INF/logs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64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Install Log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458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3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Harness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test harness provides an interface you can use to run through the entire request-response process using sample </a:t>
            </a:r>
            <a:r>
              <a:rPr lang="en-US" dirty="0" err="1"/>
              <a:t>QDocs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r>
              <a:rPr lang="en-US" dirty="0" smtClean="0"/>
              <a:t>Under Test Harness : </a:t>
            </a: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Process Request</a:t>
            </a:r>
          </a:p>
          <a:p>
            <a:r>
              <a:rPr lang="en-US" dirty="0" smtClean="0"/>
              <a:t>Create empty </a:t>
            </a:r>
            <a:r>
              <a:rPr lang="en-US" dirty="0" err="1" smtClean="0"/>
              <a:t>Qdoc</a:t>
            </a:r>
            <a:endParaRPr lang="en-US" dirty="0" smtClean="0"/>
          </a:p>
          <a:p>
            <a:r>
              <a:rPr lang="en-US" dirty="0" smtClean="0"/>
              <a:t>Verify </a:t>
            </a:r>
            <a:r>
              <a:rPr lang="en-US" dirty="0" err="1" smtClean="0"/>
              <a:t>Qdoc</a:t>
            </a:r>
            <a:r>
              <a:rPr lang="en-US" dirty="0" smtClean="0"/>
              <a:t> supported</a:t>
            </a:r>
          </a:p>
          <a:p>
            <a:r>
              <a:rPr lang="en-US" dirty="0" smtClean="0"/>
              <a:t>Verify Receiver</a:t>
            </a:r>
          </a:p>
          <a:p>
            <a:r>
              <a:rPr lang="en-US" dirty="0" smtClean="0"/>
              <a:t>UI Adapter connection test</a:t>
            </a:r>
          </a:p>
          <a:p>
            <a:r>
              <a:rPr lang="en-US" dirty="0" err="1" smtClean="0"/>
              <a:t>Qxtend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service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15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err="1" smtClean="0"/>
              <a:t>QDoc</a:t>
            </a:r>
            <a:r>
              <a:rPr lang="en-US" dirty="0" smtClean="0"/>
              <a:t>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Qdoc</a:t>
            </a:r>
            <a:r>
              <a:rPr lang="en-US" dirty="0" smtClean="0"/>
              <a:t> supported, then It gives all details.</a:t>
            </a:r>
          </a:p>
          <a:p>
            <a:pPr marL="0" indent="0">
              <a:buNone/>
            </a:pPr>
            <a:r>
              <a:rPr lang="en-US" dirty="0" smtClean="0"/>
              <a:t>Else shows unsupported.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3" y="2705099"/>
            <a:ext cx="339104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57487"/>
            <a:ext cx="4998066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93525"/>
            <a:ext cx="3286125" cy="1428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4143375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971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</a:t>
            </a:r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receiver name and click submit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08027"/>
            <a:ext cx="28860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865106"/>
            <a:ext cx="24288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88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Adapter connection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receiver name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565" y="2209800"/>
            <a:ext cx="3648075" cy="1838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76799"/>
            <a:ext cx="4552950" cy="15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033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Adapter connection </a:t>
            </a:r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Clicking on show details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2137"/>
            <a:ext cx="67818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304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Suspend and 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Suspend :  </a:t>
            </a:r>
            <a:r>
              <a:rPr lang="en-US" dirty="0"/>
              <a:t>This shuts down the QXtend services to allow an administrative update, such as configuration changes.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b="1" dirty="0"/>
              <a:t>Resume : </a:t>
            </a:r>
            <a:r>
              <a:rPr lang="en-US" dirty="0"/>
              <a:t>This restores QXI services following administrative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5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cap="all" dirty="0" smtClean="0">
                <a:effectLst>
                  <a:reflection blurRad="12700" stA="28000" endPos="45000" dist="1003" dir="5400000" sy="-100000" algn="bl"/>
                </a:effectLst>
              </a:rPr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QXtend needs license code to communicate with third party products.</a:t>
            </a:r>
          </a:p>
          <a:p>
            <a:pPr marL="0" indent="0">
              <a:buNone/>
            </a:pP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Agents </a:t>
            </a:r>
          </a:p>
          <a:p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Receivers </a:t>
            </a: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license code </a:t>
            </a: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reports </a:t>
            </a: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38349" y="3352800"/>
            <a:ext cx="4924425" cy="1971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80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move data into and out of the system. Agents listen for requests to transmit data, gather the data to transmit, and deliver it to the receiver.</a:t>
            </a:r>
          </a:p>
        </p:txBody>
      </p:sp>
    </p:spTree>
    <p:extLst>
      <p:ext uri="{BB962C8B-B14F-4D97-AF65-F5344CB8AC3E}">
        <p14:creationId xmlns:p14="http://schemas.microsoft.com/office/powerpoint/2010/main" val="264850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 receiver is a destination or endpoint for data transmitted via QXtend.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2667000"/>
            <a:ext cx="82296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3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license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525963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This allows you to enter license codes for valid user types, such as MFG/PRO.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29000" y="1676400"/>
            <a:ext cx="5267325" cy="388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35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reports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3058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To ensure that messages can be processed into a target QAD application</a:t>
            </a:r>
          </a:p>
          <a:p>
            <a:pPr marL="0" indent="0">
              <a:buNone/>
            </a:pP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schemas</a:t>
            </a:r>
          </a:p>
          <a:p>
            <a:r>
              <a:rPr lang="en-US" cap="all" dirty="0">
                <a:effectLst>
                  <a:reflection blurRad="12700" stA="28000" endPos="45000" dist="1003" dir="5400000" sy="-100000" algn="bl"/>
                </a:effectLst>
              </a:rPr>
              <a:t>Receivers </a:t>
            </a: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r>
              <a:rPr lang="en-US" cap="all" dirty="0" smtClean="0">
                <a:effectLst>
                  <a:reflection blurRad="12700" stA="28000" endPos="45000" dist="1003" dir="5400000" sy="-100000" algn="bl"/>
                </a:effectLst>
              </a:rPr>
              <a:t>Email alerts </a:t>
            </a:r>
          </a:p>
          <a:p>
            <a:pPr marL="0" indent="0">
              <a:buNone/>
            </a:pPr>
            <a:endParaRPr lang="en-US" cap="all" dirty="0" smtClean="0">
              <a:effectLst>
                <a:reflection blurRad="12700" stA="28000" endPos="45000" dist="1003" dir="5400000" sy="-100000" algn="bl"/>
              </a:effectLst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33800" y="3200400"/>
            <a:ext cx="4991100" cy="1533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2188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174</TotalTime>
  <Words>362</Words>
  <Application>Microsoft Office PowerPoint</Application>
  <PresentationFormat>On-screen Show (4:3)</PresentationFormat>
  <Paragraphs>105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Executive</vt:lpstr>
      <vt:lpstr>QXtend Inbound </vt:lpstr>
      <vt:lpstr>QXtend Inbound  </vt:lpstr>
      <vt:lpstr>MANAGERS</vt:lpstr>
      <vt:lpstr>License</vt:lpstr>
      <vt:lpstr>Agents</vt:lpstr>
      <vt:lpstr>Receivers</vt:lpstr>
      <vt:lpstr>license code </vt:lpstr>
      <vt:lpstr>reports </vt:lpstr>
      <vt:lpstr>Configuration</vt:lpstr>
      <vt:lpstr>SCHEMA</vt:lpstr>
      <vt:lpstr>Receivers</vt:lpstr>
      <vt:lpstr>Clicking view</vt:lpstr>
      <vt:lpstr>Email alerts </vt:lpstr>
      <vt:lpstr>Email alerts </vt:lpstr>
      <vt:lpstr>Connections</vt:lpstr>
      <vt:lpstr>Functions</vt:lpstr>
      <vt:lpstr>Launch connection pool manager </vt:lpstr>
      <vt:lpstr>Restart connection Pool manager</vt:lpstr>
      <vt:lpstr>View log</vt:lpstr>
      <vt:lpstr>Add connection pool</vt:lpstr>
      <vt:lpstr>Add uiapi adapter </vt:lpstr>
      <vt:lpstr>Add jitsapi pool </vt:lpstr>
      <vt:lpstr>Add siapi pool</vt:lpstr>
      <vt:lpstr>add finapi pool </vt:lpstr>
      <vt:lpstr>Delete connection pool</vt:lpstr>
      <vt:lpstr>VIEW CONNECTION POOL</vt:lpstr>
      <vt:lpstr>VIEW CONNECTION POOL</vt:lpstr>
      <vt:lpstr>FUNCTIONS</vt:lpstr>
      <vt:lpstr>Restart Server</vt:lpstr>
      <vt:lpstr>Install Log</vt:lpstr>
      <vt:lpstr>Install Log</vt:lpstr>
      <vt:lpstr>Test Harness </vt:lpstr>
      <vt:lpstr>Verify QDoc supported</vt:lpstr>
      <vt:lpstr>Verify Receiver</vt:lpstr>
      <vt:lpstr>UI Adapter connection test</vt:lpstr>
      <vt:lpstr>UI Adapter connection test</vt:lpstr>
      <vt:lpstr>Suspend and resume</vt:lpstr>
    </vt:vector>
  </TitlesOfParts>
  <Company>Eaton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QXtend Inbound</dc:title>
  <dc:creator>Regoti, Sujata</dc:creator>
  <cp:lastModifiedBy>Regoti, Sujata</cp:lastModifiedBy>
  <cp:revision>12</cp:revision>
  <dcterms:created xsi:type="dcterms:W3CDTF">2017-01-17T09:35:59Z</dcterms:created>
  <dcterms:modified xsi:type="dcterms:W3CDTF">2017-01-18T06:19:45Z</dcterms:modified>
</cp:coreProperties>
</file>