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1106" r:id="rId4"/>
    <p:sldId id="1096" r:id="rId5"/>
    <p:sldId id="1105" r:id="rId6"/>
    <p:sldId id="1097" r:id="rId7"/>
    <p:sldId id="1098" r:id="rId8"/>
    <p:sldId id="1099" r:id="rId9"/>
    <p:sldId id="1100" r:id="rId10"/>
    <p:sldId id="1101" r:id="rId11"/>
    <p:sldId id="1102" r:id="rId12"/>
    <p:sldId id="1107" r:id="rId13"/>
    <p:sldId id="1103" r:id="rId14"/>
    <p:sldId id="1104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86813" autoAdjust="0"/>
  </p:normalViewPr>
  <p:slideViewPr>
    <p:cSldViewPr>
      <p:cViewPr varScale="1">
        <p:scale>
          <a:sx n="105" d="100"/>
          <a:sy n="105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top streamed songs in Spotify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Grouped by country (the 53 countries where Spotify is available)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Grouped by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365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Position,Track</a:t>
            </a:r>
            <a:r>
              <a:rPr lang="en-US" baseline="0" dirty="0"/>
              <a:t> </a:t>
            </a:r>
            <a:r>
              <a:rPr lang="en-US" baseline="0" dirty="0" err="1"/>
              <a:t>Name,Artist,Streams,URL,Date,Region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07/10/18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1475656" y="4572008"/>
            <a:ext cx="3312368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475656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What was the most streamed song in Portugal in May 2017?</a:t>
            </a:r>
          </a:p>
          <a:p>
            <a:r>
              <a:rPr lang="en-US" sz="4000" dirty="0"/>
              <a:t>Question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What was the most streamed artist in the world?</a:t>
            </a:r>
          </a:p>
          <a:p>
            <a:r>
              <a:rPr lang="en-US" sz="4000" dirty="0"/>
              <a:t>Question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Where was Demi Lovato most streamed?</a:t>
            </a:r>
            <a:endParaRPr lang="en-US" sz="28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4</a:t>
            </a:r>
          </a:p>
          <a:p>
            <a:pPr marL="11113" indent="-11113"/>
            <a:r>
              <a:rPr lang="en-US" sz="2400" dirty="0">
                <a:solidFill>
                  <a:schemeClr val="tx1"/>
                </a:solidFill>
              </a:rPr>
              <a:t>Between Portugal and Brazil, where was “</a:t>
            </a:r>
            <a:r>
              <a:rPr lang="en-US" sz="2400" i="1" dirty="0" err="1">
                <a:solidFill>
                  <a:schemeClr val="tx1"/>
                </a:solidFill>
              </a:rPr>
              <a:t>Faz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Gostoso</a:t>
            </a:r>
            <a:r>
              <a:rPr lang="en-US" sz="2400" dirty="0">
                <a:solidFill>
                  <a:schemeClr val="tx1"/>
                </a:solidFill>
              </a:rPr>
              <a:t>” most listened?</a:t>
            </a:r>
            <a:endParaRPr lang="en-US" sz="2800" dirty="0"/>
          </a:p>
          <a:p>
            <a:r>
              <a:rPr lang="en-US" sz="4000" dirty="0"/>
              <a:t>Question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many times was “</a:t>
            </a:r>
            <a:r>
              <a:rPr lang="en-US" sz="2400" i="1" dirty="0" err="1">
                <a:solidFill>
                  <a:schemeClr val="tx1"/>
                </a:solidFill>
              </a:rPr>
              <a:t>Despacito</a:t>
            </a:r>
            <a:r>
              <a:rPr lang="en-US" sz="2400" dirty="0">
                <a:solidFill>
                  <a:schemeClr val="tx1"/>
                </a:solidFill>
              </a:rPr>
              <a:t>” listened in 26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August 2017?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00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spotify.csv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trackname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artist; streams;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date; country</a:t>
            </a:r>
          </a:p>
          <a:p>
            <a:pPr marL="11113" indent="-11113"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Starboy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Weeknd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7006, https://open.spotify.com/track/5aAx2yezTd8zXrkmtKl66Z, 2017-01-01,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marL="457200" lvl="1" indent="0"/>
            <a:r>
              <a:rPr lang="en-US" b="1" dirty="0"/>
              <a:t>“Spotify's Worldwide Daily Song Ranking in 2017”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top streamed songs in Spotify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Grouped by country (the 53 countries where Spotify is available)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Grouped by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365 days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9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marL="457200" lvl="1" indent="0"/>
            <a:r>
              <a:rPr lang="en-US" b="1" dirty="0"/>
              <a:t>“Spotify's Worldwide Daily Song Ranking in 2017”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🏆 Position on charts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🎵 Title of song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🎤 Artist name of musician or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＃ Number of streams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📆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🇵🇹 Country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Why is that relevant?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Everybody listens to music, and nowadays streaming is the main way people do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Spotify is the most used streaming service in the world, with 83 million daily users in 53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analyzing this data, we can observe how each country listens to music, their favorite artists and other interesting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579296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Top 200 songs streamed each day, for each of the 53 countries, from 2017/01/01 to 2018/01/09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entry of the dataset has its position on the chart, the title, the artist(s), the number of streams, the date, the URL to Spotify and the country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dataset can be obtained via the Spotify’s own API</a:t>
            </a:r>
          </a:p>
          <a:p>
            <a:pPr lvl="1"/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Discover</a:t>
            </a:r>
            <a:endParaRPr lang="en-US" sz="3200" dirty="0"/>
          </a:p>
          <a:p>
            <a:pPr lvl="1"/>
            <a:r>
              <a:rPr lang="en-US" sz="3200" dirty="0"/>
              <a:t>Find new music to listen based on the tops</a:t>
            </a:r>
          </a:p>
          <a:p>
            <a:r>
              <a:rPr lang="en-US" sz="3600" dirty="0"/>
              <a:t>Identify</a:t>
            </a:r>
            <a:endParaRPr lang="en-US" sz="3200" dirty="0"/>
          </a:p>
          <a:p>
            <a:pPr marL="446088" lvl="1" indent="11113"/>
            <a:r>
              <a:rPr lang="en-US" sz="3200" dirty="0"/>
              <a:t>Given a song title or artist, identify the top countries where it was most listened and vice-versa</a:t>
            </a:r>
            <a:endParaRPr lang="en-US" sz="2400" dirty="0"/>
          </a:p>
          <a:p>
            <a:r>
              <a:rPr lang="en-US" sz="3600" dirty="0"/>
              <a:t>Compare</a:t>
            </a:r>
            <a:endParaRPr lang="en-US" sz="3200" dirty="0"/>
          </a:p>
          <a:p>
            <a:pPr marL="446088" lvl="1" indent="11113"/>
            <a:r>
              <a:rPr lang="en-US" sz="3200" dirty="0"/>
              <a:t>Select two artists or two songs to see which has more streams in a given country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3171</TotalTime>
  <Words>457</Words>
  <Application>Microsoft Macintosh PowerPoint</Application>
  <PresentationFormat>Apresentação no Ecrã (4:3)</PresentationFormat>
  <Paragraphs>84</Paragraphs>
  <Slides>14</Slides>
  <Notes>8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Domain</vt:lpstr>
      <vt:lpstr>Domain</vt:lpstr>
      <vt:lpstr>DATASET</vt:lpstr>
      <vt:lpstr>Dataset</vt:lpstr>
      <vt:lpstr>TASKS</vt:lpstr>
      <vt:lpstr>Tasks</vt:lpstr>
      <vt:lpstr>Example QUESTIONS</vt:lpstr>
      <vt:lpstr>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342</cp:revision>
  <dcterms:created xsi:type="dcterms:W3CDTF">2010-04-13T09:45:33Z</dcterms:created>
  <dcterms:modified xsi:type="dcterms:W3CDTF">2018-10-06T23:59:43Z</dcterms:modified>
</cp:coreProperties>
</file>