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111" r:id="rId3"/>
    <p:sldId id="1112" r:id="rId4"/>
    <p:sldId id="1113" r:id="rId5"/>
    <p:sldId id="257" r:id="rId6"/>
    <p:sldId id="1118" r:id="rId7"/>
    <p:sldId id="1119" r:id="rId8"/>
    <p:sldId id="1120" r:id="rId9"/>
    <p:sldId id="1121" r:id="rId10"/>
    <p:sldId id="1122" r:id="rId11"/>
    <p:sldId id="1097" r:id="rId12"/>
    <p:sldId id="1096" r:id="rId13"/>
    <p:sldId id="1114" r:id="rId14"/>
    <p:sldId id="1115" r:id="rId15"/>
    <p:sldId id="1116" r:id="rId16"/>
    <p:sldId id="1117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6783" autoAdjust="0"/>
  </p:normalViewPr>
  <p:slideViewPr>
    <p:cSldViewPr>
      <p:cViewPr varScale="1">
        <p:scale>
          <a:sx n="89" d="100"/>
          <a:sy n="89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Helio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aniP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22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aniP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Helio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aniP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aniP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1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Hélio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Hélio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02/11/18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G17-A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312368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83473 – Hélio Domingos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83530 – Miguel Regouga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85080 – João Pina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3286011"/>
            <a:ext cx="4295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Word Cloud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the artist </a:t>
            </a:r>
            <a:r>
              <a:rPr lang="en-GB" sz="2000" dirty="0"/>
              <a:t>is given by its size.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3A2AE22-BA95-C64A-83B4-77B1EAC8E5F3}"/>
              </a:ext>
            </a:extLst>
          </p:cNvPr>
          <p:cNvPicPr/>
          <p:nvPr/>
        </p:nvPicPr>
        <p:blipFill rotWithShape="1">
          <a:blip r:embed="rId3"/>
          <a:srcRect l="67235" t="51525" r="14022" b="15307"/>
          <a:stretch/>
        </p:blipFill>
        <p:spPr bwMode="auto">
          <a:xfrm>
            <a:off x="0" y="1700808"/>
            <a:ext cx="4067944" cy="4705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475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5F9D1C0-A1F4-124C-899B-6DFFCB96DB29}"/>
              </a:ext>
            </a:extLst>
          </p:cNvPr>
          <p:cNvPicPr/>
          <p:nvPr/>
        </p:nvPicPr>
        <p:blipFill rotWithShape="1">
          <a:blip r:embed="rId3"/>
          <a:srcRect l="6539" t="14786" r="52550" b="10796"/>
          <a:stretch/>
        </p:blipFill>
        <p:spPr bwMode="auto">
          <a:xfrm>
            <a:off x="467544" y="1412776"/>
            <a:ext cx="3816424" cy="4762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2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PT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Choropleth map</a:t>
            </a:r>
            <a:endParaRPr kumimoji="0" lang="en-US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Discover the most listened songs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on a given day, on a given country, by clicking in each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Analyse the weather conditions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on a given day, on a given country, by clicking in each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Compare two or more countries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by selecting each desired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5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1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Identify the countries with more streams </a:t>
            </a:r>
            <a:r>
              <a:rPr lang="en-US" sz="2000" dirty="0"/>
              <a:t>by analyzing the highest line on the graph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Compare the streaming numbers of multiple countries by day </a:t>
            </a:r>
            <a:r>
              <a:rPr lang="en-US" sz="2000" dirty="0"/>
              <a:t>by analyzing the line behavior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number of streams </a:t>
            </a:r>
            <a:r>
              <a:rPr lang="en-US" sz="2000" dirty="0"/>
              <a:t>by hovering on the dots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438EDF52-1A1B-1641-9B8F-C74AA2EDA108}"/>
              </a:ext>
            </a:extLst>
          </p:cNvPr>
          <p:cNvPicPr/>
          <p:nvPr/>
        </p:nvPicPr>
        <p:blipFill rotWithShape="1">
          <a:blip r:embed="rId3"/>
          <a:srcRect l="47798" t="15750" r="31752" b="50371"/>
          <a:stretch/>
        </p:blipFill>
        <p:spPr bwMode="auto">
          <a:xfrm>
            <a:off x="539552" y="1708106"/>
            <a:ext cx="4050296" cy="4171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605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5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2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how songs perform by country </a:t>
            </a:r>
            <a:r>
              <a:rPr lang="en-US" sz="2000" dirty="0"/>
              <a:t>by analyzing the lines with the same color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Compare the streaming numbers of multiple countries by day </a:t>
            </a:r>
            <a:r>
              <a:rPr lang="en-US" sz="2000" dirty="0"/>
              <a:t>by analyzing the line behavior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number of streams </a:t>
            </a:r>
            <a:r>
              <a:rPr lang="en-US" sz="2000" dirty="0"/>
              <a:t>by hovering on the dots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78874D3C-5473-D64C-9FD7-6A5A4B4B8725}"/>
              </a:ext>
            </a:extLst>
          </p:cNvPr>
          <p:cNvPicPr/>
          <p:nvPr/>
        </p:nvPicPr>
        <p:blipFill rotWithShape="1">
          <a:blip r:embed="rId3"/>
          <a:srcRect l="66732" t="14830" r="13583" b="49435"/>
          <a:stretch/>
        </p:blipFill>
        <p:spPr bwMode="auto">
          <a:xfrm>
            <a:off x="395536" y="1628800"/>
            <a:ext cx="381642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55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7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Sunburst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song ranking </a:t>
            </a:r>
            <a:r>
              <a:rPr lang="en-US" sz="2000" dirty="0"/>
              <a:t>by analyzing the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</a:t>
            </a:r>
            <a:r>
              <a:rPr lang="en-US" sz="2000" dirty="0"/>
              <a:t> ring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the number of streams </a:t>
            </a:r>
            <a:r>
              <a:rPr lang="en-US" sz="2000" dirty="0"/>
              <a:t>by looking at the center of the ring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Discover the most listened songs given a weather condition </a:t>
            </a:r>
            <a:r>
              <a:rPr lang="en-US" sz="2000" dirty="0"/>
              <a:t>by clicking in the desired weather condition</a:t>
            </a:r>
            <a:endParaRPr lang="pt-PT" sz="24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19F45CC-F17C-7F40-9171-8A3AA94C9C2E}"/>
              </a:ext>
            </a:extLst>
          </p:cNvPr>
          <p:cNvPicPr/>
          <p:nvPr/>
        </p:nvPicPr>
        <p:blipFill rotWithShape="1">
          <a:blip r:embed="rId3"/>
          <a:srcRect l="48091" t="49364" r="32905" b="19628"/>
          <a:stretch/>
        </p:blipFill>
        <p:spPr bwMode="auto">
          <a:xfrm>
            <a:off x="539552" y="1772816"/>
            <a:ext cx="3834272" cy="4264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107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516570"/>
            <a:ext cx="429538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Word Cloud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the most streamed artists</a:t>
            </a:r>
            <a:r>
              <a:rPr lang="en-US" sz="2000" dirty="0"/>
              <a:t> </a:t>
            </a:r>
            <a:r>
              <a:rPr lang="en-GB" sz="2000" dirty="0"/>
              <a:t>by comparing the sizes of different words in the cloud and locating the largest ones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Identify how many streams an artist had </a:t>
            </a:r>
            <a:r>
              <a:rPr lang="en-GB" sz="2000" dirty="0"/>
              <a:t>by hovering in its name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3A2AE22-BA95-C64A-83B4-77B1EAC8E5F3}"/>
              </a:ext>
            </a:extLst>
          </p:cNvPr>
          <p:cNvPicPr/>
          <p:nvPr/>
        </p:nvPicPr>
        <p:blipFill rotWithShape="1">
          <a:blip r:embed="rId3"/>
          <a:srcRect l="67235" t="51525" r="14022" b="15307"/>
          <a:stretch/>
        </p:blipFill>
        <p:spPr bwMode="auto">
          <a:xfrm>
            <a:off x="0" y="1700808"/>
            <a:ext cx="4067944" cy="4705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158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7" name="Imagem 6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189B8D0-63C2-8340-8331-72C8049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943" r="10944" b="9774"/>
          <a:stretch/>
        </p:blipFill>
        <p:spPr>
          <a:xfrm>
            <a:off x="539552" y="980728"/>
            <a:ext cx="8064896" cy="57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7" name="Imagem 6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189B8D0-63C2-8340-8331-72C8049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943" r="10944" b="9774"/>
          <a:stretch/>
        </p:blipFill>
        <p:spPr>
          <a:xfrm>
            <a:off x="539552" y="980728"/>
            <a:ext cx="8064896" cy="5723475"/>
          </a:xfrm>
          <a:prstGeom prst="rect">
            <a:avLst/>
          </a:prstGeom>
        </p:spPr>
      </p:pic>
      <p:pic>
        <p:nvPicPr>
          <p:cNvPr id="6" name="Imagem 5" descr="Uma imagem com texto&#10;&#10;&#10;&#10;Descrição gerada automaticamente">
            <a:extLst>
              <a:ext uri="{FF2B5EF4-FFF2-40B4-BE49-F238E27FC236}">
                <a16:creationId xmlns:a16="http://schemas.microsoft.com/office/drawing/2014/main" id="{740884CA-DB42-1540-BEAA-6CC80BA82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56" y="1412776"/>
            <a:ext cx="1932528" cy="18095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AF1408-1016-EA42-A299-4A2160236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60848"/>
            <a:ext cx="981622" cy="7910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4294A9-FE5A-094E-9FBC-394B493EE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977652" cy="488826"/>
          </a:xfrm>
          <a:prstGeom prst="rect">
            <a:avLst/>
          </a:prstGeom>
        </p:spPr>
      </p:pic>
      <p:pic>
        <p:nvPicPr>
          <p:cNvPr id="13" name="Imagem 12" descr="Uma imagem com texto&#10;&#10;&#10;&#10;Descrição gerada automaticamente">
            <a:extLst>
              <a:ext uri="{FF2B5EF4-FFF2-40B4-BE49-F238E27FC236}">
                <a16:creationId xmlns:a16="http://schemas.microsoft.com/office/drawing/2014/main" id="{026C0E46-277B-F54C-937A-184F8B273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8" y="3557786"/>
            <a:ext cx="2962904" cy="224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2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5F9D1C0-A1F4-124C-899B-6DFFCB96DB29}"/>
              </a:ext>
            </a:extLst>
          </p:cNvPr>
          <p:cNvPicPr/>
          <p:nvPr/>
        </p:nvPicPr>
        <p:blipFill rotWithShape="1">
          <a:blip r:embed="rId3"/>
          <a:srcRect l="6539" t="14786" r="52550" b="10796"/>
          <a:stretch/>
        </p:blipFill>
        <p:spPr bwMode="auto">
          <a:xfrm>
            <a:off x="467544" y="1412776"/>
            <a:ext cx="3816424" cy="4762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670455"/>
            <a:ext cx="42953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PT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Choropleth map</a:t>
            </a:r>
            <a:endParaRPr kumimoji="0" lang="en-US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countries Spotify is available in are given by the colors on the map;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countries selected by a user are given by a different and contrast color;</a:t>
            </a:r>
            <a:endParaRPr lang="pt-PT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A8D32F-07D8-3D48-9B79-52F2A2470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52936"/>
            <a:ext cx="833636" cy="416818"/>
          </a:xfrm>
          <a:prstGeom prst="rect">
            <a:avLst/>
          </a:prstGeom>
        </p:spPr>
      </p:pic>
      <p:pic>
        <p:nvPicPr>
          <p:cNvPr id="9" name="Imagem 8" descr="Uma imagem com texto&#10;&#10;&#10;&#10;Descrição gerada automaticamente">
            <a:extLst>
              <a:ext uri="{FF2B5EF4-FFF2-40B4-BE49-F238E27FC236}">
                <a16:creationId xmlns:a16="http://schemas.microsoft.com/office/drawing/2014/main" id="{5790AF13-E6A4-9D47-8FEA-C7BFBA605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1" y="3274298"/>
            <a:ext cx="2393306" cy="18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5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054903"/>
            <a:ext cx="42953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1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</a:t>
            </a:r>
            <a:r>
              <a:rPr lang="en-GB" sz="2000" dirty="0"/>
              <a:t>is given by the height in relation to the left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dates </a:t>
            </a:r>
            <a:r>
              <a:rPr lang="en-GB" sz="2000" dirty="0"/>
              <a:t>are given by the bottom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a country on a day </a:t>
            </a:r>
            <a:r>
              <a:rPr lang="en-GB" sz="2000" dirty="0"/>
              <a:t>is given by a dot;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difference between streams </a:t>
            </a:r>
            <a:r>
              <a:rPr lang="en-GB" sz="2000" dirty="0"/>
              <a:t>is given by each line.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438EDF52-1A1B-1641-9B8F-C74AA2EDA108}"/>
              </a:ext>
            </a:extLst>
          </p:cNvPr>
          <p:cNvPicPr/>
          <p:nvPr/>
        </p:nvPicPr>
        <p:blipFill rotWithShape="1">
          <a:blip r:embed="rId3"/>
          <a:srcRect l="47798" t="15750" r="31752" b="50371"/>
          <a:stretch/>
        </p:blipFill>
        <p:spPr bwMode="auto">
          <a:xfrm>
            <a:off x="539552" y="1708106"/>
            <a:ext cx="4050296" cy="4171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871D460-6BA9-384F-A588-CBF1E11A5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62867"/>
            <a:ext cx="1862351" cy="15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0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054903"/>
            <a:ext cx="42953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2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songs and its number of streams </a:t>
            </a:r>
            <a:r>
              <a:rPr lang="en-GB" sz="2000" dirty="0"/>
              <a:t>is given by the height in relation to the left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dates </a:t>
            </a:r>
            <a:r>
              <a:rPr lang="en-GB" sz="2000" dirty="0"/>
              <a:t>are given by the bottom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a given song on a country and day </a:t>
            </a:r>
            <a:r>
              <a:rPr lang="en-GB" sz="2000" dirty="0"/>
              <a:t>is given by a dot;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difference between streams </a:t>
            </a:r>
            <a:r>
              <a:rPr lang="en-GB" sz="2000" dirty="0"/>
              <a:t>is given by each line.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78874D3C-5473-D64C-9FD7-6A5A4B4B8725}"/>
              </a:ext>
            </a:extLst>
          </p:cNvPr>
          <p:cNvPicPr/>
          <p:nvPr/>
        </p:nvPicPr>
        <p:blipFill rotWithShape="1">
          <a:blip r:embed="rId3"/>
          <a:srcRect l="66732" t="14830" r="13583" b="49435"/>
          <a:stretch/>
        </p:blipFill>
        <p:spPr bwMode="auto">
          <a:xfrm>
            <a:off x="395536" y="1628800"/>
            <a:ext cx="381642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88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977686"/>
            <a:ext cx="493204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Sunburst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countries selected </a:t>
            </a:r>
            <a:r>
              <a:rPr lang="en-GB" sz="2000" dirty="0"/>
              <a:t>are given in the first ring;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weather conditions and its combinations </a:t>
            </a:r>
            <a:r>
              <a:rPr lang="en-GB" sz="2000" dirty="0"/>
              <a:t>are given on the second ring;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artist information </a:t>
            </a:r>
            <a:r>
              <a:rPr lang="en-GB" sz="2000" dirty="0"/>
              <a:t>is given on the third ring with a different colour tone;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song information </a:t>
            </a:r>
            <a:r>
              <a:rPr lang="en-GB" sz="2000" dirty="0"/>
              <a:t>is given on </a:t>
            </a:r>
            <a:r>
              <a:rPr lang="en-GB" sz="2000"/>
              <a:t>the fourth </a:t>
            </a:r>
            <a:r>
              <a:rPr lang="en-GB" sz="2000" dirty="0"/>
              <a:t>ring with a different colour tone;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total number of streams </a:t>
            </a:r>
            <a:r>
              <a:rPr lang="en-GB" sz="2000" dirty="0"/>
              <a:t>is given on the centre of the sunburst;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given data of each country </a:t>
            </a:r>
            <a:r>
              <a:rPr lang="en-GB" sz="2000" dirty="0"/>
              <a:t>is given by one different colour tone;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given data of each weather condition </a:t>
            </a:r>
            <a:r>
              <a:rPr lang="en-GB" sz="2000" dirty="0"/>
              <a:t>is given by one different colour tone;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19F45CC-F17C-7F40-9171-8A3AA94C9C2E}"/>
              </a:ext>
            </a:extLst>
          </p:cNvPr>
          <p:cNvPicPr/>
          <p:nvPr/>
        </p:nvPicPr>
        <p:blipFill rotWithShape="1">
          <a:blip r:embed="rId3"/>
          <a:srcRect l="48091" t="49364" r="32905" b="19628"/>
          <a:stretch/>
        </p:blipFill>
        <p:spPr bwMode="auto">
          <a:xfrm>
            <a:off x="539552" y="1772816"/>
            <a:ext cx="3834272" cy="4264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1081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3108</TotalTime>
  <Words>561</Words>
  <Application>Microsoft Macintosh PowerPoint</Application>
  <PresentationFormat>Apresentação no Ecrã (4:3)</PresentationFormat>
  <Paragraphs>89</Paragraphs>
  <Slides>16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DejaVu Sans Condensed</vt:lpstr>
      <vt:lpstr>template-gvip</vt:lpstr>
      <vt:lpstr>Information Visualization Visualization Sketch</vt:lpstr>
      <vt:lpstr>Overview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IDIOM – tasks/questions mapping</vt:lpstr>
      <vt:lpstr>Idiom — Task Mapping</vt:lpstr>
      <vt:lpstr>Idiom — Task Mapping</vt:lpstr>
      <vt:lpstr>Idiom — Task Mapping</vt:lpstr>
      <vt:lpstr>Idiom — Task Mapping</vt:lpstr>
      <vt:lpstr>Idiom — Task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Miguel Regouga</cp:lastModifiedBy>
  <cp:revision>344</cp:revision>
  <dcterms:created xsi:type="dcterms:W3CDTF">2010-04-13T09:45:33Z</dcterms:created>
  <dcterms:modified xsi:type="dcterms:W3CDTF">2018-11-02T14:48:09Z</dcterms:modified>
</cp:coreProperties>
</file>