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1096" r:id="rId4"/>
    <p:sldId id="1108" r:id="rId5"/>
    <p:sldId id="1105" r:id="rId6"/>
    <p:sldId id="1097" r:id="rId7"/>
    <p:sldId id="1098" r:id="rId8"/>
    <p:sldId id="1109" r:id="rId9"/>
    <p:sldId id="1099" r:id="rId10"/>
    <p:sldId id="1100" r:id="rId11"/>
    <p:sldId id="1101" r:id="rId12"/>
    <p:sldId id="1102" r:id="rId13"/>
    <p:sldId id="1107" r:id="rId14"/>
    <p:sldId id="1103" r:id="rId15"/>
    <p:sldId id="1104" r:id="rId16"/>
    <p:sldId id="1110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86745" autoAdjust="0"/>
  </p:normalViewPr>
  <p:slideViewPr>
    <p:cSldViewPr>
      <p:cViewPr varScale="1">
        <p:scale>
          <a:sx n="105" d="100"/>
          <a:sy n="105" d="100"/>
        </p:scale>
        <p:origin x="4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Hélio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Regouga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8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Regouga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9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2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Hélio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Regouga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Hélio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Regouga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32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07/10/18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1475656" y="4572008"/>
            <a:ext cx="3312368" cy="22860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83473 – Hélio Domingos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83530 – Miguel Regouga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85080 – João Pina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475656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435280" cy="5575014"/>
          </a:xfrm>
        </p:spPr>
        <p:txBody>
          <a:bodyPr>
            <a:noAutofit/>
          </a:bodyPr>
          <a:lstStyle/>
          <a:p>
            <a:r>
              <a:rPr lang="en-US" dirty="0"/>
              <a:t>Discover</a:t>
            </a:r>
            <a:endParaRPr lang="en-US" sz="2800" dirty="0"/>
          </a:p>
          <a:p>
            <a:pPr marL="446088" lvl="1" indent="11113"/>
            <a:r>
              <a:rPr lang="en-US" dirty="0"/>
              <a:t>Find music to listen based on the season of the year</a:t>
            </a:r>
          </a:p>
          <a:p>
            <a:r>
              <a:rPr lang="en-US" dirty="0"/>
              <a:t>Identify</a:t>
            </a:r>
            <a:endParaRPr lang="en-US" sz="2800" dirty="0"/>
          </a:p>
          <a:p>
            <a:pPr marL="446088" lvl="1" indent="11113"/>
            <a:r>
              <a:rPr lang="en-US" dirty="0"/>
              <a:t>Given a weather condition, identify which songs or artists are most likely to be streamed</a:t>
            </a:r>
            <a:endParaRPr lang="en-US" sz="2000" dirty="0"/>
          </a:p>
          <a:p>
            <a:r>
              <a:rPr lang="en-US" dirty="0"/>
              <a:t>Compare</a:t>
            </a:r>
            <a:endParaRPr lang="en-US" sz="2800" dirty="0"/>
          </a:p>
          <a:p>
            <a:pPr marL="446088" lvl="1" indent="11113"/>
            <a:r>
              <a:rPr lang="en-US" dirty="0"/>
              <a:t>Select two songs/countries to see how each country’s weather conditions influences what people stream</a:t>
            </a:r>
            <a:endParaRPr lang="en-US" sz="2000" dirty="0"/>
          </a:p>
          <a:p>
            <a:r>
              <a:rPr lang="en-US" dirty="0"/>
              <a:t>Analyze</a:t>
            </a:r>
            <a:endParaRPr lang="en-US" sz="2800" dirty="0"/>
          </a:p>
          <a:p>
            <a:pPr marL="446088" lvl="1" indent="11113"/>
            <a:r>
              <a:rPr lang="en-US" dirty="0"/>
              <a:t>Study how music habits change with the weather</a:t>
            </a:r>
          </a:p>
          <a:p>
            <a:pPr marL="446088" lvl="1" indent="11113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Example</a:t>
            </a:r>
            <a:r>
              <a:rPr lang="pt-PT" sz="6000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6868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1</a:t>
            </a:r>
          </a:p>
          <a:p>
            <a:r>
              <a:rPr lang="en-US" sz="2400" dirty="0">
                <a:solidFill>
                  <a:schemeClr val="tx1"/>
                </a:solidFill>
              </a:rPr>
              <a:t>On a sunny day, which song is the most listened worldwide?</a:t>
            </a:r>
          </a:p>
          <a:p>
            <a:r>
              <a:rPr lang="en-US" sz="4000" dirty="0"/>
              <a:t>Question 2</a:t>
            </a:r>
          </a:p>
          <a:p>
            <a:r>
              <a:rPr lang="en-US" sz="2400" dirty="0">
                <a:solidFill>
                  <a:schemeClr val="tx1"/>
                </a:solidFill>
              </a:rPr>
              <a:t>If it’s raining, what genre do people listen the most in Ecuador?</a:t>
            </a:r>
          </a:p>
          <a:p>
            <a:r>
              <a:rPr lang="en-US" sz="4000" dirty="0"/>
              <a:t>Question 3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what weather conditions is ”</a:t>
            </a:r>
            <a:r>
              <a:rPr lang="en-US" sz="2400" i="1" dirty="0" err="1">
                <a:solidFill>
                  <a:schemeClr val="tx1"/>
                </a:solidFill>
              </a:rPr>
              <a:t>Despacito</a:t>
            </a:r>
            <a:r>
              <a:rPr lang="en-US" sz="2400" dirty="0">
                <a:solidFill>
                  <a:schemeClr val="tx1"/>
                </a:solidFill>
              </a:rPr>
              <a:t>" most likely to be heard?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4</a:t>
            </a:r>
          </a:p>
          <a:p>
            <a:pPr marL="11113" indent="-11113"/>
            <a:r>
              <a:rPr lang="en-US" sz="2400" dirty="0">
                <a:solidFill>
                  <a:schemeClr val="tx1"/>
                </a:solidFill>
              </a:rPr>
              <a:t>Between Portugal (winter) and Australia (summer), where was “</a:t>
            </a:r>
            <a:r>
              <a:rPr lang="en-US" sz="2400" i="1" dirty="0">
                <a:solidFill>
                  <a:schemeClr val="tx1"/>
                </a:solidFill>
              </a:rPr>
              <a:t>All I Want For Christmas Is You</a:t>
            </a:r>
            <a:r>
              <a:rPr lang="en-US" sz="2400" dirty="0">
                <a:solidFill>
                  <a:schemeClr val="tx1"/>
                </a:solidFill>
              </a:rPr>
              <a:t>” most streamed during Christmas?</a:t>
            </a:r>
            <a:endParaRPr lang="en-US" sz="2800" dirty="0"/>
          </a:p>
          <a:p>
            <a:r>
              <a:rPr lang="en-US" sz="4000" dirty="0"/>
              <a:t>Question 5</a:t>
            </a:r>
          </a:p>
          <a:p>
            <a:r>
              <a:rPr lang="en-US" sz="2400" dirty="0">
                <a:solidFill>
                  <a:schemeClr val="tx1"/>
                </a:solidFill>
              </a:rPr>
              <a:t>How likely is “</a:t>
            </a:r>
            <a:r>
              <a:rPr lang="en-US" sz="2400" i="1" dirty="0">
                <a:solidFill>
                  <a:schemeClr val="tx1"/>
                </a:solidFill>
              </a:rPr>
              <a:t>Let It Snow</a:t>
            </a:r>
            <a:r>
              <a:rPr lang="en-US" sz="2400" dirty="0">
                <a:solidFill>
                  <a:schemeClr val="tx1"/>
                </a:solidFill>
              </a:rPr>
              <a:t>” to be streamed during snow days?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00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spotify.csv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-11113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position;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trackname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artist; streams;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date; country</a:t>
            </a:r>
          </a:p>
          <a:p>
            <a:pPr marL="11113" indent="-11113"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-11113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Starboy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The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Weeknd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7006, https://open.spotify.com/track/5aAx2yezTd8zXrkmtKl66Z, 2017-01-01,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weather.csv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-11113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station; date; temperature; visibility; windspeed; precipitation; indicators</a:t>
            </a:r>
          </a:p>
          <a:p>
            <a:pPr marL="11113" indent="-11113"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-11113">
              <a:spcBef>
                <a:spcPts val="0"/>
              </a:spcBef>
            </a:pPr>
            <a:r>
              <a:rPr lang="pt-PT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723150, 20170101, 23.6, 6.0, 3.2, 0.00, 100000</a:t>
            </a:r>
          </a:p>
        </p:txBody>
      </p:sp>
    </p:spTree>
    <p:extLst>
      <p:ext uri="{BB962C8B-B14F-4D97-AF65-F5344CB8AC3E}">
        <p14:creationId xmlns:p14="http://schemas.microsoft.com/office/powerpoint/2010/main" val="36753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lvl="1"/>
            <a:r>
              <a:rPr lang="en-US" sz="3600" dirty="0"/>
              <a:t>What will you be visualizing?</a:t>
            </a:r>
          </a:p>
          <a:p>
            <a:pPr marL="457200" lvl="1" indent="0"/>
            <a:r>
              <a:rPr lang="en-US" b="1" dirty="0"/>
              <a:t>“How weather influences what music we stream”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🏆 Position on Spotify charts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🎵 Title of song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🎤 Artist name of musician or group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＃ Number of streams on Spotify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📆 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🇵🇹 Country</a:t>
            </a: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lvl="1"/>
            <a:r>
              <a:rPr lang="en-US" sz="3600" dirty="0"/>
              <a:t>What will you be visualizing?</a:t>
            </a:r>
          </a:p>
          <a:p>
            <a:pPr marL="457200" lvl="1" indent="0"/>
            <a:r>
              <a:rPr lang="en-US" b="1" dirty="0"/>
              <a:t>“How weather influences what music we listen”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☀️ Mean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💨 Wind Speed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🌫 Fog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🌧 Precipitation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❄️ Snow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🌅 Visibility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E29637-FAA4-704F-9076-CD64131DF8D9}"/>
              </a:ext>
            </a:extLst>
          </p:cNvPr>
          <p:cNvSpPr txBox="1">
            <a:spLocks/>
          </p:cNvSpPr>
          <p:nvPr/>
        </p:nvSpPr>
        <p:spPr>
          <a:xfrm>
            <a:off x="4283968" y="2564904"/>
            <a:ext cx="8229600" cy="393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3200" b="1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⚡️ Thunder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🌪 Tornado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🌨 Hail</a:t>
            </a:r>
          </a:p>
        </p:txBody>
      </p:sp>
    </p:spTree>
    <p:extLst>
      <p:ext uri="{BB962C8B-B14F-4D97-AF65-F5344CB8AC3E}">
        <p14:creationId xmlns:p14="http://schemas.microsoft.com/office/powerpoint/2010/main" val="256448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lvl="1"/>
            <a:r>
              <a:rPr lang="en-US" sz="3600" dirty="0"/>
              <a:t>Why is that relevant?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Everybody listens to music, and nowadays streaming is the main way people do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Spotify is the most used streaming service in the world, with 83 million daily users in 53 countries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By crossing this data with daily weather conditions for 2017 on each of the 53 countries, we can observe how each country’s weather influences its people music habits</a:t>
            </a:r>
          </a:p>
        </p:txBody>
      </p:sp>
    </p:spTree>
    <p:extLst>
      <p:ext uri="{BB962C8B-B14F-4D97-AF65-F5344CB8AC3E}">
        <p14:creationId xmlns:p14="http://schemas.microsoft.com/office/powerpoint/2010/main" val="32480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147248" cy="5214974"/>
          </a:xfrm>
        </p:spPr>
        <p:txBody>
          <a:bodyPr>
            <a:noAutofit/>
          </a:bodyPr>
          <a:lstStyle/>
          <a:p>
            <a:r>
              <a:rPr lang="en-US" sz="4000" dirty="0"/>
              <a:t>Music dataset description</a:t>
            </a:r>
          </a:p>
          <a:p>
            <a:pPr lvl="1"/>
            <a:r>
              <a:rPr lang="en-US" sz="3600" dirty="0"/>
              <a:t>Which dataset?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Top 200 songs streamed each day, for each of the 53 countries, from 2017/01/01 to 2018/01/09</a:t>
            </a:r>
          </a:p>
          <a:p>
            <a:pPr lvl="1"/>
            <a:r>
              <a:rPr lang="en-US" sz="3600" dirty="0"/>
              <a:t>How will you obtain the data?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dataset can be obtained via the Spotify’s own API</a:t>
            </a:r>
          </a:p>
          <a:p>
            <a:pPr lvl="1"/>
            <a:endParaRPr lang="en-US" sz="3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147248" cy="5214974"/>
          </a:xfrm>
        </p:spPr>
        <p:txBody>
          <a:bodyPr>
            <a:noAutofit/>
          </a:bodyPr>
          <a:lstStyle/>
          <a:p>
            <a:r>
              <a:rPr lang="en-US" sz="4000" dirty="0"/>
              <a:t>Weather dataset description</a:t>
            </a:r>
          </a:p>
          <a:p>
            <a:pPr lvl="1"/>
            <a:r>
              <a:rPr lang="en-US" sz="3600" dirty="0"/>
              <a:t>Which dataset?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2017 daily weather conditions for each capital of the 53 countries Spotify is available in</a:t>
            </a:r>
          </a:p>
          <a:p>
            <a:pPr lvl="1"/>
            <a:r>
              <a:rPr lang="en-US" sz="3600" dirty="0"/>
              <a:t>How will you obtain the data?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dataset can be obtained via the U.S. government’s own National Centers for Environmental Information (https://</a:t>
            </a:r>
            <a:r>
              <a:rPr lang="en-US" dirty="0" err="1"/>
              <a:t>bit.ly</a:t>
            </a:r>
            <a:r>
              <a:rPr lang="en-US" dirty="0"/>
              <a:t>/2PiSfDQ)</a:t>
            </a:r>
          </a:p>
          <a:p>
            <a:pPr lvl="1"/>
            <a:endParaRPr lang="en-US" sz="3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4102</TotalTime>
  <Words>531</Words>
  <Application>Microsoft Macintosh PowerPoint</Application>
  <PresentationFormat>Apresentação no Ecrã (4:3)</PresentationFormat>
  <Paragraphs>110</Paragraphs>
  <Slides>16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Domain</vt:lpstr>
      <vt:lpstr>Domain</vt:lpstr>
      <vt:lpstr>DATASET</vt:lpstr>
      <vt:lpstr>Dataset</vt:lpstr>
      <vt:lpstr>Dataset</vt:lpstr>
      <vt:lpstr>TASKS</vt:lpstr>
      <vt:lpstr>Tasks</vt:lpstr>
      <vt:lpstr>Example QUESTIONS</vt:lpstr>
      <vt:lpstr>Questions</vt:lpstr>
      <vt:lpstr>Questions</vt:lpstr>
      <vt:lpstr>Data Sample</vt:lpstr>
      <vt:lpstr>Data Sample</vt:lpstr>
      <vt:lpstr>Data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Miguel Regouga</cp:lastModifiedBy>
  <cp:revision>351</cp:revision>
  <cp:lastPrinted>2018-10-07T15:28:54Z</cp:lastPrinted>
  <dcterms:created xsi:type="dcterms:W3CDTF">2010-04-13T09:45:33Z</dcterms:created>
  <dcterms:modified xsi:type="dcterms:W3CDTF">2018-10-07T15:31:00Z</dcterms:modified>
</cp:coreProperties>
</file>