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90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stable/hadoop-project-dist/hadoop-common/SingleCluster.html" TargetMode="External"/><Relationship Id="rId2" Type="http://schemas.openxmlformats.org/officeDocument/2006/relationships/hyperlink" Target="https://zookeeper.apache.org/doc/r3.6.2/zookeeperStarte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ccumulo.apache.org/docs/2.x/getting-started/quickstart#configuring-accumulo" TargetMode="External"/><Relationship Id="rId5" Type="http://schemas.openxmlformats.org/officeDocument/2006/relationships/hyperlink" Target="https://github.com/apache/accumulo/blob/main/README.md#building" TargetMode="External"/><Relationship Id="rId4" Type="http://schemas.openxmlformats.org/officeDocument/2006/relationships/hyperlink" Target="https://accumulo.apache.org/download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2A51E-F083-6046-A275-BD74A04655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Accumulo</a:t>
            </a:r>
            <a:r>
              <a:rPr lang="en-US" dirty="0"/>
              <a:t> overview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9C7ADF-7D58-9248-9ED4-F12BB9F7F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664844" cy="914400"/>
          </a:xfrm>
        </p:spPr>
        <p:txBody>
          <a:bodyPr/>
          <a:lstStyle/>
          <a:p>
            <a:r>
              <a:rPr lang="ru-RU" dirty="0"/>
              <a:t>Подготовил: </a:t>
            </a:r>
            <a:r>
              <a:rPr lang="ru-RU" dirty="0" err="1"/>
              <a:t>Климовицкий</a:t>
            </a:r>
            <a:r>
              <a:rPr lang="ru-RU" dirty="0"/>
              <a:t> Роман, 798 группа, ФПМИ МФТИ</a:t>
            </a:r>
          </a:p>
        </p:txBody>
      </p:sp>
    </p:spTree>
    <p:extLst>
      <p:ext uri="{BB962C8B-B14F-4D97-AF65-F5344CB8AC3E}">
        <p14:creationId xmlns:p14="http://schemas.microsoft.com/office/powerpoint/2010/main" val="230470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C23EC-F645-9040-A194-4E9F7FB5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122549-A28F-CD46-A381-8A41CA4F4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</a:t>
            </a:r>
            <a:r>
              <a:rPr lang="en-US" dirty="0" err="1"/>
              <a:t>Accumulo</a:t>
            </a:r>
            <a:endParaRPr lang="en-US" dirty="0"/>
          </a:p>
          <a:p>
            <a:r>
              <a:rPr lang="ru-RU" dirty="0"/>
              <a:t>Инструкция по установке</a:t>
            </a:r>
          </a:p>
        </p:txBody>
      </p:sp>
    </p:spTree>
    <p:extLst>
      <p:ext uri="{BB962C8B-B14F-4D97-AF65-F5344CB8AC3E}">
        <p14:creationId xmlns:p14="http://schemas.microsoft.com/office/powerpoint/2010/main" val="3629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83A733-DA97-4B4A-85AD-F0443F75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</a:t>
            </a:r>
            <a:r>
              <a:rPr lang="en-US" dirty="0" err="1"/>
              <a:t>Accumulo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FCD2F2-A7A8-7B48-ACDB-4741EAB43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</a:t>
            </a:r>
            <a:r>
              <a:rPr lang="en-US" dirty="0" err="1"/>
              <a:t>Accumulo</a:t>
            </a:r>
            <a:r>
              <a:rPr lang="en-US" dirty="0"/>
              <a:t> – </a:t>
            </a:r>
            <a:r>
              <a:rPr lang="ru-RU" dirty="0"/>
              <a:t>распределенное сортированное</a:t>
            </a:r>
            <a:r>
              <a:rPr lang="en-US" dirty="0"/>
              <a:t> key/value-</a:t>
            </a:r>
            <a:r>
              <a:rPr lang="ru-RU" dirty="0"/>
              <a:t>хранилище</a:t>
            </a:r>
          </a:p>
          <a:p>
            <a:r>
              <a:rPr lang="ru-RU" dirty="0"/>
              <a:t>Для хранения данных используется </a:t>
            </a:r>
            <a:r>
              <a:rPr lang="en-US" dirty="0"/>
              <a:t>HDFS</a:t>
            </a:r>
            <a:r>
              <a:rPr lang="ru-RU" dirty="0"/>
              <a:t>, для задачи консенсуса </a:t>
            </a:r>
            <a:r>
              <a:rPr lang="ru-RU"/>
              <a:t>– </a:t>
            </a:r>
            <a:r>
              <a:rPr lang="en-US"/>
              <a:t>ZooKeeper</a:t>
            </a:r>
            <a:endParaRPr lang="en-US" dirty="0"/>
          </a:p>
          <a:p>
            <a:r>
              <a:rPr lang="ru-RU" dirty="0"/>
              <a:t>Основные особенности:</a:t>
            </a:r>
          </a:p>
          <a:p>
            <a:pPr lvl="1"/>
            <a:r>
              <a:rPr lang="ru-RU" dirty="0"/>
              <a:t>Предоставляет </a:t>
            </a:r>
            <a:r>
              <a:rPr lang="en-US" dirty="0"/>
              <a:t>Java-</a:t>
            </a:r>
            <a:r>
              <a:rPr lang="ru-RU" dirty="0"/>
              <a:t>интерфейс для изменения и получения данных</a:t>
            </a:r>
          </a:p>
          <a:p>
            <a:pPr lvl="1"/>
            <a:r>
              <a:rPr lang="ru-RU" dirty="0"/>
              <a:t>Масштабируется путем увеличения размера </a:t>
            </a:r>
            <a:r>
              <a:rPr lang="en-US" dirty="0"/>
              <a:t>HDFS</a:t>
            </a:r>
            <a:r>
              <a:rPr lang="ru-RU" dirty="0"/>
              <a:t>-кластера</a:t>
            </a:r>
          </a:p>
          <a:p>
            <a:pPr lvl="1"/>
            <a:r>
              <a:rPr lang="ru-RU" dirty="0"/>
              <a:t>Поддерживает авторизацию пользователей на уровне каждой записи</a:t>
            </a:r>
          </a:p>
          <a:p>
            <a:pPr lvl="1"/>
            <a:r>
              <a:rPr lang="ru-RU" dirty="0"/>
              <a:t>Предоставляет стабильный </a:t>
            </a:r>
            <a:r>
              <a:rPr lang="en-US" dirty="0"/>
              <a:t>API</a:t>
            </a:r>
            <a:r>
              <a:rPr lang="ru-RU" dirty="0"/>
              <a:t>, имеет версии с долгосрочной поддержкой</a:t>
            </a:r>
          </a:p>
        </p:txBody>
      </p:sp>
    </p:spTree>
    <p:extLst>
      <p:ext uri="{BB962C8B-B14F-4D97-AF65-F5344CB8AC3E}">
        <p14:creationId xmlns:p14="http://schemas.microsoft.com/office/powerpoint/2010/main" val="61104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B0E4B2-2CBD-0648-B4B3-1AE430A92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Инструкция по установке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93A380-D4E4-1547-A155-C0C1AC612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Для</a:t>
            </a:r>
            <a:r>
              <a:rPr lang="en-US" dirty="0"/>
              <a:t> </a:t>
            </a:r>
            <a:r>
              <a:rPr lang="ru-RU" dirty="0"/>
              <a:t>работы </a:t>
            </a:r>
            <a:r>
              <a:rPr lang="en-US" dirty="0" err="1"/>
              <a:t>Accumulo</a:t>
            </a:r>
            <a:r>
              <a:rPr lang="en-US" dirty="0"/>
              <a:t> </a:t>
            </a:r>
            <a:r>
              <a:rPr lang="ru-RU" dirty="0"/>
              <a:t>требуются </a:t>
            </a:r>
            <a:r>
              <a:rPr lang="en-US" dirty="0"/>
              <a:t>HDFS </a:t>
            </a:r>
            <a:r>
              <a:rPr lang="ru-RU" dirty="0"/>
              <a:t>и </a:t>
            </a:r>
            <a:r>
              <a:rPr lang="en-US" dirty="0" err="1"/>
              <a:t>ZooKeeper</a:t>
            </a:r>
            <a:r>
              <a:rPr lang="ru-RU" dirty="0"/>
              <a:t>, поэтому перед запуском </a:t>
            </a:r>
            <a:r>
              <a:rPr lang="en-US" dirty="0" err="1"/>
              <a:t>Accumulo</a:t>
            </a:r>
            <a:r>
              <a:rPr lang="en-US" dirty="0"/>
              <a:t> </a:t>
            </a:r>
            <a:r>
              <a:rPr lang="ru-RU" dirty="0"/>
              <a:t>требуется установить и настроить </a:t>
            </a:r>
            <a:r>
              <a:rPr lang="ru-RU" dirty="0" err="1"/>
              <a:t>соотвествующие</a:t>
            </a:r>
            <a:r>
              <a:rPr lang="ru-RU" dirty="0"/>
              <a:t> кластеры: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ZooKeeper</a:t>
            </a:r>
            <a:endParaRPr lang="en-US" dirty="0"/>
          </a:p>
          <a:p>
            <a:pPr marL="960120" lvl="1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Hadoop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Для начала необходимо </a:t>
            </a:r>
            <a:r>
              <a:rPr lang="ru-RU" dirty="0">
                <a:hlinkClick r:id="rId4"/>
              </a:rPr>
              <a:t>загрузить</a:t>
            </a:r>
            <a:r>
              <a:rPr lang="ru-RU" dirty="0"/>
              <a:t> бинарные файлы, либо собрать их из </a:t>
            </a:r>
            <a:r>
              <a:rPr lang="ru-RU" dirty="0">
                <a:hlinkClick r:id="rId5"/>
              </a:rPr>
              <a:t>исходников</a:t>
            </a:r>
            <a:r>
              <a:rPr lang="ru-RU" dirty="0"/>
              <a:t>. В конце концов вы получите архив вида </a:t>
            </a:r>
            <a:r>
              <a:rPr lang="en" dirty="0" err="1">
                <a:latin typeface="Courier" pitchFamily="2" charset="0"/>
              </a:rPr>
              <a:t>accumulo</a:t>
            </a:r>
            <a:r>
              <a:rPr lang="en" dirty="0">
                <a:latin typeface="Courier" pitchFamily="2" charset="0"/>
              </a:rPr>
              <a:t>-&lt;version&gt;-</a:t>
            </a:r>
            <a:r>
              <a:rPr lang="en" dirty="0" err="1">
                <a:latin typeface="Courier" pitchFamily="2" charset="0"/>
              </a:rPr>
              <a:t>bin.tar.gz</a:t>
            </a:r>
            <a:r>
              <a:rPr lang="en" dirty="0">
                <a:latin typeface="Courier" pitchFamily="2" charset="0"/>
              </a:rPr>
              <a:t>.</a:t>
            </a:r>
            <a:r>
              <a:rPr lang="ru-RU" dirty="0">
                <a:latin typeface="Courier" pitchFamily="2" charset="0"/>
              </a:rPr>
              <a:t> </a:t>
            </a:r>
            <a:r>
              <a:rPr lang="ru-RU" dirty="0"/>
              <a:t>После этого его нужно распаковать с помощью команды </a:t>
            </a:r>
            <a:r>
              <a:rPr lang="en" dirty="0"/>
              <a:t>tar </a:t>
            </a:r>
            <a:r>
              <a:rPr lang="en" dirty="0" err="1"/>
              <a:t>xzf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Подробную инструкцию по конфигурации можно найти на </a:t>
            </a:r>
            <a:r>
              <a:rPr lang="ru-RU" dirty="0">
                <a:hlinkClick r:id="rId6"/>
              </a:rPr>
              <a:t>официальном сайте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После конфигурации выполните команду </a:t>
            </a:r>
            <a:r>
              <a:rPr lang="en" dirty="0" err="1">
                <a:latin typeface="Courier" pitchFamily="2" charset="0"/>
              </a:rPr>
              <a:t>accumulo</a:t>
            </a:r>
            <a:r>
              <a:rPr lang="en" dirty="0">
                <a:latin typeface="Courier" pitchFamily="2" charset="0"/>
              </a:rPr>
              <a:t> </a:t>
            </a:r>
            <a:r>
              <a:rPr lang="en" dirty="0" err="1">
                <a:latin typeface="Courier" pitchFamily="2" charset="0"/>
              </a:rPr>
              <a:t>init</a:t>
            </a:r>
            <a:r>
              <a:rPr lang="ru-RU" dirty="0">
                <a:latin typeface="Courier" pitchFamily="2" charset="0"/>
              </a:rPr>
              <a:t> </a:t>
            </a:r>
            <a:r>
              <a:rPr lang="ru-RU" dirty="0"/>
              <a:t>– после этого потребуется задать название </a:t>
            </a:r>
            <a:r>
              <a:rPr lang="ru-RU" dirty="0" err="1"/>
              <a:t>инстанса</a:t>
            </a:r>
            <a:r>
              <a:rPr lang="ru-RU" dirty="0"/>
              <a:t> </a:t>
            </a:r>
            <a:r>
              <a:rPr lang="en-US" dirty="0" err="1"/>
              <a:t>Accumulo</a:t>
            </a:r>
            <a:r>
              <a:rPr lang="ru-RU" dirty="0"/>
              <a:t> и пароль для </a:t>
            </a:r>
            <a:r>
              <a:rPr lang="en-US" dirty="0"/>
              <a:t>root-</a:t>
            </a:r>
            <a:r>
              <a:rPr lang="ru-RU" dirty="0"/>
              <a:t>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241138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A9D0EF-9FA6-7041-997F-EF432902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Инструкция по установке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6813C4-7987-E141-8624-59A3D5790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ru-RU" dirty="0"/>
              <a:t>Запустите </a:t>
            </a:r>
            <a:r>
              <a:rPr lang="en-US" dirty="0" err="1"/>
              <a:t>Accumulo</a:t>
            </a:r>
            <a:r>
              <a:rPr lang="en-US" dirty="0"/>
              <a:t>:</a:t>
            </a:r>
          </a:p>
          <a:p>
            <a:pPr marL="960120" lvl="1" indent="-457200">
              <a:buFont typeface="+mj-lt"/>
              <a:buAutoNum type="arabicPeriod" startAt="5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0935783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Рамка</Template>
  <TotalTime>69</TotalTime>
  <Words>171</Words>
  <Application>Microsoft Macintosh PowerPoint</Application>
  <PresentationFormat>Широкоэкранный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Corbel</vt:lpstr>
      <vt:lpstr>Courier</vt:lpstr>
      <vt:lpstr>Wingdings 2</vt:lpstr>
      <vt:lpstr>Рамка</vt:lpstr>
      <vt:lpstr>Accumulo overview</vt:lpstr>
      <vt:lpstr>План</vt:lpstr>
      <vt:lpstr>Apache Accumulo</vt:lpstr>
      <vt:lpstr>Инструкция по установке</vt:lpstr>
      <vt:lpstr>Инструкция по установке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Accumulo overview</dc:title>
  <dc:creator>Пользователь Microsoft Office</dc:creator>
  <cp:lastModifiedBy>Пользователь Microsoft Office</cp:lastModifiedBy>
  <cp:revision>7</cp:revision>
  <dcterms:created xsi:type="dcterms:W3CDTF">2020-12-01T20:18:51Z</dcterms:created>
  <dcterms:modified xsi:type="dcterms:W3CDTF">2020-12-01T21:28:16Z</dcterms:modified>
</cp:coreProperties>
</file>