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h0HNB5zAWiTsrDNtD0O6aOOcn8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24.png"/><Relationship Id="rId7" Type="http://schemas.openxmlformats.org/officeDocument/2006/relationships/image" Target="../media/image8.png"/><Relationship Id="rId8"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9.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13.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3"/>
        </a:solidFill>
      </p:bgPr>
    </p:bg>
    <p:spTree>
      <p:nvGrpSpPr>
        <p:cNvPr id="83" name="Shape 83"/>
        <p:cNvGrpSpPr/>
        <p:nvPr/>
      </p:nvGrpSpPr>
      <p:grpSpPr>
        <a:xfrm>
          <a:off x="0" y="0"/>
          <a:ext cx="0" cy="0"/>
          <a:chOff x="0" y="0"/>
          <a:chExt cx="0" cy="0"/>
        </a:xfrm>
      </p:grpSpPr>
      <p:sp>
        <p:nvSpPr>
          <p:cNvPr id="84" name="Google Shape;84;p1"/>
          <p:cNvSpPr txBox="1"/>
          <p:nvPr/>
        </p:nvSpPr>
        <p:spPr>
          <a:xfrm>
            <a:off x="3704771" y="2286389"/>
            <a:ext cx="11616213" cy="4933670"/>
          </a:xfrm>
          <a:prstGeom prst="rect">
            <a:avLst/>
          </a:prstGeom>
          <a:noFill/>
          <a:ln>
            <a:noFill/>
          </a:ln>
        </p:spPr>
        <p:txBody>
          <a:bodyPr anchorCtr="0" anchor="t" bIns="0" lIns="0" spcFirstLastPara="1" rIns="0" wrap="square" tIns="0">
            <a:spAutoFit/>
          </a:bodyPr>
          <a:lstStyle/>
          <a:p>
            <a:pPr indent="0" lvl="0" marL="0" marR="0" rtl="0" algn="ctr">
              <a:lnSpc>
                <a:spcPct val="107004"/>
              </a:lnSpc>
              <a:spcBef>
                <a:spcPts val="0"/>
              </a:spcBef>
              <a:spcAft>
                <a:spcPts val="0"/>
              </a:spcAft>
              <a:buNone/>
            </a:pPr>
            <a:r>
              <a:rPr b="0" i="0" lang="en-US" sz="17290" u="none" cap="none" strike="noStrike">
                <a:solidFill>
                  <a:srgbClr val="743812"/>
                </a:solidFill>
                <a:latin typeface="Arial"/>
                <a:ea typeface="Arial"/>
                <a:cs typeface="Arial"/>
                <a:sym typeface="Arial"/>
              </a:rPr>
              <a:t>Dokumentasi uml</a:t>
            </a:r>
            <a:endParaRPr/>
          </a:p>
        </p:txBody>
      </p:sp>
      <p:sp>
        <p:nvSpPr>
          <p:cNvPr id="85" name="Google Shape;85;p1"/>
          <p:cNvSpPr/>
          <p:nvPr/>
        </p:nvSpPr>
        <p:spPr>
          <a:xfrm>
            <a:off x="14583229" y="-471414"/>
            <a:ext cx="3890356" cy="4114800"/>
          </a:xfrm>
          <a:custGeom>
            <a:rect b="b" l="l" r="r" t="t"/>
            <a:pathLst>
              <a:path extrusionOk="0" h="4114800" w="3890356">
                <a:moveTo>
                  <a:pt x="0" y="0"/>
                </a:moveTo>
                <a:lnTo>
                  <a:pt x="3890356" y="0"/>
                </a:lnTo>
                <a:lnTo>
                  <a:pt x="3890356" y="4114800"/>
                </a:lnTo>
                <a:lnTo>
                  <a:pt x="0" y="4114800"/>
                </a:lnTo>
                <a:lnTo>
                  <a:pt x="0" y="0"/>
                </a:lnTo>
                <a:close/>
              </a:path>
            </a:pathLst>
          </a:custGeom>
          <a:blipFill rotWithShape="1">
            <a:blip r:embed="rId3">
              <a:alphaModFix/>
            </a:blip>
            <a:stretch>
              <a:fillRect b="0" l="0" r="0" t="0"/>
            </a:stretch>
          </a:blipFill>
          <a:ln>
            <a:noFill/>
          </a:ln>
        </p:spPr>
      </p:sp>
      <p:sp>
        <p:nvSpPr>
          <p:cNvPr id="86" name="Google Shape;86;p1"/>
          <p:cNvSpPr/>
          <p:nvPr/>
        </p:nvSpPr>
        <p:spPr>
          <a:xfrm>
            <a:off x="15320984" y="428137"/>
            <a:ext cx="3525844" cy="1634709"/>
          </a:xfrm>
          <a:custGeom>
            <a:rect b="b" l="l" r="r" t="t"/>
            <a:pathLst>
              <a:path extrusionOk="0" h="1634709" w="3525844">
                <a:moveTo>
                  <a:pt x="0" y="0"/>
                </a:moveTo>
                <a:lnTo>
                  <a:pt x="3525844" y="0"/>
                </a:lnTo>
                <a:lnTo>
                  <a:pt x="3525844" y="1634709"/>
                </a:lnTo>
                <a:lnTo>
                  <a:pt x="0" y="1634709"/>
                </a:lnTo>
                <a:lnTo>
                  <a:pt x="0" y="0"/>
                </a:lnTo>
                <a:close/>
              </a:path>
            </a:pathLst>
          </a:custGeom>
          <a:blipFill rotWithShape="1">
            <a:blip r:embed="rId4">
              <a:alphaModFix/>
            </a:blip>
            <a:stretch>
              <a:fillRect b="0" l="0" r="0" t="0"/>
            </a:stretch>
          </a:blipFill>
          <a:ln>
            <a:noFill/>
          </a:ln>
        </p:spPr>
      </p:sp>
      <p:sp>
        <p:nvSpPr>
          <p:cNvPr id="87" name="Google Shape;87;p1"/>
          <p:cNvSpPr/>
          <p:nvPr/>
        </p:nvSpPr>
        <p:spPr>
          <a:xfrm>
            <a:off x="1028700" y="5661914"/>
            <a:ext cx="1841572" cy="358270"/>
          </a:xfrm>
          <a:custGeom>
            <a:rect b="b" l="l" r="r" t="t"/>
            <a:pathLst>
              <a:path extrusionOk="0" h="358270" w="1841572">
                <a:moveTo>
                  <a:pt x="0" y="0"/>
                </a:moveTo>
                <a:lnTo>
                  <a:pt x="1841572" y="0"/>
                </a:lnTo>
                <a:lnTo>
                  <a:pt x="1841572" y="358269"/>
                </a:lnTo>
                <a:lnTo>
                  <a:pt x="0" y="358269"/>
                </a:lnTo>
                <a:lnTo>
                  <a:pt x="0" y="0"/>
                </a:lnTo>
                <a:close/>
              </a:path>
            </a:pathLst>
          </a:custGeom>
          <a:blipFill rotWithShape="1">
            <a:blip r:embed="rId5">
              <a:alphaModFix/>
            </a:blip>
            <a:stretch>
              <a:fillRect b="0" l="0" r="0" t="0"/>
            </a:stretch>
          </a:blipFill>
          <a:ln>
            <a:noFill/>
          </a:ln>
        </p:spPr>
      </p:sp>
      <p:sp>
        <p:nvSpPr>
          <p:cNvPr id="88" name="Google Shape;88;p1"/>
          <p:cNvSpPr/>
          <p:nvPr/>
        </p:nvSpPr>
        <p:spPr>
          <a:xfrm>
            <a:off x="13908357" y="2628732"/>
            <a:ext cx="1841572" cy="358270"/>
          </a:xfrm>
          <a:custGeom>
            <a:rect b="b" l="l" r="r" t="t"/>
            <a:pathLst>
              <a:path extrusionOk="0" h="358270" w="1841572">
                <a:moveTo>
                  <a:pt x="0" y="0"/>
                </a:moveTo>
                <a:lnTo>
                  <a:pt x="1841572" y="0"/>
                </a:lnTo>
                <a:lnTo>
                  <a:pt x="1841572" y="358269"/>
                </a:lnTo>
                <a:lnTo>
                  <a:pt x="0" y="358269"/>
                </a:lnTo>
                <a:lnTo>
                  <a:pt x="0" y="0"/>
                </a:lnTo>
                <a:close/>
              </a:path>
            </a:pathLst>
          </a:custGeom>
          <a:blipFill rotWithShape="1">
            <a:blip r:embed="rId6">
              <a:alphaModFix/>
            </a:blip>
            <a:stretch>
              <a:fillRect b="0" l="0" r="0" t="0"/>
            </a:stretch>
          </a:blipFill>
          <a:ln>
            <a:noFill/>
          </a:ln>
        </p:spPr>
      </p:sp>
      <p:grpSp>
        <p:nvGrpSpPr>
          <p:cNvPr id="89" name="Google Shape;89;p1"/>
          <p:cNvGrpSpPr/>
          <p:nvPr/>
        </p:nvGrpSpPr>
        <p:grpSpPr>
          <a:xfrm>
            <a:off x="5398930" y="6757380"/>
            <a:ext cx="8016055" cy="1975322"/>
            <a:chOff x="0" y="-76200"/>
            <a:chExt cx="2111224" cy="520249"/>
          </a:xfrm>
        </p:grpSpPr>
        <p:sp>
          <p:nvSpPr>
            <p:cNvPr id="90" name="Google Shape;90;p1"/>
            <p:cNvSpPr/>
            <p:nvPr/>
          </p:nvSpPr>
          <p:spPr>
            <a:xfrm>
              <a:off x="0" y="0"/>
              <a:ext cx="2111224" cy="444049"/>
            </a:xfrm>
            <a:custGeom>
              <a:rect b="b" l="l" r="r" t="t"/>
              <a:pathLst>
                <a:path extrusionOk="0" h="444049" w="2111224">
                  <a:moveTo>
                    <a:pt x="49256" y="0"/>
                  </a:moveTo>
                  <a:lnTo>
                    <a:pt x="2061969" y="0"/>
                  </a:lnTo>
                  <a:cubicBezTo>
                    <a:pt x="2089172" y="0"/>
                    <a:pt x="2111224" y="22053"/>
                    <a:pt x="2111224" y="49256"/>
                  </a:cubicBezTo>
                  <a:lnTo>
                    <a:pt x="2111224" y="394794"/>
                  </a:lnTo>
                  <a:cubicBezTo>
                    <a:pt x="2111224" y="421997"/>
                    <a:pt x="2089172" y="444049"/>
                    <a:pt x="2061969" y="444049"/>
                  </a:cubicBezTo>
                  <a:lnTo>
                    <a:pt x="49256" y="444049"/>
                  </a:lnTo>
                  <a:cubicBezTo>
                    <a:pt x="22053" y="444049"/>
                    <a:pt x="0" y="421997"/>
                    <a:pt x="0" y="394794"/>
                  </a:cubicBezTo>
                  <a:lnTo>
                    <a:pt x="0" y="49256"/>
                  </a:lnTo>
                  <a:cubicBezTo>
                    <a:pt x="0" y="22053"/>
                    <a:pt x="22053" y="0"/>
                    <a:pt x="49256" y="0"/>
                  </a:cubicBezTo>
                  <a:close/>
                </a:path>
              </a:pathLst>
            </a:custGeom>
            <a:solidFill>
              <a:srgbClr val="F88C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txBox="1"/>
            <p:nvPr/>
          </p:nvSpPr>
          <p:spPr>
            <a:xfrm>
              <a:off x="0" y="-76200"/>
              <a:ext cx="2111224" cy="52024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2" name="Google Shape;92;p1"/>
          <p:cNvSpPr/>
          <p:nvPr/>
        </p:nvSpPr>
        <p:spPr>
          <a:xfrm rot="10800000">
            <a:off x="4308" y="6675302"/>
            <a:ext cx="3890356" cy="4114800"/>
          </a:xfrm>
          <a:custGeom>
            <a:rect b="b" l="l" r="r" t="t"/>
            <a:pathLst>
              <a:path extrusionOk="0" h="4114800" w="3890356">
                <a:moveTo>
                  <a:pt x="3890356" y="4114800"/>
                </a:moveTo>
                <a:lnTo>
                  <a:pt x="0" y="4114800"/>
                </a:lnTo>
                <a:lnTo>
                  <a:pt x="0" y="0"/>
                </a:lnTo>
                <a:lnTo>
                  <a:pt x="3890356" y="0"/>
                </a:lnTo>
                <a:lnTo>
                  <a:pt x="3890356" y="4114800"/>
                </a:lnTo>
                <a:close/>
              </a:path>
            </a:pathLst>
          </a:custGeom>
          <a:blipFill rotWithShape="1">
            <a:blip r:embed="rId3">
              <a:alphaModFix/>
            </a:blip>
            <a:stretch>
              <a:fillRect b="0" l="0" r="0" t="0"/>
            </a:stretch>
          </a:blipFill>
          <a:ln>
            <a:noFill/>
          </a:ln>
        </p:spPr>
      </p:sp>
      <p:sp>
        <p:nvSpPr>
          <p:cNvPr id="93" name="Google Shape;93;p1"/>
          <p:cNvSpPr/>
          <p:nvPr/>
        </p:nvSpPr>
        <p:spPr>
          <a:xfrm>
            <a:off x="-655571" y="8059947"/>
            <a:ext cx="3525844" cy="1634709"/>
          </a:xfrm>
          <a:custGeom>
            <a:rect b="b" l="l" r="r" t="t"/>
            <a:pathLst>
              <a:path extrusionOk="0" h="1634709" w="3525844">
                <a:moveTo>
                  <a:pt x="0" y="0"/>
                </a:moveTo>
                <a:lnTo>
                  <a:pt x="3525843" y="0"/>
                </a:lnTo>
                <a:lnTo>
                  <a:pt x="3525843" y="1634709"/>
                </a:lnTo>
                <a:lnTo>
                  <a:pt x="0" y="1634709"/>
                </a:lnTo>
                <a:lnTo>
                  <a:pt x="0" y="0"/>
                </a:lnTo>
                <a:close/>
              </a:path>
            </a:pathLst>
          </a:custGeom>
          <a:blipFill rotWithShape="1">
            <a:blip r:embed="rId4">
              <a:alphaModFix/>
            </a:blip>
            <a:stretch>
              <a:fillRect b="0" l="0" r="0" t="0"/>
            </a:stretch>
          </a:blipFill>
          <a:ln>
            <a:noFill/>
          </a:ln>
        </p:spPr>
      </p:sp>
      <p:sp>
        <p:nvSpPr>
          <p:cNvPr id="94" name="Google Shape;94;p1"/>
          <p:cNvSpPr/>
          <p:nvPr/>
        </p:nvSpPr>
        <p:spPr>
          <a:xfrm>
            <a:off x="-166557" y="-372315"/>
            <a:ext cx="2631314" cy="2435161"/>
          </a:xfrm>
          <a:custGeom>
            <a:rect b="b" l="l" r="r" t="t"/>
            <a:pathLst>
              <a:path extrusionOk="0" h="2435161" w="2631314">
                <a:moveTo>
                  <a:pt x="0" y="0"/>
                </a:moveTo>
                <a:lnTo>
                  <a:pt x="2631314" y="0"/>
                </a:lnTo>
                <a:lnTo>
                  <a:pt x="2631314" y="2435161"/>
                </a:lnTo>
                <a:lnTo>
                  <a:pt x="0" y="2435161"/>
                </a:lnTo>
                <a:lnTo>
                  <a:pt x="0" y="0"/>
                </a:lnTo>
                <a:close/>
              </a:path>
            </a:pathLst>
          </a:custGeom>
          <a:blipFill rotWithShape="1">
            <a:blip r:embed="rId7">
              <a:alphaModFix/>
            </a:blip>
            <a:stretch>
              <a:fillRect b="0" l="0" r="0" t="0"/>
            </a:stretch>
          </a:blipFill>
          <a:ln>
            <a:noFill/>
          </a:ln>
        </p:spPr>
      </p:sp>
      <p:sp>
        <p:nvSpPr>
          <p:cNvPr id="95" name="Google Shape;95;p1"/>
          <p:cNvSpPr/>
          <p:nvPr/>
        </p:nvSpPr>
        <p:spPr>
          <a:xfrm>
            <a:off x="15943643" y="7851839"/>
            <a:ext cx="2631314" cy="2435161"/>
          </a:xfrm>
          <a:custGeom>
            <a:rect b="b" l="l" r="r" t="t"/>
            <a:pathLst>
              <a:path extrusionOk="0" h="2435161" w="2631314">
                <a:moveTo>
                  <a:pt x="0" y="0"/>
                </a:moveTo>
                <a:lnTo>
                  <a:pt x="2631314" y="0"/>
                </a:lnTo>
                <a:lnTo>
                  <a:pt x="2631314" y="2435161"/>
                </a:lnTo>
                <a:lnTo>
                  <a:pt x="0" y="2435161"/>
                </a:lnTo>
                <a:lnTo>
                  <a:pt x="0" y="0"/>
                </a:lnTo>
                <a:close/>
              </a:path>
            </a:pathLst>
          </a:custGeom>
          <a:blipFill rotWithShape="1">
            <a:blip r:embed="rId7">
              <a:alphaModFix/>
            </a:blip>
            <a:stretch>
              <a:fillRect b="0" l="0" r="0" t="0"/>
            </a:stretch>
          </a:blipFill>
          <a:ln>
            <a:noFill/>
          </a:ln>
        </p:spPr>
      </p:sp>
      <p:sp>
        <p:nvSpPr>
          <p:cNvPr id="96" name="Google Shape;96;p1"/>
          <p:cNvSpPr/>
          <p:nvPr/>
        </p:nvSpPr>
        <p:spPr>
          <a:xfrm>
            <a:off x="4815913" y="2987001"/>
            <a:ext cx="993704" cy="836518"/>
          </a:xfrm>
          <a:custGeom>
            <a:rect b="b" l="l" r="r" t="t"/>
            <a:pathLst>
              <a:path extrusionOk="0" h="836518" w="993704">
                <a:moveTo>
                  <a:pt x="0" y="0"/>
                </a:moveTo>
                <a:lnTo>
                  <a:pt x="993704" y="0"/>
                </a:lnTo>
                <a:lnTo>
                  <a:pt x="993704" y="836519"/>
                </a:lnTo>
                <a:lnTo>
                  <a:pt x="0" y="836519"/>
                </a:lnTo>
                <a:lnTo>
                  <a:pt x="0" y="0"/>
                </a:lnTo>
                <a:close/>
              </a:path>
            </a:pathLst>
          </a:custGeom>
          <a:blipFill rotWithShape="1">
            <a:blip r:embed="rId8">
              <a:alphaModFix/>
            </a:blip>
            <a:stretch>
              <a:fillRect b="0" l="0" r="0" t="0"/>
            </a:stretch>
          </a:blipFill>
          <a:ln>
            <a:noFill/>
          </a:ln>
        </p:spPr>
      </p:sp>
      <p:sp>
        <p:nvSpPr>
          <p:cNvPr id="97" name="Google Shape;97;p1"/>
          <p:cNvSpPr txBox="1"/>
          <p:nvPr/>
        </p:nvSpPr>
        <p:spPr>
          <a:xfrm>
            <a:off x="5854440" y="7249044"/>
            <a:ext cx="7105035" cy="1347992"/>
          </a:xfrm>
          <a:prstGeom prst="rect">
            <a:avLst/>
          </a:prstGeom>
          <a:noFill/>
          <a:ln>
            <a:noFill/>
          </a:ln>
        </p:spPr>
        <p:txBody>
          <a:bodyPr anchorCtr="0" anchor="t" bIns="0" lIns="0" spcFirstLastPara="1" rIns="0" wrap="square" tIns="0">
            <a:spAutoFit/>
          </a:bodyPr>
          <a:lstStyle/>
          <a:p>
            <a:pPr indent="0" lvl="0" marL="0" marR="0" rtl="0" algn="ctr">
              <a:lnSpc>
                <a:spcPct val="106997"/>
              </a:lnSpc>
              <a:spcBef>
                <a:spcPts val="0"/>
              </a:spcBef>
              <a:spcAft>
                <a:spcPts val="0"/>
              </a:spcAft>
              <a:buNone/>
            </a:pPr>
            <a:r>
              <a:rPr b="0" i="0" lang="en-US" sz="4916" u="none" cap="none" strike="noStrike">
                <a:solidFill>
                  <a:srgbClr val="FEECDF"/>
                </a:solidFill>
                <a:latin typeface="Open Sans"/>
                <a:ea typeface="Open Sans"/>
                <a:cs typeface="Open Sans"/>
                <a:sym typeface="Open Sans"/>
              </a:rPr>
              <a:t>Supershop Billing  System</a:t>
            </a:r>
            <a:endParaRPr/>
          </a:p>
        </p:txBody>
      </p:sp>
      <p:sp>
        <p:nvSpPr>
          <p:cNvPr id="98" name="Google Shape;98;p1"/>
          <p:cNvSpPr/>
          <p:nvPr/>
        </p:nvSpPr>
        <p:spPr>
          <a:xfrm>
            <a:off x="12914652" y="7135065"/>
            <a:ext cx="993704" cy="836518"/>
          </a:xfrm>
          <a:custGeom>
            <a:rect b="b" l="l" r="r" t="t"/>
            <a:pathLst>
              <a:path extrusionOk="0" h="836518" w="993704">
                <a:moveTo>
                  <a:pt x="0" y="0"/>
                </a:moveTo>
                <a:lnTo>
                  <a:pt x="993705" y="0"/>
                </a:lnTo>
                <a:lnTo>
                  <a:pt x="993705" y="836519"/>
                </a:lnTo>
                <a:lnTo>
                  <a:pt x="0" y="836519"/>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3"/>
        </a:solidFill>
      </p:bgPr>
    </p:bg>
    <p:spTree>
      <p:nvGrpSpPr>
        <p:cNvPr id="102" name="Shape 102"/>
        <p:cNvGrpSpPr/>
        <p:nvPr/>
      </p:nvGrpSpPr>
      <p:grpSpPr>
        <a:xfrm>
          <a:off x="0" y="0"/>
          <a:ext cx="0" cy="0"/>
          <a:chOff x="0" y="0"/>
          <a:chExt cx="0" cy="0"/>
        </a:xfrm>
      </p:grpSpPr>
      <p:sp>
        <p:nvSpPr>
          <p:cNvPr id="103" name="Google Shape;103;p2"/>
          <p:cNvSpPr/>
          <p:nvPr/>
        </p:nvSpPr>
        <p:spPr>
          <a:xfrm>
            <a:off x="-266633" y="8302318"/>
            <a:ext cx="2590665" cy="1201127"/>
          </a:xfrm>
          <a:custGeom>
            <a:rect b="b" l="l" r="r" t="t"/>
            <a:pathLst>
              <a:path extrusionOk="0" h="1201127" w="2590665">
                <a:moveTo>
                  <a:pt x="0" y="0"/>
                </a:moveTo>
                <a:lnTo>
                  <a:pt x="2590666" y="0"/>
                </a:lnTo>
                <a:lnTo>
                  <a:pt x="2590666" y="1201126"/>
                </a:lnTo>
                <a:lnTo>
                  <a:pt x="0" y="1201126"/>
                </a:lnTo>
                <a:lnTo>
                  <a:pt x="0" y="0"/>
                </a:lnTo>
                <a:close/>
              </a:path>
            </a:pathLst>
          </a:custGeom>
          <a:blipFill rotWithShape="1">
            <a:blip r:embed="rId3">
              <a:alphaModFix/>
            </a:blip>
            <a:stretch>
              <a:fillRect b="0" l="0" r="0" t="0"/>
            </a:stretch>
          </a:blipFill>
          <a:ln>
            <a:noFill/>
          </a:ln>
        </p:spPr>
      </p:sp>
      <p:sp>
        <p:nvSpPr>
          <p:cNvPr id="104" name="Google Shape;104;p2"/>
          <p:cNvSpPr/>
          <p:nvPr/>
        </p:nvSpPr>
        <p:spPr>
          <a:xfrm>
            <a:off x="16256163" y="428137"/>
            <a:ext cx="2590665" cy="1201127"/>
          </a:xfrm>
          <a:custGeom>
            <a:rect b="b" l="l" r="r" t="t"/>
            <a:pathLst>
              <a:path extrusionOk="0" h="1201127" w="2590665">
                <a:moveTo>
                  <a:pt x="0" y="0"/>
                </a:moveTo>
                <a:lnTo>
                  <a:pt x="2590665" y="0"/>
                </a:lnTo>
                <a:lnTo>
                  <a:pt x="2590665" y="1201126"/>
                </a:lnTo>
                <a:lnTo>
                  <a:pt x="0" y="1201126"/>
                </a:lnTo>
                <a:lnTo>
                  <a:pt x="0" y="0"/>
                </a:lnTo>
                <a:close/>
              </a:path>
            </a:pathLst>
          </a:custGeom>
          <a:blipFill rotWithShape="1">
            <a:blip r:embed="rId4">
              <a:alphaModFix/>
            </a:blip>
            <a:stretch>
              <a:fillRect b="0" l="0" r="0" t="0"/>
            </a:stretch>
          </a:blipFill>
          <a:ln>
            <a:noFill/>
          </a:ln>
        </p:spPr>
      </p:sp>
      <p:sp>
        <p:nvSpPr>
          <p:cNvPr id="105" name="Google Shape;105;p2"/>
          <p:cNvSpPr/>
          <p:nvPr/>
        </p:nvSpPr>
        <p:spPr>
          <a:xfrm rot="6739487">
            <a:off x="15421913" y="6290820"/>
            <a:ext cx="5732173" cy="5816781"/>
          </a:xfrm>
          <a:custGeom>
            <a:rect b="b" l="l" r="r" t="t"/>
            <a:pathLst>
              <a:path extrusionOk="0" h="5816781" w="5732173">
                <a:moveTo>
                  <a:pt x="0" y="0"/>
                </a:moveTo>
                <a:lnTo>
                  <a:pt x="5732174" y="0"/>
                </a:lnTo>
                <a:lnTo>
                  <a:pt x="5732174" y="5816781"/>
                </a:lnTo>
                <a:lnTo>
                  <a:pt x="0" y="5816781"/>
                </a:lnTo>
                <a:lnTo>
                  <a:pt x="0" y="0"/>
                </a:lnTo>
                <a:close/>
              </a:path>
            </a:pathLst>
          </a:custGeom>
          <a:blipFill rotWithShape="1">
            <a:blip r:embed="rId5">
              <a:alphaModFix/>
            </a:blip>
            <a:stretch>
              <a:fillRect b="0" l="0" r="0" t="0"/>
            </a:stretch>
          </a:blipFill>
          <a:ln>
            <a:noFill/>
          </a:ln>
        </p:spPr>
      </p:sp>
      <p:sp>
        <p:nvSpPr>
          <p:cNvPr id="106" name="Google Shape;106;p2"/>
          <p:cNvSpPr txBox="1"/>
          <p:nvPr/>
        </p:nvSpPr>
        <p:spPr>
          <a:xfrm>
            <a:off x="5425992" y="4191420"/>
            <a:ext cx="8232300" cy="4804800"/>
          </a:xfrm>
          <a:prstGeom prst="rect">
            <a:avLst/>
          </a:prstGeom>
          <a:noFill/>
          <a:ln>
            <a:noFill/>
          </a:ln>
        </p:spPr>
        <p:txBody>
          <a:bodyPr anchorCtr="0" anchor="t" bIns="0" lIns="0" spcFirstLastPara="1" rIns="0" wrap="square" tIns="0">
            <a:spAutoFit/>
          </a:bodyPr>
          <a:lstStyle/>
          <a:p>
            <a:pPr indent="-530706" lvl="1" marL="1061412" marR="0" rtl="0" algn="l">
              <a:lnSpc>
                <a:spcPct val="106997"/>
              </a:lnSpc>
              <a:spcBef>
                <a:spcPts val="0"/>
              </a:spcBef>
              <a:spcAft>
                <a:spcPts val="0"/>
              </a:spcAft>
              <a:buClr>
                <a:srgbClr val="743812"/>
              </a:buClr>
              <a:buSzPts val="4916"/>
              <a:buFont typeface="Arial"/>
              <a:buChar char="•"/>
            </a:pPr>
            <a:r>
              <a:rPr b="0" i="0" lang="en-US" sz="4916" u="none" cap="none" strike="noStrike">
                <a:solidFill>
                  <a:srgbClr val="743812"/>
                </a:solidFill>
                <a:latin typeface="Open Sans"/>
                <a:ea typeface="Open Sans"/>
                <a:cs typeface="Open Sans"/>
                <a:sym typeface="Open Sans"/>
              </a:rPr>
              <a:t>GIGIH SATRIA PRADANA (222310056)</a:t>
            </a:r>
            <a:endParaRPr/>
          </a:p>
          <a:p>
            <a:pPr indent="-530706" lvl="1" marL="1061412" marR="0" rtl="0" algn="l">
              <a:lnSpc>
                <a:spcPct val="106997"/>
              </a:lnSpc>
              <a:spcBef>
                <a:spcPts val="0"/>
              </a:spcBef>
              <a:spcAft>
                <a:spcPts val="0"/>
              </a:spcAft>
              <a:buClr>
                <a:srgbClr val="743812"/>
              </a:buClr>
              <a:buSzPts val="4916"/>
              <a:buFont typeface="Arial"/>
              <a:buChar char="•"/>
            </a:pPr>
            <a:r>
              <a:rPr b="0" i="0" lang="en-US" sz="4916" u="none" cap="none" strike="noStrike">
                <a:solidFill>
                  <a:srgbClr val="743812"/>
                </a:solidFill>
                <a:latin typeface="Open Sans"/>
                <a:ea typeface="Open Sans"/>
                <a:cs typeface="Open Sans"/>
                <a:sym typeface="Open Sans"/>
              </a:rPr>
              <a:t>Reguel dos santos (222310039)</a:t>
            </a:r>
            <a:endParaRPr/>
          </a:p>
          <a:p>
            <a:pPr indent="-530706" lvl="1" marL="1061412" marR="0" rtl="0" algn="l">
              <a:lnSpc>
                <a:spcPct val="106997"/>
              </a:lnSpc>
              <a:spcBef>
                <a:spcPts val="0"/>
              </a:spcBef>
              <a:spcAft>
                <a:spcPts val="0"/>
              </a:spcAft>
              <a:buClr>
                <a:srgbClr val="743812"/>
              </a:buClr>
              <a:buSzPts val="4916"/>
              <a:buFont typeface="Arial"/>
              <a:buChar char="•"/>
            </a:pPr>
            <a:r>
              <a:rPr b="0" i="0" lang="en-US" sz="4916" u="none" cap="none" strike="noStrike">
                <a:solidFill>
                  <a:srgbClr val="743812"/>
                </a:solidFill>
                <a:latin typeface="Open Sans"/>
                <a:ea typeface="Open Sans"/>
                <a:cs typeface="Open Sans"/>
                <a:sym typeface="Open Sans"/>
              </a:rPr>
              <a:t>oscar mulya nugraha</a:t>
            </a:r>
            <a:endParaRPr/>
          </a:p>
          <a:p>
            <a:pPr indent="-530706" lvl="1" marL="1061412" marR="0" rtl="0" algn="l">
              <a:lnSpc>
                <a:spcPct val="106997"/>
              </a:lnSpc>
              <a:spcBef>
                <a:spcPts val="0"/>
              </a:spcBef>
              <a:spcAft>
                <a:spcPts val="0"/>
              </a:spcAft>
              <a:buClr>
                <a:srgbClr val="743812"/>
              </a:buClr>
              <a:buSzPts val="4916"/>
              <a:buFont typeface="Arial"/>
              <a:buChar char="•"/>
            </a:pPr>
            <a:r>
              <a:rPr b="0" i="0" lang="en-US" sz="4916" u="none" cap="none" strike="noStrike">
                <a:solidFill>
                  <a:srgbClr val="743812"/>
                </a:solidFill>
                <a:latin typeface="Open Sans"/>
                <a:ea typeface="Open Sans"/>
                <a:cs typeface="Open Sans"/>
                <a:sym typeface="Open Sans"/>
              </a:rPr>
              <a:t>gavin mulya </a:t>
            </a:r>
            <a:endParaRPr/>
          </a:p>
        </p:txBody>
      </p:sp>
      <p:sp>
        <p:nvSpPr>
          <p:cNvPr id="107" name="Google Shape;107;p2"/>
          <p:cNvSpPr/>
          <p:nvPr/>
        </p:nvSpPr>
        <p:spPr>
          <a:xfrm rot="-2311817">
            <a:off x="-1493892" y="-2908390"/>
            <a:ext cx="5732173" cy="5816781"/>
          </a:xfrm>
          <a:custGeom>
            <a:rect b="b" l="l" r="r" t="t"/>
            <a:pathLst>
              <a:path extrusionOk="0" h="5816781" w="5732173">
                <a:moveTo>
                  <a:pt x="0" y="0"/>
                </a:moveTo>
                <a:lnTo>
                  <a:pt x="5732173" y="0"/>
                </a:lnTo>
                <a:lnTo>
                  <a:pt x="5732173" y="5816780"/>
                </a:lnTo>
                <a:lnTo>
                  <a:pt x="0" y="5816780"/>
                </a:lnTo>
                <a:lnTo>
                  <a:pt x="0" y="0"/>
                </a:lnTo>
                <a:close/>
              </a:path>
            </a:pathLst>
          </a:custGeom>
          <a:blipFill rotWithShape="1">
            <a:blip r:embed="rId5">
              <a:alphaModFix/>
            </a:blip>
            <a:stretch>
              <a:fillRect b="0" l="0" r="0" t="0"/>
            </a:stretch>
          </a:blipFill>
          <a:ln>
            <a:noFill/>
          </a:ln>
        </p:spPr>
      </p:sp>
      <p:sp>
        <p:nvSpPr>
          <p:cNvPr id="108" name="Google Shape;108;p2"/>
          <p:cNvSpPr/>
          <p:nvPr/>
        </p:nvSpPr>
        <p:spPr>
          <a:xfrm>
            <a:off x="13362308" y="8724806"/>
            <a:ext cx="5484520" cy="1066988"/>
          </a:xfrm>
          <a:custGeom>
            <a:rect b="b" l="l" r="r" t="t"/>
            <a:pathLst>
              <a:path extrusionOk="0" h="1066988" w="5484520">
                <a:moveTo>
                  <a:pt x="0" y="0"/>
                </a:moveTo>
                <a:lnTo>
                  <a:pt x="5484520" y="0"/>
                </a:lnTo>
                <a:lnTo>
                  <a:pt x="5484520" y="1066988"/>
                </a:lnTo>
                <a:lnTo>
                  <a:pt x="0" y="1066988"/>
                </a:lnTo>
                <a:lnTo>
                  <a:pt x="0" y="0"/>
                </a:lnTo>
                <a:close/>
              </a:path>
            </a:pathLst>
          </a:custGeom>
          <a:blipFill rotWithShape="1">
            <a:blip r:embed="rId6">
              <a:alphaModFix/>
            </a:blip>
            <a:stretch>
              <a:fillRect b="0" l="0" r="0" t="0"/>
            </a:stretch>
          </a:blipFill>
          <a:ln>
            <a:noFill/>
          </a:ln>
        </p:spPr>
      </p:sp>
      <p:sp>
        <p:nvSpPr>
          <p:cNvPr id="109" name="Google Shape;109;p2"/>
          <p:cNvSpPr txBox="1"/>
          <p:nvPr/>
        </p:nvSpPr>
        <p:spPr>
          <a:xfrm>
            <a:off x="5886524" y="2781605"/>
            <a:ext cx="6979031" cy="1329035"/>
          </a:xfrm>
          <a:prstGeom prst="rect">
            <a:avLst/>
          </a:prstGeom>
          <a:noFill/>
          <a:ln>
            <a:noFill/>
          </a:ln>
        </p:spPr>
        <p:txBody>
          <a:bodyPr anchorCtr="0" anchor="t" bIns="0" lIns="0" spcFirstLastPara="1" rIns="0" wrap="square" tIns="0">
            <a:spAutoFit/>
          </a:bodyPr>
          <a:lstStyle/>
          <a:p>
            <a:pPr indent="0" lvl="0" marL="0" marR="0" rtl="0" algn="l">
              <a:lnSpc>
                <a:spcPct val="106997"/>
              </a:lnSpc>
              <a:spcBef>
                <a:spcPts val="0"/>
              </a:spcBef>
              <a:spcAft>
                <a:spcPts val="0"/>
              </a:spcAft>
              <a:buNone/>
            </a:pPr>
            <a:r>
              <a:rPr b="0" i="0" lang="en-US" sz="8960" u="none" cap="none" strike="noStrike">
                <a:solidFill>
                  <a:srgbClr val="743812"/>
                </a:solidFill>
                <a:latin typeface="Arial"/>
                <a:ea typeface="Arial"/>
                <a:cs typeface="Arial"/>
                <a:sym typeface="Arial"/>
              </a:rPr>
              <a:t>Anggota Tim: </a:t>
            </a:r>
            <a:endParaRPr/>
          </a:p>
        </p:txBody>
      </p:sp>
      <p:sp>
        <p:nvSpPr>
          <p:cNvPr id="110" name="Google Shape;110;p2"/>
          <p:cNvSpPr/>
          <p:nvPr/>
        </p:nvSpPr>
        <p:spPr>
          <a:xfrm>
            <a:off x="-1370066" y="562275"/>
            <a:ext cx="5484520" cy="1066988"/>
          </a:xfrm>
          <a:custGeom>
            <a:rect b="b" l="l" r="r" t="t"/>
            <a:pathLst>
              <a:path extrusionOk="0" h="1066988" w="5484520">
                <a:moveTo>
                  <a:pt x="0" y="0"/>
                </a:moveTo>
                <a:lnTo>
                  <a:pt x="5484521" y="0"/>
                </a:lnTo>
                <a:lnTo>
                  <a:pt x="5484521" y="1066988"/>
                </a:lnTo>
                <a:lnTo>
                  <a:pt x="0" y="1066988"/>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B8F"/>
        </a:solidFill>
      </p:bgPr>
    </p:bg>
    <p:spTree>
      <p:nvGrpSpPr>
        <p:cNvPr id="114" name="Shape 114"/>
        <p:cNvGrpSpPr/>
        <p:nvPr/>
      </p:nvGrpSpPr>
      <p:grpSpPr>
        <a:xfrm>
          <a:off x="0" y="0"/>
          <a:ext cx="0" cy="0"/>
          <a:chOff x="0" y="0"/>
          <a:chExt cx="0" cy="0"/>
        </a:xfrm>
      </p:grpSpPr>
      <p:sp>
        <p:nvSpPr>
          <p:cNvPr id="115" name="Google Shape;115;p3"/>
          <p:cNvSpPr/>
          <p:nvPr/>
        </p:nvSpPr>
        <p:spPr>
          <a:xfrm>
            <a:off x="-770728" y="339794"/>
            <a:ext cx="4348322" cy="2016040"/>
          </a:xfrm>
          <a:custGeom>
            <a:rect b="b" l="l" r="r" t="t"/>
            <a:pathLst>
              <a:path extrusionOk="0" h="2016040" w="4348322">
                <a:moveTo>
                  <a:pt x="0" y="0"/>
                </a:moveTo>
                <a:lnTo>
                  <a:pt x="4348322" y="0"/>
                </a:lnTo>
                <a:lnTo>
                  <a:pt x="4348322" y="2016040"/>
                </a:lnTo>
                <a:lnTo>
                  <a:pt x="0" y="2016040"/>
                </a:lnTo>
                <a:lnTo>
                  <a:pt x="0" y="0"/>
                </a:lnTo>
                <a:close/>
              </a:path>
            </a:pathLst>
          </a:custGeom>
          <a:blipFill rotWithShape="1">
            <a:blip r:embed="rId3">
              <a:alphaModFix/>
            </a:blip>
            <a:stretch>
              <a:fillRect b="0" l="0" r="0" t="0"/>
            </a:stretch>
          </a:blipFill>
          <a:ln>
            <a:noFill/>
          </a:ln>
        </p:spPr>
      </p:sp>
      <p:sp>
        <p:nvSpPr>
          <p:cNvPr id="116" name="Google Shape;116;p3"/>
          <p:cNvSpPr/>
          <p:nvPr/>
        </p:nvSpPr>
        <p:spPr>
          <a:xfrm>
            <a:off x="15085139" y="6701439"/>
            <a:ext cx="4348322" cy="2016040"/>
          </a:xfrm>
          <a:custGeom>
            <a:rect b="b" l="l" r="r" t="t"/>
            <a:pathLst>
              <a:path extrusionOk="0" h="2016040" w="4348322">
                <a:moveTo>
                  <a:pt x="0" y="0"/>
                </a:moveTo>
                <a:lnTo>
                  <a:pt x="4348322" y="0"/>
                </a:lnTo>
                <a:lnTo>
                  <a:pt x="4348322" y="2016041"/>
                </a:lnTo>
                <a:lnTo>
                  <a:pt x="0" y="2016041"/>
                </a:lnTo>
                <a:lnTo>
                  <a:pt x="0" y="0"/>
                </a:lnTo>
                <a:close/>
              </a:path>
            </a:pathLst>
          </a:custGeom>
          <a:blipFill rotWithShape="1">
            <a:blip r:embed="rId3">
              <a:alphaModFix/>
            </a:blip>
            <a:stretch>
              <a:fillRect b="0" l="0" r="0" t="0"/>
            </a:stretch>
          </a:blipFill>
          <a:ln>
            <a:noFill/>
          </a:ln>
        </p:spPr>
      </p:sp>
      <p:sp>
        <p:nvSpPr>
          <p:cNvPr id="117" name="Google Shape;117;p3"/>
          <p:cNvSpPr/>
          <p:nvPr/>
        </p:nvSpPr>
        <p:spPr>
          <a:xfrm>
            <a:off x="16211115" y="650265"/>
            <a:ext cx="1346903" cy="1395097"/>
          </a:xfrm>
          <a:custGeom>
            <a:rect b="b" l="l" r="r" t="t"/>
            <a:pathLst>
              <a:path extrusionOk="0" h="1395097" w="1346903">
                <a:moveTo>
                  <a:pt x="0" y="0"/>
                </a:moveTo>
                <a:lnTo>
                  <a:pt x="1346903" y="0"/>
                </a:lnTo>
                <a:lnTo>
                  <a:pt x="1346903" y="1395098"/>
                </a:lnTo>
                <a:lnTo>
                  <a:pt x="0" y="1395098"/>
                </a:lnTo>
                <a:lnTo>
                  <a:pt x="0" y="0"/>
                </a:lnTo>
                <a:close/>
              </a:path>
            </a:pathLst>
          </a:custGeom>
          <a:blipFill rotWithShape="1">
            <a:blip r:embed="rId4">
              <a:alphaModFix/>
            </a:blip>
            <a:stretch>
              <a:fillRect b="0" l="0" r="0" t="0"/>
            </a:stretch>
          </a:blipFill>
          <a:ln>
            <a:noFill/>
          </a:ln>
        </p:spPr>
      </p:sp>
      <p:sp>
        <p:nvSpPr>
          <p:cNvPr id="118" name="Google Shape;118;p3"/>
          <p:cNvSpPr/>
          <p:nvPr/>
        </p:nvSpPr>
        <p:spPr>
          <a:xfrm>
            <a:off x="729982" y="8019931"/>
            <a:ext cx="1346903" cy="1395097"/>
          </a:xfrm>
          <a:custGeom>
            <a:rect b="b" l="l" r="r" t="t"/>
            <a:pathLst>
              <a:path extrusionOk="0" h="1395097" w="1346903">
                <a:moveTo>
                  <a:pt x="0" y="0"/>
                </a:moveTo>
                <a:lnTo>
                  <a:pt x="1346903" y="0"/>
                </a:lnTo>
                <a:lnTo>
                  <a:pt x="1346903" y="1395097"/>
                </a:lnTo>
                <a:lnTo>
                  <a:pt x="0" y="1395097"/>
                </a:lnTo>
                <a:lnTo>
                  <a:pt x="0" y="0"/>
                </a:lnTo>
                <a:close/>
              </a:path>
            </a:pathLst>
          </a:custGeom>
          <a:blipFill rotWithShape="1">
            <a:blip r:embed="rId4">
              <a:alphaModFix/>
            </a:blip>
            <a:stretch>
              <a:fillRect b="0" l="0" r="0" t="0"/>
            </a:stretch>
          </a:blipFill>
          <a:ln>
            <a:noFill/>
          </a:ln>
        </p:spPr>
      </p:sp>
      <p:sp>
        <p:nvSpPr>
          <p:cNvPr id="119" name="Google Shape;119;p3"/>
          <p:cNvSpPr txBox="1"/>
          <p:nvPr/>
        </p:nvSpPr>
        <p:spPr>
          <a:xfrm>
            <a:off x="2956065" y="19050"/>
            <a:ext cx="12375870" cy="1338560"/>
          </a:xfrm>
          <a:prstGeom prst="rect">
            <a:avLst/>
          </a:prstGeom>
          <a:noFill/>
          <a:ln>
            <a:noFill/>
          </a:ln>
        </p:spPr>
        <p:txBody>
          <a:bodyPr anchorCtr="0" anchor="t" bIns="0" lIns="0" spcFirstLastPara="1" rIns="0" wrap="square" tIns="0">
            <a:spAutoFit/>
          </a:bodyPr>
          <a:lstStyle/>
          <a:p>
            <a:pPr indent="0" lvl="0" marL="0" marR="0" rtl="0" algn="ctr">
              <a:lnSpc>
                <a:spcPct val="106997"/>
              </a:lnSpc>
              <a:spcBef>
                <a:spcPts val="0"/>
              </a:spcBef>
              <a:spcAft>
                <a:spcPts val="0"/>
              </a:spcAft>
              <a:buNone/>
            </a:pPr>
            <a:r>
              <a:rPr b="0" i="0" lang="en-US" sz="8960" u="none" cap="none" strike="noStrike">
                <a:solidFill>
                  <a:srgbClr val="743812"/>
                </a:solidFill>
                <a:latin typeface="Arial"/>
                <a:ea typeface="Arial"/>
                <a:cs typeface="Arial"/>
                <a:sym typeface="Arial"/>
              </a:rPr>
              <a:t>USE CASE</a:t>
            </a:r>
            <a:endParaRPr/>
          </a:p>
        </p:txBody>
      </p:sp>
      <p:sp>
        <p:nvSpPr>
          <p:cNvPr id="120" name="Google Shape;120;p3"/>
          <p:cNvSpPr txBox="1"/>
          <p:nvPr/>
        </p:nvSpPr>
        <p:spPr>
          <a:xfrm>
            <a:off x="0" y="2753572"/>
            <a:ext cx="7475800" cy="5656941"/>
          </a:xfrm>
          <a:prstGeom prst="rect">
            <a:avLst/>
          </a:prstGeom>
          <a:noFill/>
          <a:ln>
            <a:noFill/>
          </a:ln>
        </p:spPr>
        <p:txBody>
          <a:bodyPr anchorCtr="0" anchor="t" bIns="0" lIns="0" spcFirstLastPara="1" rIns="0" wrap="square" tIns="0">
            <a:spAutoFit/>
          </a:bodyPr>
          <a:lstStyle/>
          <a:p>
            <a:pPr indent="-262043" lvl="1" marL="524087" marR="0" rtl="0" algn="ctr">
              <a:lnSpc>
                <a:spcPct val="140008"/>
              </a:lnSpc>
              <a:spcBef>
                <a:spcPts val="0"/>
              </a:spcBef>
              <a:spcAft>
                <a:spcPts val="0"/>
              </a:spcAft>
              <a:buClr>
                <a:srgbClr val="743812"/>
              </a:buClr>
              <a:buSzPts val="2427"/>
              <a:buFont typeface="Arial"/>
              <a:buChar char="•"/>
            </a:pPr>
            <a:r>
              <a:rPr b="0" i="0" lang="en-US" sz="2427" u="none" cap="none" strike="noStrike">
                <a:solidFill>
                  <a:srgbClr val="743812"/>
                </a:solidFill>
                <a:latin typeface="Open Sans"/>
                <a:ea typeface="Open Sans"/>
                <a:cs typeface="Open Sans"/>
                <a:sym typeface="Open Sans"/>
              </a:rPr>
              <a:t>Memiliki 2 aktor yaitu Pelanggan, admin</a:t>
            </a:r>
            <a:endParaRPr/>
          </a:p>
          <a:p>
            <a:pPr indent="0" lvl="0" marL="0" marR="0" rtl="0" algn="ctr">
              <a:lnSpc>
                <a:spcPct val="140008"/>
              </a:lnSpc>
              <a:spcBef>
                <a:spcPts val="0"/>
              </a:spcBef>
              <a:spcAft>
                <a:spcPts val="0"/>
              </a:spcAft>
              <a:buNone/>
            </a:pPr>
            <a:r>
              <a:t/>
            </a:r>
            <a:endParaRPr b="0" i="0" sz="2427" u="none" cap="none" strike="noStrike">
              <a:solidFill>
                <a:srgbClr val="743812"/>
              </a:solidFill>
              <a:latin typeface="Open Sans"/>
              <a:ea typeface="Open Sans"/>
              <a:cs typeface="Open Sans"/>
              <a:sym typeface="Open Sans"/>
            </a:endParaRPr>
          </a:p>
          <a:p>
            <a:pPr indent="-262043" lvl="1" marL="524087" marR="0" rtl="0" algn="ctr">
              <a:lnSpc>
                <a:spcPct val="140008"/>
              </a:lnSpc>
              <a:spcBef>
                <a:spcPts val="0"/>
              </a:spcBef>
              <a:spcAft>
                <a:spcPts val="0"/>
              </a:spcAft>
              <a:buClr>
                <a:srgbClr val="743812"/>
              </a:buClr>
              <a:buSzPts val="2427"/>
              <a:buFont typeface="Arial"/>
              <a:buChar char="•"/>
            </a:pPr>
            <a:r>
              <a:rPr b="0" i="0" lang="en-US" sz="2427" u="none" cap="none" strike="noStrike">
                <a:solidFill>
                  <a:srgbClr val="743812"/>
                </a:solidFill>
                <a:latin typeface="Open Sans"/>
                <a:ea typeface="Open Sans"/>
                <a:cs typeface="Open Sans"/>
                <a:sym typeface="Open Sans"/>
              </a:rPr>
              <a:t>Terdapat 5 proses bisnis yaitu authentication account, list produk , transaksi, metode pembayaran, laporan. </a:t>
            </a:r>
            <a:endParaRPr/>
          </a:p>
          <a:p>
            <a:pPr indent="0" lvl="0" marL="0" marR="0" rtl="0" algn="ctr">
              <a:lnSpc>
                <a:spcPct val="140008"/>
              </a:lnSpc>
              <a:spcBef>
                <a:spcPts val="0"/>
              </a:spcBef>
              <a:spcAft>
                <a:spcPts val="0"/>
              </a:spcAft>
              <a:buNone/>
            </a:pPr>
            <a:r>
              <a:t/>
            </a:r>
            <a:endParaRPr b="0" i="0" sz="2427" u="none" cap="none" strike="noStrike">
              <a:solidFill>
                <a:srgbClr val="743812"/>
              </a:solidFill>
              <a:latin typeface="Open Sans"/>
              <a:ea typeface="Open Sans"/>
              <a:cs typeface="Open Sans"/>
              <a:sym typeface="Open Sans"/>
            </a:endParaRPr>
          </a:p>
          <a:p>
            <a:pPr indent="-262043" lvl="1" marL="524087" marR="0" rtl="0" algn="ctr">
              <a:lnSpc>
                <a:spcPct val="140008"/>
              </a:lnSpc>
              <a:spcBef>
                <a:spcPts val="0"/>
              </a:spcBef>
              <a:spcAft>
                <a:spcPts val="0"/>
              </a:spcAft>
              <a:buClr>
                <a:srgbClr val="743812"/>
              </a:buClr>
              <a:buSzPts val="2427"/>
              <a:buFont typeface="Arial"/>
              <a:buChar char="•"/>
            </a:pPr>
            <a:r>
              <a:rPr b="0" i="0" lang="en-US" sz="2427" u="none" cap="none" strike="noStrike">
                <a:solidFill>
                  <a:srgbClr val="743812"/>
                </a:solidFill>
                <a:latin typeface="Open Sans"/>
                <a:ea typeface="Open Sans"/>
                <a:cs typeface="Open Sans"/>
                <a:sym typeface="Open Sans"/>
              </a:rPr>
              <a:t>Pada prosesnya Pelanggan dapat melakukan transaksi admin membuat laporan pada proses transaksi mengambil data list produk dan transaksi mengambil data metode pembayaran Transaksi dan list produk memberikan data ke laporan yang dibuat oleh admin</a:t>
            </a:r>
            <a:endParaRPr/>
          </a:p>
          <a:p>
            <a:pPr indent="0" lvl="0" marL="0" marR="0" rtl="0" algn="ctr">
              <a:lnSpc>
                <a:spcPct val="199793"/>
              </a:lnSpc>
              <a:spcBef>
                <a:spcPts val="0"/>
              </a:spcBef>
              <a:spcAft>
                <a:spcPts val="0"/>
              </a:spcAft>
              <a:buNone/>
            </a:pPr>
            <a:r>
              <a:t/>
            </a:r>
            <a:endParaRPr b="0" i="0" sz="2427" u="none" cap="none" strike="noStrike">
              <a:solidFill>
                <a:srgbClr val="743812"/>
              </a:solidFill>
              <a:latin typeface="Open Sans"/>
              <a:ea typeface="Open Sans"/>
              <a:cs typeface="Open Sans"/>
              <a:sym typeface="Open Sans"/>
            </a:endParaRPr>
          </a:p>
        </p:txBody>
      </p:sp>
      <p:pic>
        <p:nvPicPr>
          <p:cNvPr id="121" name="Google Shape;121;p3"/>
          <p:cNvPicPr preferRelativeResize="0"/>
          <p:nvPr/>
        </p:nvPicPr>
        <p:blipFill>
          <a:blip r:embed="rId5">
            <a:alphaModFix/>
          </a:blip>
          <a:stretch>
            <a:fillRect/>
          </a:stretch>
        </p:blipFill>
        <p:spPr>
          <a:xfrm>
            <a:off x="7475800" y="2362975"/>
            <a:ext cx="10662225" cy="565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B8F"/>
        </a:solidFill>
      </p:bgPr>
    </p:bg>
    <p:spTree>
      <p:nvGrpSpPr>
        <p:cNvPr id="125" name="Shape 125"/>
        <p:cNvGrpSpPr/>
        <p:nvPr/>
      </p:nvGrpSpPr>
      <p:grpSpPr>
        <a:xfrm>
          <a:off x="0" y="0"/>
          <a:ext cx="0" cy="0"/>
          <a:chOff x="0" y="0"/>
          <a:chExt cx="0" cy="0"/>
        </a:xfrm>
      </p:grpSpPr>
      <p:sp>
        <p:nvSpPr>
          <p:cNvPr id="126" name="Google Shape;126;p4"/>
          <p:cNvSpPr/>
          <p:nvPr/>
        </p:nvSpPr>
        <p:spPr>
          <a:xfrm>
            <a:off x="15923464" y="-983310"/>
            <a:ext cx="5732173" cy="5816781"/>
          </a:xfrm>
          <a:custGeom>
            <a:rect b="b" l="l" r="r" t="t"/>
            <a:pathLst>
              <a:path extrusionOk="0" h="5816781" w="5732173">
                <a:moveTo>
                  <a:pt x="0" y="0"/>
                </a:moveTo>
                <a:lnTo>
                  <a:pt x="5732174" y="0"/>
                </a:lnTo>
                <a:lnTo>
                  <a:pt x="5732174" y="5816781"/>
                </a:lnTo>
                <a:lnTo>
                  <a:pt x="0" y="5816781"/>
                </a:lnTo>
                <a:lnTo>
                  <a:pt x="0" y="0"/>
                </a:lnTo>
                <a:close/>
              </a:path>
            </a:pathLst>
          </a:custGeom>
          <a:blipFill rotWithShape="1">
            <a:blip r:embed="rId3">
              <a:alphaModFix/>
            </a:blip>
            <a:stretch>
              <a:fillRect b="0" l="0" r="0" t="0"/>
            </a:stretch>
          </a:blipFill>
          <a:ln>
            <a:noFill/>
          </a:ln>
        </p:spPr>
      </p:sp>
      <p:sp>
        <p:nvSpPr>
          <p:cNvPr id="127" name="Google Shape;127;p4"/>
          <p:cNvSpPr/>
          <p:nvPr/>
        </p:nvSpPr>
        <p:spPr>
          <a:xfrm>
            <a:off x="-3367638" y="5845314"/>
            <a:ext cx="5732173" cy="5816781"/>
          </a:xfrm>
          <a:custGeom>
            <a:rect b="b" l="l" r="r" t="t"/>
            <a:pathLst>
              <a:path extrusionOk="0" h="5816781" w="5732173">
                <a:moveTo>
                  <a:pt x="0" y="0"/>
                </a:moveTo>
                <a:lnTo>
                  <a:pt x="5732174" y="0"/>
                </a:lnTo>
                <a:lnTo>
                  <a:pt x="5732174" y="5816781"/>
                </a:lnTo>
                <a:lnTo>
                  <a:pt x="0" y="5816781"/>
                </a:lnTo>
                <a:lnTo>
                  <a:pt x="0" y="0"/>
                </a:lnTo>
                <a:close/>
              </a:path>
            </a:pathLst>
          </a:custGeom>
          <a:blipFill rotWithShape="1">
            <a:blip r:embed="rId3">
              <a:alphaModFix/>
            </a:blip>
            <a:stretch>
              <a:fillRect b="0" l="0" r="0" t="0"/>
            </a:stretch>
          </a:blipFill>
          <a:ln>
            <a:noFill/>
          </a:ln>
        </p:spPr>
      </p:sp>
      <p:sp>
        <p:nvSpPr>
          <p:cNvPr id="128" name="Google Shape;128;p4"/>
          <p:cNvSpPr/>
          <p:nvPr/>
        </p:nvSpPr>
        <p:spPr>
          <a:xfrm>
            <a:off x="15260786" y="723954"/>
            <a:ext cx="2590665" cy="1201127"/>
          </a:xfrm>
          <a:custGeom>
            <a:rect b="b" l="l" r="r" t="t"/>
            <a:pathLst>
              <a:path extrusionOk="0" h="1201127" w="2590665">
                <a:moveTo>
                  <a:pt x="0" y="0"/>
                </a:moveTo>
                <a:lnTo>
                  <a:pt x="2590665" y="0"/>
                </a:lnTo>
                <a:lnTo>
                  <a:pt x="2590665" y="1201126"/>
                </a:lnTo>
                <a:lnTo>
                  <a:pt x="0" y="1201126"/>
                </a:lnTo>
                <a:lnTo>
                  <a:pt x="0" y="0"/>
                </a:lnTo>
                <a:close/>
              </a:path>
            </a:pathLst>
          </a:custGeom>
          <a:blipFill rotWithShape="1">
            <a:blip r:embed="rId4">
              <a:alphaModFix/>
            </a:blip>
            <a:stretch>
              <a:fillRect b="0" l="0" r="0" t="0"/>
            </a:stretch>
          </a:blipFill>
          <a:ln>
            <a:noFill/>
          </a:ln>
        </p:spPr>
      </p:sp>
      <p:sp>
        <p:nvSpPr>
          <p:cNvPr id="129" name="Google Shape;129;p4"/>
          <p:cNvSpPr/>
          <p:nvPr/>
        </p:nvSpPr>
        <p:spPr>
          <a:xfrm>
            <a:off x="1028700" y="8657737"/>
            <a:ext cx="2590665" cy="1201127"/>
          </a:xfrm>
          <a:custGeom>
            <a:rect b="b" l="l" r="r" t="t"/>
            <a:pathLst>
              <a:path extrusionOk="0" h="1201127" w="2590665">
                <a:moveTo>
                  <a:pt x="0" y="0"/>
                </a:moveTo>
                <a:lnTo>
                  <a:pt x="2590665" y="0"/>
                </a:lnTo>
                <a:lnTo>
                  <a:pt x="2590665" y="1201126"/>
                </a:lnTo>
                <a:lnTo>
                  <a:pt x="0" y="1201126"/>
                </a:lnTo>
                <a:lnTo>
                  <a:pt x="0" y="0"/>
                </a:lnTo>
                <a:close/>
              </a:path>
            </a:pathLst>
          </a:custGeom>
          <a:blipFill rotWithShape="1">
            <a:blip r:embed="rId4">
              <a:alphaModFix/>
            </a:blip>
            <a:stretch>
              <a:fillRect b="0" l="0" r="0" t="0"/>
            </a:stretch>
          </a:blipFill>
          <a:ln>
            <a:noFill/>
          </a:ln>
        </p:spPr>
      </p:sp>
      <p:sp>
        <p:nvSpPr>
          <p:cNvPr id="130" name="Google Shape;130;p4"/>
          <p:cNvSpPr txBox="1"/>
          <p:nvPr/>
        </p:nvSpPr>
        <p:spPr>
          <a:xfrm>
            <a:off x="4466463" y="68961"/>
            <a:ext cx="9355075" cy="1338560"/>
          </a:xfrm>
          <a:prstGeom prst="rect">
            <a:avLst/>
          </a:prstGeom>
          <a:noFill/>
          <a:ln>
            <a:noFill/>
          </a:ln>
        </p:spPr>
        <p:txBody>
          <a:bodyPr anchorCtr="0" anchor="t" bIns="0" lIns="0" spcFirstLastPara="1" rIns="0" wrap="square" tIns="0">
            <a:spAutoFit/>
          </a:bodyPr>
          <a:lstStyle/>
          <a:p>
            <a:pPr indent="0" lvl="0" marL="0" marR="0" rtl="0" algn="ctr">
              <a:lnSpc>
                <a:spcPct val="106997"/>
              </a:lnSpc>
              <a:spcBef>
                <a:spcPts val="0"/>
              </a:spcBef>
              <a:spcAft>
                <a:spcPts val="0"/>
              </a:spcAft>
              <a:buNone/>
            </a:pPr>
            <a:r>
              <a:rPr b="0" i="0" lang="en-US" sz="8960" u="none" cap="none" strike="noStrike">
                <a:solidFill>
                  <a:srgbClr val="743812"/>
                </a:solidFill>
                <a:latin typeface="Arial"/>
                <a:ea typeface="Arial"/>
                <a:cs typeface="Arial"/>
                <a:sym typeface="Arial"/>
              </a:rPr>
              <a:t>CLASS DIAGRAM</a:t>
            </a:r>
            <a:endParaRPr/>
          </a:p>
        </p:txBody>
      </p:sp>
      <p:sp>
        <p:nvSpPr>
          <p:cNvPr id="131" name="Google Shape;131;p4"/>
          <p:cNvSpPr txBox="1"/>
          <p:nvPr/>
        </p:nvSpPr>
        <p:spPr>
          <a:xfrm>
            <a:off x="1348216" y="4241800"/>
            <a:ext cx="6236494" cy="17462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500" u="none" cap="none" strike="noStrike">
                <a:solidFill>
                  <a:srgbClr val="743812"/>
                </a:solidFill>
                <a:latin typeface="Open Sans"/>
                <a:ea typeface="Open Sans"/>
                <a:cs typeface="Open Sans"/>
                <a:sym typeface="Open Sans"/>
              </a:rPr>
              <a:t>Relasi akun dan laporan 1 to many </a:t>
            </a:r>
            <a:endParaRPr/>
          </a:p>
          <a:p>
            <a:pPr indent="0" lvl="0" marL="0" marR="0" rtl="0" algn="ctr">
              <a:lnSpc>
                <a:spcPct val="140000"/>
              </a:lnSpc>
              <a:spcBef>
                <a:spcPts val="0"/>
              </a:spcBef>
              <a:spcAft>
                <a:spcPts val="0"/>
              </a:spcAft>
              <a:buNone/>
            </a:pPr>
            <a:r>
              <a:rPr b="0" i="0" lang="en-US" sz="2500" u="none" cap="none" strike="noStrike">
                <a:solidFill>
                  <a:srgbClr val="743812"/>
                </a:solidFill>
                <a:latin typeface="Open Sans"/>
                <a:ea typeface="Open Sans"/>
                <a:cs typeface="Open Sans"/>
                <a:sym typeface="Open Sans"/>
              </a:rPr>
              <a:t>Pembayaran ke laporan 1 to many </a:t>
            </a:r>
            <a:endParaRPr/>
          </a:p>
          <a:p>
            <a:pPr indent="0" lvl="0" marL="0" marR="0" rtl="0" algn="ctr">
              <a:lnSpc>
                <a:spcPct val="140000"/>
              </a:lnSpc>
              <a:spcBef>
                <a:spcPts val="0"/>
              </a:spcBef>
              <a:spcAft>
                <a:spcPts val="0"/>
              </a:spcAft>
              <a:buNone/>
            </a:pPr>
            <a:r>
              <a:rPr b="0" i="0" lang="en-US" sz="2500" u="none" cap="none" strike="noStrike">
                <a:solidFill>
                  <a:srgbClr val="743812"/>
                </a:solidFill>
                <a:latin typeface="Open Sans"/>
                <a:ea typeface="Open Sans"/>
                <a:cs typeface="Open Sans"/>
                <a:sym typeface="Open Sans"/>
              </a:rPr>
              <a:t>Produk ke pembayaran 1 to many </a:t>
            </a:r>
            <a:endParaRPr/>
          </a:p>
          <a:p>
            <a:pPr indent="0" lvl="0" marL="0" marR="0" rtl="0" algn="ctr">
              <a:lnSpc>
                <a:spcPct val="140000"/>
              </a:lnSpc>
              <a:spcBef>
                <a:spcPts val="0"/>
              </a:spcBef>
              <a:spcAft>
                <a:spcPts val="0"/>
              </a:spcAft>
              <a:buNone/>
            </a:pPr>
            <a:r>
              <a:rPr b="0" i="0" lang="en-US" sz="2500" u="none" cap="none" strike="noStrike">
                <a:solidFill>
                  <a:srgbClr val="743812"/>
                </a:solidFill>
                <a:latin typeface="Open Sans"/>
                <a:ea typeface="Open Sans"/>
                <a:cs typeface="Open Sans"/>
                <a:sym typeface="Open Sans"/>
              </a:rPr>
              <a:t>Di pembayaran memiliki 3 atribut turunan</a:t>
            </a:r>
            <a:endParaRPr/>
          </a:p>
        </p:txBody>
      </p:sp>
      <p:pic>
        <p:nvPicPr>
          <p:cNvPr id="132" name="Google Shape;132;p4"/>
          <p:cNvPicPr preferRelativeResize="0"/>
          <p:nvPr/>
        </p:nvPicPr>
        <p:blipFill>
          <a:blip r:embed="rId5">
            <a:alphaModFix/>
          </a:blip>
          <a:stretch>
            <a:fillRect/>
          </a:stretch>
        </p:blipFill>
        <p:spPr>
          <a:xfrm>
            <a:off x="9466375" y="2715400"/>
            <a:ext cx="8821625" cy="626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3812"/>
        </a:solidFill>
      </p:bgPr>
    </p:bg>
    <p:spTree>
      <p:nvGrpSpPr>
        <p:cNvPr id="136" name="Shape 136"/>
        <p:cNvGrpSpPr/>
        <p:nvPr/>
      </p:nvGrpSpPr>
      <p:grpSpPr>
        <a:xfrm>
          <a:off x="0" y="0"/>
          <a:ext cx="0" cy="0"/>
          <a:chOff x="0" y="0"/>
          <a:chExt cx="0" cy="0"/>
        </a:xfrm>
      </p:grpSpPr>
      <p:sp>
        <p:nvSpPr>
          <p:cNvPr id="137" name="Google Shape;137;p5"/>
          <p:cNvSpPr/>
          <p:nvPr/>
        </p:nvSpPr>
        <p:spPr>
          <a:xfrm>
            <a:off x="15923464" y="0"/>
            <a:ext cx="4335072" cy="2766564"/>
          </a:xfrm>
          <a:custGeom>
            <a:rect b="b" l="l" r="r" t="t"/>
            <a:pathLst>
              <a:path extrusionOk="0" h="2766564" w="4335072">
                <a:moveTo>
                  <a:pt x="0" y="0"/>
                </a:moveTo>
                <a:lnTo>
                  <a:pt x="4335072" y="0"/>
                </a:lnTo>
                <a:lnTo>
                  <a:pt x="4335072" y="2766564"/>
                </a:lnTo>
                <a:lnTo>
                  <a:pt x="0" y="2766564"/>
                </a:lnTo>
                <a:lnTo>
                  <a:pt x="0" y="0"/>
                </a:lnTo>
                <a:close/>
              </a:path>
            </a:pathLst>
          </a:custGeom>
          <a:blipFill rotWithShape="1">
            <a:blip r:embed="rId3">
              <a:alphaModFix/>
            </a:blip>
            <a:stretch>
              <a:fillRect b="0" l="0" r="0" t="0"/>
            </a:stretch>
          </a:blipFill>
          <a:ln>
            <a:noFill/>
          </a:ln>
        </p:spPr>
      </p:sp>
      <p:sp>
        <p:nvSpPr>
          <p:cNvPr id="138" name="Google Shape;138;p5"/>
          <p:cNvSpPr/>
          <p:nvPr/>
        </p:nvSpPr>
        <p:spPr>
          <a:xfrm>
            <a:off x="-2167536" y="7520436"/>
            <a:ext cx="4335072" cy="2766564"/>
          </a:xfrm>
          <a:custGeom>
            <a:rect b="b" l="l" r="r" t="t"/>
            <a:pathLst>
              <a:path extrusionOk="0" h="2766564" w="4335072">
                <a:moveTo>
                  <a:pt x="0" y="0"/>
                </a:moveTo>
                <a:lnTo>
                  <a:pt x="4335072" y="0"/>
                </a:lnTo>
                <a:lnTo>
                  <a:pt x="4335072" y="2766564"/>
                </a:lnTo>
                <a:lnTo>
                  <a:pt x="0" y="2766564"/>
                </a:lnTo>
                <a:lnTo>
                  <a:pt x="0" y="0"/>
                </a:lnTo>
                <a:close/>
              </a:path>
            </a:pathLst>
          </a:custGeom>
          <a:blipFill rotWithShape="1">
            <a:blip r:embed="rId3">
              <a:alphaModFix/>
            </a:blip>
            <a:stretch>
              <a:fillRect b="0" l="0" r="0" t="0"/>
            </a:stretch>
          </a:blipFill>
          <a:ln>
            <a:noFill/>
          </a:ln>
        </p:spPr>
      </p:sp>
      <p:sp>
        <p:nvSpPr>
          <p:cNvPr id="139" name="Google Shape;139;p5"/>
          <p:cNvSpPr/>
          <p:nvPr/>
        </p:nvSpPr>
        <p:spPr>
          <a:xfrm>
            <a:off x="190645" y="-225531"/>
            <a:ext cx="1676110" cy="1862344"/>
          </a:xfrm>
          <a:custGeom>
            <a:rect b="b" l="l" r="r" t="t"/>
            <a:pathLst>
              <a:path extrusionOk="0" h="1862344" w="1676110">
                <a:moveTo>
                  <a:pt x="0" y="0"/>
                </a:moveTo>
                <a:lnTo>
                  <a:pt x="1676110" y="0"/>
                </a:lnTo>
                <a:lnTo>
                  <a:pt x="1676110" y="1862344"/>
                </a:lnTo>
                <a:lnTo>
                  <a:pt x="0" y="1862344"/>
                </a:lnTo>
                <a:lnTo>
                  <a:pt x="0" y="0"/>
                </a:lnTo>
                <a:close/>
              </a:path>
            </a:pathLst>
          </a:custGeom>
          <a:blipFill rotWithShape="1">
            <a:blip r:embed="rId4">
              <a:alphaModFix/>
            </a:blip>
            <a:stretch>
              <a:fillRect b="0" l="0" r="0" t="0"/>
            </a:stretch>
          </a:blipFill>
          <a:ln>
            <a:noFill/>
          </a:ln>
        </p:spPr>
      </p:sp>
      <p:sp>
        <p:nvSpPr>
          <p:cNvPr id="140" name="Google Shape;140;p5"/>
          <p:cNvSpPr/>
          <p:nvPr/>
        </p:nvSpPr>
        <p:spPr>
          <a:xfrm>
            <a:off x="16611890" y="8501149"/>
            <a:ext cx="1676110" cy="1862344"/>
          </a:xfrm>
          <a:custGeom>
            <a:rect b="b" l="l" r="r" t="t"/>
            <a:pathLst>
              <a:path extrusionOk="0" h="1862344" w="1676110">
                <a:moveTo>
                  <a:pt x="0" y="0"/>
                </a:moveTo>
                <a:lnTo>
                  <a:pt x="1676110" y="0"/>
                </a:lnTo>
                <a:lnTo>
                  <a:pt x="1676110" y="1862344"/>
                </a:lnTo>
                <a:lnTo>
                  <a:pt x="0" y="1862344"/>
                </a:lnTo>
                <a:lnTo>
                  <a:pt x="0" y="0"/>
                </a:lnTo>
                <a:close/>
              </a:path>
            </a:pathLst>
          </a:custGeom>
          <a:blipFill rotWithShape="1">
            <a:blip r:embed="rId5">
              <a:alphaModFix/>
            </a:blip>
            <a:stretch>
              <a:fillRect b="0" l="0" r="0" t="0"/>
            </a:stretch>
          </a:blipFill>
          <a:ln>
            <a:noFill/>
          </a:ln>
        </p:spPr>
      </p:sp>
      <p:sp>
        <p:nvSpPr>
          <p:cNvPr id="141" name="Google Shape;141;p5"/>
          <p:cNvSpPr/>
          <p:nvPr/>
        </p:nvSpPr>
        <p:spPr>
          <a:xfrm>
            <a:off x="9793289" y="2028841"/>
            <a:ext cx="8494711" cy="6874877"/>
          </a:xfrm>
          <a:custGeom>
            <a:rect b="b" l="l" r="r" t="t"/>
            <a:pathLst>
              <a:path extrusionOk="0" h="6874877" w="8494711">
                <a:moveTo>
                  <a:pt x="0" y="0"/>
                </a:moveTo>
                <a:lnTo>
                  <a:pt x="8494711" y="0"/>
                </a:lnTo>
                <a:lnTo>
                  <a:pt x="8494711" y="6874877"/>
                </a:lnTo>
                <a:lnTo>
                  <a:pt x="0" y="6874877"/>
                </a:lnTo>
                <a:lnTo>
                  <a:pt x="0" y="0"/>
                </a:lnTo>
                <a:close/>
              </a:path>
            </a:pathLst>
          </a:custGeom>
          <a:blipFill rotWithShape="1">
            <a:blip r:embed="rId6">
              <a:alphaModFix/>
            </a:blip>
            <a:stretch>
              <a:fillRect b="0" l="0" r="0" t="0"/>
            </a:stretch>
          </a:blipFill>
          <a:ln>
            <a:noFill/>
          </a:ln>
        </p:spPr>
      </p:sp>
      <p:sp>
        <p:nvSpPr>
          <p:cNvPr id="142" name="Google Shape;142;p5"/>
          <p:cNvSpPr txBox="1"/>
          <p:nvPr/>
        </p:nvSpPr>
        <p:spPr>
          <a:xfrm>
            <a:off x="4930542" y="45886"/>
            <a:ext cx="8426915" cy="1338560"/>
          </a:xfrm>
          <a:prstGeom prst="rect">
            <a:avLst/>
          </a:prstGeom>
          <a:noFill/>
          <a:ln>
            <a:noFill/>
          </a:ln>
        </p:spPr>
        <p:txBody>
          <a:bodyPr anchorCtr="0" anchor="t" bIns="0" lIns="0" spcFirstLastPara="1" rIns="0" wrap="square" tIns="0">
            <a:spAutoFit/>
          </a:bodyPr>
          <a:lstStyle/>
          <a:p>
            <a:pPr indent="0" lvl="0" marL="0" marR="0" rtl="0" algn="ctr">
              <a:lnSpc>
                <a:spcPct val="106997"/>
              </a:lnSpc>
              <a:spcBef>
                <a:spcPts val="0"/>
              </a:spcBef>
              <a:spcAft>
                <a:spcPts val="0"/>
              </a:spcAft>
              <a:buNone/>
            </a:pPr>
            <a:r>
              <a:rPr b="0" i="0" lang="en-US" sz="8960" u="none" cap="none" strike="noStrike">
                <a:solidFill>
                  <a:srgbClr val="FFBB8F"/>
                </a:solidFill>
                <a:latin typeface="Arial"/>
                <a:ea typeface="Arial"/>
                <a:cs typeface="Arial"/>
                <a:sym typeface="Arial"/>
              </a:rPr>
              <a:t>AKTIVITY diagram</a:t>
            </a:r>
            <a:endParaRPr/>
          </a:p>
        </p:txBody>
      </p:sp>
      <p:sp>
        <p:nvSpPr>
          <p:cNvPr id="143" name="Google Shape;143;p5"/>
          <p:cNvSpPr txBox="1"/>
          <p:nvPr/>
        </p:nvSpPr>
        <p:spPr>
          <a:xfrm>
            <a:off x="406487" y="3078404"/>
            <a:ext cx="7961880" cy="4737651"/>
          </a:xfrm>
          <a:prstGeom prst="rect">
            <a:avLst/>
          </a:prstGeom>
          <a:noFill/>
          <a:ln>
            <a:noFill/>
          </a:ln>
        </p:spPr>
        <p:txBody>
          <a:bodyPr anchorCtr="0" anchor="t" bIns="0" lIns="0" spcFirstLastPara="1" rIns="0" wrap="square" tIns="0">
            <a:spAutoFit/>
          </a:bodyPr>
          <a:lstStyle/>
          <a:p>
            <a:pPr indent="-267645" lvl="1" marL="535292" marR="0" rtl="0" algn="ctr">
              <a:lnSpc>
                <a:spcPct val="140016"/>
              </a:lnSpc>
              <a:spcBef>
                <a:spcPts val="0"/>
              </a:spcBef>
              <a:spcAft>
                <a:spcPts val="0"/>
              </a:spcAft>
              <a:buClr>
                <a:srgbClr val="FFBB8F"/>
              </a:buClr>
              <a:buSzPts val="2479"/>
              <a:buFont typeface="Arial"/>
              <a:buChar char="•"/>
            </a:pPr>
            <a:r>
              <a:rPr b="0" i="0" lang="en-US" sz="2479" u="none" cap="none" strike="noStrike">
                <a:solidFill>
                  <a:srgbClr val="FFBB8F"/>
                </a:solidFill>
                <a:latin typeface="Open Sans"/>
                <a:ea typeface="Open Sans"/>
                <a:cs typeface="Open Sans"/>
                <a:sym typeface="Open Sans"/>
              </a:rPr>
              <a:t>User mendaftar</a:t>
            </a:r>
            <a:endParaRPr/>
          </a:p>
          <a:p>
            <a:pPr indent="-267645" lvl="1" marL="535292" marR="0" rtl="0" algn="ctr">
              <a:lnSpc>
                <a:spcPct val="140016"/>
              </a:lnSpc>
              <a:spcBef>
                <a:spcPts val="0"/>
              </a:spcBef>
              <a:spcAft>
                <a:spcPts val="0"/>
              </a:spcAft>
              <a:buClr>
                <a:srgbClr val="FFBB8F"/>
              </a:buClr>
              <a:buSzPts val="2479"/>
              <a:buFont typeface="Arial"/>
              <a:buChar char="•"/>
            </a:pPr>
            <a:r>
              <a:rPr b="0" i="0" lang="en-US" sz="2479" u="none" cap="none" strike="noStrike">
                <a:solidFill>
                  <a:srgbClr val="FFBB8F"/>
                </a:solidFill>
                <a:latin typeface="Open Sans"/>
                <a:ea typeface="Open Sans"/>
                <a:cs typeface="Open Sans"/>
                <a:sym typeface="Open Sans"/>
              </a:rPr>
              <a:t>Pada awal program user akan mendapat  2 pilihan yaitu memilih menu Memilih produk, dan Melihat keranjang. </a:t>
            </a:r>
            <a:endParaRPr/>
          </a:p>
          <a:p>
            <a:pPr indent="-267645" lvl="1" marL="535292" marR="0" rtl="0" algn="ctr">
              <a:lnSpc>
                <a:spcPct val="140016"/>
              </a:lnSpc>
              <a:spcBef>
                <a:spcPts val="0"/>
              </a:spcBef>
              <a:spcAft>
                <a:spcPts val="0"/>
              </a:spcAft>
              <a:buClr>
                <a:srgbClr val="FFBB8F"/>
              </a:buClr>
              <a:buSzPts val="2479"/>
              <a:buFont typeface="Arial"/>
              <a:buChar char="•"/>
            </a:pPr>
            <a:r>
              <a:rPr b="0" i="0" lang="en-US" sz="2479" u="none" cap="none" strike="noStrike">
                <a:solidFill>
                  <a:srgbClr val="FFBB8F"/>
                </a:solidFill>
                <a:latin typeface="Open Sans"/>
                <a:ea typeface="Open Sans"/>
                <a:cs typeface="Open Sans"/>
                <a:sym typeface="Open Sans"/>
              </a:rPr>
              <a:t> lalu memiliki 2 pilihan yaitu melihat produk atau melihat keranjang jika kemudian user sudah memilih produk maka kemudian produk masuk ke keranjang lalu pada keranjang ada detail produk dan user dapat melihat pesanannya dan melakukan pembayaran</a:t>
            </a:r>
            <a:endParaRPr/>
          </a:p>
          <a:p>
            <a:pPr indent="0" lvl="0" marL="0" marR="0" rtl="0" algn="ctr">
              <a:lnSpc>
                <a:spcPct val="140016"/>
              </a:lnSpc>
              <a:spcBef>
                <a:spcPts val="0"/>
              </a:spcBef>
              <a:spcAft>
                <a:spcPts val="0"/>
              </a:spcAft>
              <a:buNone/>
            </a:pPr>
            <a:r>
              <a:t/>
            </a:r>
            <a:endParaRPr b="0" i="0" sz="2479" u="none" cap="none" strike="noStrike">
              <a:solidFill>
                <a:srgbClr val="FFBB8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5E24"/>
        </a:solidFill>
      </p:bgPr>
    </p:bg>
    <p:spTree>
      <p:nvGrpSpPr>
        <p:cNvPr id="147" name="Shape 147"/>
        <p:cNvGrpSpPr/>
        <p:nvPr/>
      </p:nvGrpSpPr>
      <p:grpSpPr>
        <a:xfrm>
          <a:off x="0" y="0"/>
          <a:ext cx="0" cy="0"/>
          <a:chOff x="0" y="0"/>
          <a:chExt cx="0" cy="0"/>
        </a:xfrm>
      </p:grpSpPr>
      <p:grpSp>
        <p:nvGrpSpPr>
          <p:cNvPr id="148" name="Google Shape;148;p6"/>
          <p:cNvGrpSpPr/>
          <p:nvPr/>
        </p:nvGrpSpPr>
        <p:grpSpPr>
          <a:xfrm>
            <a:off x="3303305" y="5391303"/>
            <a:ext cx="11035556" cy="5590337"/>
            <a:chOff x="0" y="-385763"/>
            <a:chExt cx="14714074" cy="7453783"/>
          </a:xfrm>
        </p:grpSpPr>
        <p:grpSp>
          <p:nvGrpSpPr>
            <p:cNvPr id="149" name="Google Shape;149;p6"/>
            <p:cNvGrpSpPr/>
            <p:nvPr/>
          </p:nvGrpSpPr>
          <p:grpSpPr>
            <a:xfrm>
              <a:off x="0" y="-385763"/>
              <a:ext cx="14714074" cy="7453783"/>
              <a:chOff x="0" y="-76200"/>
              <a:chExt cx="2906484" cy="1472352"/>
            </a:xfrm>
          </p:grpSpPr>
          <p:sp>
            <p:nvSpPr>
              <p:cNvPr id="150" name="Google Shape;150;p6"/>
              <p:cNvSpPr/>
              <p:nvPr/>
            </p:nvSpPr>
            <p:spPr>
              <a:xfrm>
                <a:off x="0" y="0"/>
                <a:ext cx="2906484" cy="1396152"/>
              </a:xfrm>
              <a:custGeom>
                <a:rect b="b" l="l" r="r" t="t"/>
                <a:pathLst>
                  <a:path extrusionOk="0" h="1396152" w="2906484">
                    <a:moveTo>
                      <a:pt x="35779" y="0"/>
                    </a:moveTo>
                    <a:lnTo>
                      <a:pt x="2870705" y="0"/>
                    </a:lnTo>
                    <a:cubicBezTo>
                      <a:pt x="2890465" y="0"/>
                      <a:pt x="2906484" y="16019"/>
                      <a:pt x="2906484" y="35779"/>
                    </a:cubicBezTo>
                    <a:lnTo>
                      <a:pt x="2906484" y="1360373"/>
                    </a:lnTo>
                    <a:cubicBezTo>
                      <a:pt x="2906484" y="1380133"/>
                      <a:pt x="2890465" y="1396152"/>
                      <a:pt x="2870705" y="1396152"/>
                    </a:cubicBezTo>
                    <a:lnTo>
                      <a:pt x="35779" y="1396152"/>
                    </a:lnTo>
                    <a:cubicBezTo>
                      <a:pt x="16019" y="1396152"/>
                      <a:pt x="0" y="1380133"/>
                      <a:pt x="0" y="1360373"/>
                    </a:cubicBezTo>
                    <a:lnTo>
                      <a:pt x="0" y="35779"/>
                    </a:lnTo>
                    <a:cubicBezTo>
                      <a:pt x="0" y="16019"/>
                      <a:pt x="16019" y="0"/>
                      <a:pt x="35779" y="0"/>
                    </a:cubicBezTo>
                    <a:close/>
                  </a:path>
                </a:pathLst>
              </a:custGeom>
              <a:solidFill>
                <a:srgbClr val="7438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nvSpPr>
            <p:spPr>
              <a:xfrm>
                <a:off x="0" y="-76200"/>
                <a:ext cx="2906484" cy="147235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6"/>
            <p:cNvSpPr txBox="1"/>
            <p:nvPr/>
          </p:nvSpPr>
          <p:spPr>
            <a:xfrm>
              <a:off x="850098" y="1067853"/>
              <a:ext cx="13013879" cy="4876515"/>
            </a:xfrm>
            <a:prstGeom prst="rect">
              <a:avLst/>
            </a:prstGeom>
            <a:noFill/>
            <a:ln>
              <a:noFill/>
            </a:ln>
          </p:spPr>
          <p:txBody>
            <a:bodyPr anchorCtr="0" anchor="t" bIns="0" lIns="0" spcFirstLastPara="1" rIns="0" wrap="square" tIns="0">
              <a:spAutoFit/>
            </a:bodyPr>
            <a:lstStyle/>
            <a:p>
              <a:pPr indent="0" lvl="0" marL="0" marR="0" rtl="0" algn="ctr">
                <a:lnSpc>
                  <a:spcPct val="107003"/>
                </a:lnSpc>
                <a:spcBef>
                  <a:spcPts val="0"/>
                </a:spcBef>
                <a:spcAft>
                  <a:spcPts val="0"/>
                </a:spcAft>
                <a:buNone/>
              </a:pPr>
              <a:r>
                <a:rPr b="0" i="0" lang="en-US" sz="12823" u="none" cap="none" strike="noStrike">
                  <a:solidFill>
                    <a:srgbClr val="FFEEE3"/>
                  </a:solidFill>
                  <a:latin typeface="Arial"/>
                  <a:ea typeface="Arial"/>
                  <a:cs typeface="Arial"/>
                  <a:sym typeface="Arial"/>
                </a:rPr>
                <a:t>thank you for everything</a:t>
              </a:r>
              <a:endParaRPr/>
            </a:p>
          </p:txBody>
        </p:sp>
      </p:grpSp>
      <p:sp>
        <p:nvSpPr>
          <p:cNvPr id="153" name="Google Shape;153;p6"/>
          <p:cNvSpPr/>
          <p:nvPr/>
        </p:nvSpPr>
        <p:spPr>
          <a:xfrm>
            <a:off x="2697093" y="4210681"/>
            <a:ext cx="1841737" cy="2312684"/>
          </a:xfrm>
          <a:custGeom>
            <a:rect b="b" l="l" r="r" t="t"/>
            <a:pathLst>
              <a:path extrusionOk="0" h="2312684" w="1841737">
                <a:moveTo>
                  <a:pt x="0" y="0"/>
                </a:moveTo>
                <a:lnTo>
                  <a:pt x="1841737" y="0"/>
                </a:lnTo>
                <a:lnTo>
                  <a:pt x="1841737" y="2312684"/>
                </a:lnTo>
                <a:lnTo>
                  <a:pt x="0" y="2312684"/>
                </a:lnTo>
                <a:lnTo>
                  <a:pt x="0" y="0"/>
                </a:lnTo>
                <a:close/>
              </a:path>
            </a:pathLst>
          </a:custGeom>
          <a:blipFill rotWithShape="1">
            <a:blip r:embed="rId3">
              <a:alphaModFix/>
            </a:blip>
            <a:stretch>
              <a:fillRect b="0" l="0" r="0" t="0"/>
            </a:stretch>
          </a:blipFill>
          <a:ln>
            <a:noFill/>
          </a:ln>
        </p:spPr>
      </p:sp>
      <p:sp>
        <p:nvSpPr>
          <p:cNvPr id="154" name="Google Shape;154;p6"/>
          <p:cNvSpPr/>
          <p:nvPr/>
        </p:nvSpPr>
        <p:spPr>
          <a:xfrm>
            <a:off x="13668074" y="5680625"/>
            <a:ext cx="1841737" cy="2312684"/>
          </a:xfrm>
          <a:custGeom>
            <a:rect b="b" l="l" r="r" t="t"/>
            <a:pathLst>
              <a:path extrusionOk="0" h="2312684" w="1841737">
                <a:moveTo>
                  <a:pt x="0" y="0"/>
                </a:moveTo>
                <a:lnTo>
                  <a:pt x="1841737" y="0"/>
                </a:lnTo>
                <a:lnTo>
                  <a:pt x="1841737" y="2312684"/>
                </a:lnTo>
                <a:lnTo>
                  <a:pt x="0" y="2312684"/>
                </a:lnTo>
                <a:lnTo>
                  <a:pt x="0" y="0"/>
                </a:lnTo>
                <a:close/>
              </a:path>
            </a:pathLst>
          </a:custGeom>
          <a:blipFill rotWithShape="1">
            <a:blip r:embed="rId3">
              <a:alphaModFix/>
            </a:blip>
            <a:stretch>
              <a:fillRect b="0" l="0" r="0" t="0"/>
            </a:stretch>
          </a:blipFill>
          <a:ln>
            <a:noFill/>
          </a:ln>
        </p:spPr>
      </p:sp>
      <p:sp>
        <p:nvSpPr>
          <p:cNvPr id="155" name="Google Shape;155;p6"/>
          <p:cNvSpPr/>
          <p:nvPr/>
        </p:nvSpPr>
        <p:spPr>
          <a:xfrm>
            <a:off x="-814441" y="8410239"/>
            <a:ext cx="2590665" cy="1201127"/>
          </a:xfrm>
          <a:custGeom>
            <a:rect b="b" l="l" r="r" t="t"/>
            <a:pathLst>
              <a:path extrusionOk="0" h="1201127" w="2590665">
                <a:moveTo>
                  <a:pt x="0" y="0"/>
                </a:moveTo>
                <a:lnTo>
                  <a:pt x="2590665" y="0"/>
                </a:lnTo>
                <a:lnTo>
                  <a:pt x="2590665" y="1201127"/>
                </a:lnTo>
                <a:lnTo>
                  <a:pt x="0" y="1201127"/>
                </a:lnTo>
                <a:lnTo>
                  <a:pt x="0" y="0"/>
                </a:lnTo>
                <a:close/>
              </a:path>
            </a:pathLst>
          </a:custGeom>
          <a:blipFill rotWithShape="1">
            <a:blip r:embed="rId4">
              <a:alphaModFix/>
            </a:blip>
            <a:stretch>
              <a:fillRect b="0" l="0" r="0" t="0"/>
            </a:stretch>
          </a:blipFill>
          <a:ln>
            <a:noFill/>
          </a:ln>
        </p:spPr>
      </p:sp>
      <p:sp>
        <p:nvSpPr>
          <p:cNvPr id="156" name="Google Shape;156;p6"/>
          <p:cNvSpPr/>
          <p:nvPr/>
        </p:nvSpPr>
        <p:spPr>
          <a:xfrm>
            <a:off x="16239504" y="648992"/>
            <a:ext cx="2590665" cy="1201127"/>
          </a:xfrm>
          <a:custGeom>
            <a:rect b="b" l="l" r="r" t="t"/>
            <a:pathLst>
              <a:path extrusionOk="0" h="1201127" w="2590665">
                <a:moveTo>
                  <a:pt x="0" y="0"/>
                </a:moveTo>
                <a:lnTo>
                  <a:pt x="2590665" y="0"/>
                </a:lnTo>
                <a:lnTo>
                  <a:pt x="2590665" y="1201127"/>
                </a:lnTo>
                <a:lnTo>
                  <a:pt x="0" y="1201127"/>
                </a:lnTo>
                <a:lnTo>
                  <a:pt x="0" y="0"/>
                </a:lnTo>
                <a:close/>
              </a:path>
            </a:pathLst>
          </a:custGeom>
          <a:blipFill rotWithShape="1">
            <a:blip r:embed="rId4">
              <a:alphaModFix/>
            </a:blip>
            <a:stretch>
              <a:fillRect b="0" l="0" r="0" t="0"/>
            </a:stretch>
          </a:blipFill>
          <a:ln>
            <a:noFill/>
          </a:ln>
        </p:spPr>
      </p:sp>
      <p:sp>
        <p:nvSpPr>
          <p:cNvPr id="157" name="Google Shape;157;p6"/>
          <p:cNvSpPr/>
          <p:nvPr/>
        </p:nvSpPr>
        <p:spPr>
          <a:xfrm>
            <a:off x="480891" y="-187526"/>
            <a:ext cx="1987408" cy="1673036"/>
          </a:xfrm>
          <a:custGeom>
            <a:rect b="b" l="l" r="r" t="t"/>
            <a:pathLst>
              <a:path extrusionOk="0" h="1673036" w="1987408">
                <a:moveTo>
                  <a:pt x="0" y="0"/>
                </a:moveTo>
                <a:lnTo>
                  <a:pt x="1987409" y="0"/>
                </a:lnTo>
                <a:lnTo>
                  <a:pt x="1987409" y="1673036"/>
                </a:lnTo>
                <a:lnTo>
                  <a:pt x="0" y="1673036"/>
                </a:lnTo>
                <a:lnTo>
                  <a:pt x="0" y="0"/>
                </a:lnTo>
                <a:close/>
              </a:path>
            </a:pathLst>
          </a:custGeom>
          <a:blipFill rotWithShape="1">
            <a:blip r:embed="rId5">
              <a:alphaModFix/>
            </a:blip>
            <a:stretch>
              <a:fillRect b="0" l="0" r="0" t="0"/>
            </a:stretch>
          </a:blipFill>
          <a:ln>
            <a:noFill/>
          </a:ln>
        </p:spPr>
      </p:sp>
      <p:sp>
        <p:nvSpPr>
          <p:cNvPr id="158" name="Google Shape;158;p6"/>
          <p:cNvSpPr/>
          <p:nvPr/>
        </p:nvSpPr>
        <p:spPr>
          <a:xfrm>
            <a:off x="15865942" y="8421782"/>
            <a:ext cx="1987408" cy="1673036"/>
          </a:xfrm>
          <a:custGeom>
            <a:rect b="b" l="l" r="r" t="t"/>
            <a:pathLst>
              <a:path extrusionOk="0" h="1673036" w="1987408">
                <a:moveTo>
                  <a:pt x="0" y="0"/>
                </a:moveTo>
                <a:lnTo>
                  <a:pt x="1987408" y="0"/>
                </a:lnTo>
                <a:lnTo>
                  <a:pt x="1987408" y="1673036"/>
                </a:lnTo>
                <a:lnTo>
                  <a:pt x="0" y="1673036"/>
                </a:lnTo>
                <a:lnTo>
                  <a:pt x="0" y="0"/>
                </a:lnTo>
                <a:close/>
              </a:path>
            </a:pathLst>
          </a:custGeom>
          <a:blipFill rotWithShape="1">
            <a:blip r:embed="rId5">
              <a:alphaModFix/>
            </a:blip>
            <a:stretch>
              <a:fillRect b="0" l="0" r="0" t="0"/>
            </a:stretch>
          </a:blipFill>
          <a:ln>
            <a:noFill/>
          </a:ln>
        </p:spPr>
      </p:sp>
      <p:sp>
        <p:nvSpPr>
          <p:cNvPr id="159" name="Google Shape;159;p6"/>
          <p:cNvSpPr txBox="1"/>
          <p:nvPr/>
        </p:nvSpPr>
        <p:spPr>
          <a:xfrm>
            <a:off x="3303305" y="1358946"/>
            <a:ext cx="11035556" cy="365887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FFEEE3"/>
                </a:solidFill>
                <a:latin typeface="Open Sans"/>
                <a:ea typeface="Open Sans"/>
                <a:cs typeface="Open Sans"/>
                <a:sym typeface="Open Sans"/>
              </a:rPr>
              <a:t>Jalan jalan ke Amerika </a:t>
            </a:r>
            <a:endParaRPr/>
          </a:p>
          <a:p>
            <a:pPr indent="0" lvl="0" marL="0" marR="0" rtl="0" algn="ctr">
              <a:lnSpc>
                <a:spcPct val="140007"/>
              </a:lnSpc>
              <a:spcBef>
                <a:spcPts val="0"/>
              </a:spcBef>
              <a:spcAft>
                <a:spcPts val="0"/>
              </a:spcAft>
              <a:buNone/>
            </a:pPr>
            <a:r>
              <a:rPr b="1" i="0" lang="en-US" sz="5199" u="none" cap="none" strike="noStrike">
                <a:solidFill>
                  <a:srgbClr val="FFEEE3"/>
                </a:solidFill>
                <a:latin typeface="Open Sans"/>
                <a:ea typeface="Open Sans"/>
                <a:cs typeface="Open Sans"/>
                <a:sym typeface="Open Sans"/>
              </a:rPr>
              <a:t>pulangnya beli goodtime </a:t>
            </a:r>
            <a:endParaRPr/>
          </a:p>
          <a:p>
            <a:pPr indent="0" lvl="0" marL="0" marR="0" rtl="0" algn="ctr">
              <a:lnSpc>
                <a:spcPct val="140007"/>
              </a:lnSpc>
              <a:spcBef>
                <a:spcPts val="0"/>
              </a:spcBef>
              <a:spcAft>
                <a:spcPts val="0"/>
              </a:spcAft>
              <a:buNone/>
            </a:pPr>
            <a:r>
              <a:rPr b="1" i="0" lang="en-US" sz="5199" u="none" cap="none" strike="noStrike">
                <a:solidFill>
                  <a:srgbClr val="FFEEE3"/>
                </a:solidFill>
                <a:latin typeface="Open Sans"/>
                <a:ea typeface="Open Sans"/>
                <a:cs typeface="Open Sans"/>
                <a:sym typeface="Open Sans"/>
              </a:rPr>
              <a:t>terimakasih atas perhatian anda </a:t>
            </a:r>
            <a:endParaRPr/>
          </a:p>
          <a:p>
            <a:pPr indent="0" lvl="0" marL="0" marR="0" rtl="0" algn="ctr">
              <a:lnSpc>
                <a:spcPct val="140007"/>
              </a:lnSpc>
              <a:spcBef>
                <a:spcPts val="0"/>
              </a:spcBef>
              <a:spcAft>
                <a:spcPts val="0"/>
              </a:spcAft>
              <a:buNone/>
            </a:pPr>
            <a:r>
              <a:rPr b="1" i="0" lang="en-US" sz="5199" u="none" cap="none" strike="noStrike">
                <a:solidFill>
                  <a:srgbClr val="FFEEE3"/>
                </a:solidFill>
                <a:latin typeface="Open Sans"/>
                <a:ea typeface="Open Sans"/>
                <a:cs typeface="Open Sans"/>
                <a:sym typeface="Open Sans"/>
              </a:rPr>
              <a:t>and see you next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