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3358" r:id="rId3"/>
    <p:sldId id="3359" r:id="rId4"/>
    <p:sldId id="3360" r:id="rId5"/>
    <p:sldId id="3314" r:id="rId6"/>
    <p:sldId id="3355" r:id="rId7"/>
    <p:sldId id="3356" r:id="rId8"/>
    <p:sldId id="3357" r:id="rId9"/>
  </p:sldIdLst>
  <p:sldSz cx="12192000" cy="6858000"/>
  <p:notesSz cx="6888163" cy="100203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6D2"/>
    <a:srgbClr val="6668B2"/>
    <a:srgbClr val="93FFC4"/>
    <a:srgbClr val="D8DAE9"/>
    <a:srgbClr val="F4AF80"/>
    <a:srgbClr val="FFFF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5BC4F4-3921-0845-F0E0-0E8F845B4B1D}" v="48" dt="2021-07-08T12:08:56.276"/>
    <p1510:client id="{D5FD1798-5180-46A7-A0FE-687056668E6A}" v="170" dt="2021-07-08T12:19:05.4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35" autoAdjust="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28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naro Troiano" userId="f71c3b0e-ed33-4c9f-9f1b-24896d284439" providerId="ADAL" clId="{D5FD1798-5180-46A7-A0FE-687056668E6A}"/>
    <pc:docChg chg="undo custSel addSld delSld modSld">
      <pc:chgData name="Genaro Troiano" userId="f71c3b0e-ed33-4c9f-9f1b-24896d284439" providerId="ADAL" clId="{D5FD1798-5180-46A7-A0FE-687056668E6A}" dt="2021-07-08T12:23:10.257" v="7631" actId="478"/>
      <pc:docMkLst>
        <pc:docMk/>
      </pc:docMkLst>
      <pc:sldChg chg="modSp mod">
        <pc:chgData name="Genaro Troiano" userId="f71c3b0e-ed33-4c9f-9f1b-24896d284439" providerId="ADAL" clId="{D5FD1798-5180-46A7-A0FE-687056668E6A}" dt="2021-07-08T12:09:56.517" v="7299" actId="27636"/>
        <pc:sldMkLst>
          <pc:docMk/>
          <pc:sldMk cId="1500492718" sldId="257"/>
        </pc:sldMkLst>
        <pc:spChg chg="mod">
          <ac:chgData name="Genaro Troiano" userId="f71c3b0e-ed33-4c9f-9f1b-24896d284439" providerId="ADAL" clId="{D5FD1798-5180-46A7-A0FE-687056668E6A}" dt="2021-07-08T12:09:56.517" v="7299" actId="27636"/>
          <ac:spMkLst>
            <pc:docMk/>
            <pc:sldMk cId="1500492718" sldId="257"/>
            <ac:spMk id="94" creationId="{8C081FAA-34DD-4BD6-ADDD-5A4165ED7F2D}"/>
          </ac:spMkLst>
        </pc:spChg>
      </pc:sldChg>
      <pc:sldChg chg="addSp delSp modSp mod">
        <pc:chgData name="Genaro Troiano" userId="f71c3b0e-ed33-4c9f-9f1b-24896d284439" providerId="ADAL" clId="{D5FD1798-5180-46A7-A0FE-687056668E6A}" dt="2021-07-08T12:14:18.359" v="7455" actId="20577"/>
        <pc:sldMkLst>
          <pc:docMk/>
          <pc:sldMk cId="3285442369" sldId="3314"/>
        </pc:sldMkLst>
        <pc:spChg chg="mod">
          <ac:chgData name="Genaro Troiano" userId="f71c3b0e-ed33-4c9f-9f1b-24896d284439" providerId="ADAL" clId="{D5FD1798-5180-46A7-A0FE-687056668E6A}" dt="2021-07-07T18:37:55.046" v="5457" actId="1038"/>
          <ac:spMkLst>
            <pc:docMk/>
            <pc:sldMk cId="3285442369" sldId="3314"/>
            <ac:spMk id="3" creationId="{C2EC31E8-E2B6-4F6C-86F4-68A9A71F010F}"/>
          </ac:spMkLst>
        </pc:spChg>
        <pc:spChg chg="mod">
          <ac:chgData name="Genaro Troiano" userId="f71c3b0e-ed33-4c9f-9f1b-24896d284439" providerId="ADAL" clId="{D5FD1798-5180-46A7-A0FE-687056668E6A}" dt="2021-07-07T14:59:31.461" v="3186" actId="1038"/>
          <ac:spMkLst>
            <pc:docMk/>
            <pc:sldMk cId="3285442369" sldId="3314"/>
            <ac:spMk id="4" creationId="{88D79F43-07A0-4603-ADA7-338BF4E56A2B}"/>
          </ac:spMkLst>
        </pc:spChg>
        <pc:spChg chg="mod">
          <ac:chgData name="Genaro Troiano" userId="f71c3b0e-ed33-4c9f-9f1b-24896d284439" providerId="ADAL" clId="{D5FD1798-5180-46A7-A0FE-687056668E6A}" dt="2021-07-07T18:37:48.984" v="5448" actId="14100"/>
          <ac:spMkLst>
            <pc:docMk/>
            <pc:sldMk cId="3285442369" sldId="3314"/>
            <ac:spMk id="5" creationId="{4D080357-32C0-49B3-8B56-853AACB932D6}"/>
          </ac:spMkLst>
        </pc:spChg>
        <pc:spChg chg="mod">
          <ac:chgData name="Genaro Troiano" userId="f71c3b0e-ed33-4c9f-9f1b-24896d284439" providerId="ADAL" clId="{D5FD1798-5180-46A7-A0FE-687056668E6A}" dt="2021-07-07T14:59:46.816" v="3189" actId="14100"/>
          <ac:spMkLst>
            <pc:docMk/>
            <pc:sldMk cId="3285442369" sldId="3314"/>
            <ac:spMk id="14" creationId="{61F79BF9-B011-4C2F-8A9D-EBF004E3ABD8}"/>
          </ac:spMkLst>
        </pc:spChg>
        <pc:spChg chg="mod">
          <ac:chgData name="Genaro Troiano" userId="f71c3b0e-ed33-4c9f-9f1b-24896d284439" providerId="ADAL" clId="{D5FD1798-5180-46A7-A0FE-687056668E6A}" dt="2021-07-07T20:51:31.270" v="6802" actId="14100"/>
          <ac:spMkLst>
            <pc:docMk/>
            <pc:sldMk cId="3285442369" sldId="3314"/>
            <ac:spMk id="15" creationId="{64BD7B2E-D207-4CB6-AA19-E67302723026}"/>
          </ac:spMkLst>
        </pc:spChg>
        <pc:spChg chg="mod">
          <ac:chgData name="Genaro Troiano" userId="f71c3b0e-ed33-4c9f-9f1b-24896d284439" providerId="ADAL" clId="{D5FD1798-5180-46A7-A0FE-687056668E6A}" dt="2021-07-07T15:00:55.592" v="3328" actId="14100"/>
          <ac:spMkLst>
            <pc:docMk/>
            <pc:sldMk cId="3285442369" sldId="3314"/>
            <ac:spMk id="16" creationId="{F2B95D53-8FE4-496A-9626-53311B85959D}"/>
          </ac:spMkLst>
        </pc:spChg>
        <pc:spChg chg="mod">
          <ac:chgData name="Genaro Troiano" userId="f71c3b0e-ed33-4c9f-9f1b-24896d284439" providerId="ADAL" clId="{D5FD1798-5180-46A7-A0FE-687056668E6A}" dt="2021-07-07T13:03:47.273" v="1084" actId="14100"/>
          <ac:spMkLst>
            <pc:docMk/>
            <pc:sldMk cId="3285442369" sldId="3314"/>
            <ac:spMk id="17" creationId="{7A40767D-FC00-4E0B-8CE3-BC267FA6F38C}"/>
          </ac:spMkLst>
        </pc:spChg>
        <pc:spChg chg="mod">
          <ac:chgData name="Genaro Troiano" userId="f71c3b0e-ed33-4c9f-9f1b-24896d284439" providerId="ADAL" clId="{D5FD1798-5180-46A7-A0FE-687056668E6A}" dt="2021-07-07T13:03:41.722" v="1082" actId="14100"/>
          <ac:spMkLst>
            <pc:docMk/>
            <pc:sldMk cId="3285442369" sldId="3314"/>
            <ac:spMk id="18" creationId="{81447321-93F3-40A8-B8D5-2A5A3EB941F0}"/>
          </ac:spMkLst>
        </pc:spChg>
        <pc:spChg chg="mod">
          <ac:chgData name="Genaro Troiano" userId="f71c3b0e-ed33-4c9f-9f1b-24896d284439" providerId="ADAL" clId="{D5FD1798-5180-46A7-A0FE-687056668E6A}" dt="2021-07-07T15:03:04.257" v="3358" actId="1035"/>
          <ac:spMkLst>
            <pc:docMk/>
            <pc:sldMk cId="3285442369" sldId="3314"/>
            <ac:spMk id="20" creationId="{31C9EE43-328F-4D84-BB65-0473B4DB7B96}"/>
          </ac:spMkLst>
        </pc:spChg>
        <pc:spChg chg="mod">
          <ac:chgData name="Genaro Troiano" userId="f71c3b0e-ed33-4c9f-9f1b-24896d284439" providerId="ADAL" clId="{D5FD1798-5180-46A7-A0FE-687056668E6A}" dt="2021-07-07T14:59:11.979" v="3170" actId="14100"/>
          <ac:spMkLst>
            <pc:docMk/>
            <pc:sldMk cId="3285442369" sldId="3314"/>
            <ac:spMk id="23" creationId="{0B0CC57E-60AE-4180-99B1-B89E1D0C8AC7}"/>
          </ac:spMkLst>
        </pc:spChg>
        <pc:spChg chg="mod">
          <ac:chgData name="Genaro Troiano" userId="f71c3b0e-ed33-4c9f-9f1b-24896d284439" providerId="ADAL" clId="{D5FD1798-5180-46A7-A0FE-687056668E6A}" dt="2021-07-08T12:11:35.193" v="7318" actId="20577"/>
          <ac:spMkLst>
            <pc:docMk/>
            <pc:sldMk cId="3285442369" sldId="3314"/>
            <ac:spMk id="24" creationId="{E2EDFCBE-3902-4D18-A168-BF7488450EF0}"/>
          </ac:spMkLst>
        </pc:spChg>
        <pc:spChg chg="mod">
          <ac:chgData name="Genaro Troiano" userId="f71c3b0e-ed33-4c9f-9f1b-24896d284439" providerId="ADAL" clId="{D5FD1798-5180-46A7-A0FE-687056668E6A}" dt="2021-07-07T18:44:37.507" v="5523" actId="1035"/>
          <ac:spMkLst>
            <pc:docMk/>
            <pc:sldMk cId="3285442369" sldId="3314"/>
            <ac:spMk id="25" creationId="{39C49EE4-8E35-4157-B2F1-1BF42A50B667}"/>
          </ac:spMkLst>
        </pc:spChg>
        <pc:spChg chg="mod">
          <ac:chgData name="Genaro Troiano" userId="f71c3b0e-ed33-4c9f-9f1b-24896d284439" providerId="ADAL" clId="{D5FD1798-5180-46A7-A0FE-687056668E6A}" dt="2021-07-07T18:44:37.507" v="5523" actId="1035"/>
          <ac:spMkLst>
            <pc:docMk/>
            <pc:sldMk cId="3285442369" sldId="3314"/>
            <ac:spMk id="26" creationId="{ED0EFF13-DD7E-4704-BC86-AFF6ED44273D}"/>
          </ac:spMkLst>
        </pc:spChg>
        <pc:spChg chg="mod">
          <ac:chgData name="Genaro Troiano" userId="f71c3b0e-ed33-4c9f-9f1b-24896d284439" providerId="ADAL" clId="{D5FD1798-5180-46A7-A0FE-687056668E6A}" dt="2021-07-07T18:37:27.166" v="5445" actId="14100"/>
          <ac:spMkLst>
            <pc:docMk/>
            <pc:sldMk cId="3285442369" sldId="3314"/>
            <ac:spMk id="47" creationId="{02E06651-1B02-442E-A2F4-7EAD66A38689}"/>
          </ac:spMkLst>
        </pc:spChg>
        <pc:spChg chg="del mod">
          <ac:chgData name="Genaro Troiano" userId="f71c3b0e-ed33-4c9f-9f1b-24896d284439" providerId="ADAL" clId="{D5FD1798-5180-46A7-A0FE-687056668E6A}" dt="2021-07-07T12:58:09.318" v="1061" actId="478"/>
          <ac:spMkLst>
            <pc:docMk/>
            <pc:sldMk cId="3285442369" sldId="3314"/>
            <ac:spMk id="50" creationId="{0B236CA6-6F91-4456-B846-7F75F7536335}"/>
          </ac:spMkLst>
        </pc:spChg>
        <pc:spChg chg="mod">
          <ac:chgData name="Genaro Troiano" userId="f71c3b0e-ed33-4c9f-9f1b-24896d284439" providerId="ADAL" clId="{D5FD1798-5180-46A7-A0FE-687056668E6A}" dt="2021-07-07T20:55:17.615" v="7165" actId="14100"/>
          <ac:spMkLst>
            <pc:docMk/>
            <pc:sldMk cId="3285442369" sldId="3314"/>
            <ac:spMk id="53" creationId="{DB563229-489D-4E31-9E04-22F5E92EFFB6}"/>
          </ac:spMkLst>
        </pc:spChg>
        <pc:spChg chg="mod">
          <ac:chgData name="Genaro Troiano" userId="f71c3b0e-ed33-4c9f-9f1b-24896d284439" providerId="ADAL" clId="{D5FD1798-5180-46A7-A0FE-687056668E6A}" dt="2021-07-08T12:11:38.630" v="7320" actId="20577"/>
          <ac:spMkLst>
            <pc:docMk/>
            <pc:sldMk cId="3285442369" sldId="3314"/>
            <ac:spMk id="55" creationId="{979ECF93-3392-4949-A3DB-2376F9345C86}"/>
          </ac:spMkLst>
        </pc:spChg>
        <pc:spChg chg="mod">
          <ac:chgData name="Genaro Troiano" userId="f71c3b0e-ed33-4c9f-9f1b-24896d284439" providerId="ADAL" clId="{D5FD1798-5180-46A7-A0FE-687056668E6A}" dt="2021-07-07T20:52:40.738" v="6957" actId="1036"/>
          <ac:spMkLst>
            <pc:docMk/>
            <pc:sldMk cId="3285442369" sldId="3314"/>
            <ac:spMk id="56" creationId="{0CE15724-48F6-4F71-AA93-D05E3CCCEAEC}"/>
          </ac:spMkLst>
        </pc:spChg>
        <pc:spChg chg="mod">
          <ac:chgData name="Genaro Troiano" userId="f71c3b0e-ed33-4c9f-9f1b-24896d284439" providerId="ADAL" clId="{D5FD1798-5180-46A7-A0FE-687056668E6A}" dt="2021-07-08T12:11:44.168" v="7322" actId="6549"/>
          <ac:spMkLst>
            <pc:docMk/>
            <pc:sldMk cId="3285442369" sldId="3314"/>
            <ac:spMk id="57" creationId="{AC61E720-99BC-4721-AC95-D076A5D85C2B}"/>
          </ac:spMkLst>
        </pc:spChg>
        <pc:spChg chg="del mod">
          <ac:chgData name="Genaro Troiano" userId="f71c3b0e-ed33-4c9f-9f1b-24896d284439" providerId="ADAL" clId="{D5FD1798-5180-46A7-A0FE-687056668E6A}" dt="2021-07-07T13:04:48.489" v="1093" actId="21"/>
          <ac:spMkLst>
            <pc:docMk/>
            <pc:sldMk cId="3285442369" sldId="3314"/>
            <ac:spMk id="63" creationId="{7FAEE8D5-D10B-4171-BF3F-20D2C475FF76}"/>
          </ac:spMkLst>
        </pc:spChg>
        <pc:spChg chg="mod">
          <ac:chgData name="Genaro Troiano" userId="f71c3b0e-ed33-4c9f-9f1b-24896d284439" providerId="ADAL" clId="{D5FD1798-5180-46A7-A0FE-687056668E6A}" dt="2021-07-08T12:11:51.916" v="7326" actId="20577"/>
          <ac:spMkLst>
            <pc:docMk/>
            <pc:sldMk cId="3285442369" sldId="3314"/>
            <ac:spMk id="67" creationId="{E0EF78A2-5F0A-4935-A2EA-F3F7A40CB4D7}"/>
          </ac:spMkLst>
        </pc:spChg>
        <pc:spChg chg="add mod">
          <ac:chgData name="Genaro Troiano" userId="f71c3b0e-ed33-4c9f-9f1b-24896d284439" providerId="ADAL" clId="{D5FD1798-5180-46A7-A0FE-687056668E6A}" dt="2021-07-07T12:55:51.939" v="894" actId="14100"/>
          <ac:spMkLst>
            <pc:docMk/>
            <pc:sldMk cId="3285442369" sldId="3314"/>
            <ac:spMk id="69" creationId="{78311479-7530-46D0-B10F-50B15587E119}"/>
          </ac:spMkLst>
        </pc:spChg>
        <pc:spChg chg="mod">
          <ac:chgData name="Genaro Troiano" userId="f71c3b0e-ed33-4c9f-9f1b-24896d284439" providerId="ADAL" clId="{D5FD1798-5180-46A7-A0FE-687056668E6A}" dt="2021-07-07T15:02:54.313" v="3340" actId="14100"/>
          <ac:spMkLst>
            <pc:docMk/>
            <pc:sldMk cId="3285442369" sldId="3314"/>
            <ac:spMk id="70" creationId="{6B468D07-FB6B-4DC2-B195-6D51A6844AF2}"/>
          </ac:spMkLst>
        </pc:spChg>
        <pc:spChg chg="add mod">
          <ac:chgData name="Genaro Troiano" userId="f71c3b0e-ed33-4c9f-9f1b-24896d284439" providerId="ADAL" clId="{D5FD1798-5180-46A7-A0FE-687056668E6A}" dt="2021-07-07T18:37:35.257" v="5446" actId="14100"/>
          <ac:spMkLst>
            <pc:docMk/>
            <pc:sldMk cId="3285442369" sldId="3314"/>
            <ac:spMk id="72" creationId="{896FB95B-B8E5-4693-BD8C-94F2D0CDAA37}"/>
          </ac:spMkLst>
        </pc:spChg>
        <pc:spChg chg="add mod">
          <ac:chgData name="Genaro Troiano" userId="f71c3b0e-ed33-4c9f-9f1b-24896d284439" providerId="ADAL" clId="{D5FD1798-5180-46A7-A0FE-687056668E6A}" dt="2021-07-08T12:12:53.377" v="7369" actId="1037"/>
          <ac:spMkLst>
            <pc:docMk/>
            <pc:sldMk cId="3285442369" sldId="3314"/>
            <ac:spMk id="75" creationId="{53DBCF6B-52D5-4546-A583-6C583F1096A2}"/>
          </ac:spMkLst>
        </pc:spChg>
        <pc:spChg chg="del mod">
          <ac:chgData name="Genaro Troiano" userId="f71c3b0e-ed33-4c9f-9f1b-24896d284439" providerId="ADAL" clId="{D5FD1798-5180-46A7-A0FE-687056668E6A}" dt="2021-07-07T13:09:06.628" v="1118" actId="21"/>
          <ac:spMkLst>
            <pc:docMk/>
            <pc:sldMk cId="3285442369" sldId="3314"/>
            <ac:spMk id="81" creationId="{C869FCDB-4A9A-482D-9695-275765B1C515}"/>
          </ac:spMkLst>
        </pc:spChg>
        <pc:spChg chg="mod">
          <ac:chgData name="Genaro Troiano" userId="f71c3b0e-ed33-4c9f-9f1b-24896d284439" providerId="ADAL" clId="{D5FD1798-5180-46A7-A0FE-687056668E6A}" dt="2021-07-08T12:12:01.083" v="7332" actId="20577"/>
          <ac:spMkLst>
            <pc:docMk/>
            <pc:sldMk cId="3285442369" sldId="3314"/>
            <ac:spMk id="83" creationId="{CE74DECA-E86C-4329-A355-F14F6FE035E8}"/>
          </ac:spMkLst>
        </pc:spChg>
        <pc:spChg chg="del mod">
          <ac:chgData name="Genaro Troiano" userId="f71c3b0e-ed33-4c9f-9f1b-24896d284439" providerId="ADAL" clId="{D5FD1798-5180-46A7-A0FE-687056668E6A}" dt="2021-07-07T13:15:40.094" v="1240" actId="478"/>
          <ac:spMkLst>
            <pc:docMk/>
            <pc:sldMk cId="3285442369" sldId="3314"/>
            <ac:spMk id="85" creationId="{5E7A5932-95C6-4644-B32D-BEE106FDAF19}"/>
          </ac:spMkLst>
        </pc:spChg>
        <pc:spChg chg="del mod">
          <ac:chgData name="Genaro Troiano" userId="f71c3b0e-ed33-4c9f-9f1b-24896d284439" providerId="ADAL" clId="{D5FD1798-5180-46A7-A0FE-687056668E6A}" dt="2021-07-07T20:56:18.612" v="7171" actId="478"/>
          <ac:spMkLst>
            <pc:docMk/>
            <pc:sldMk cId="3285442369" sldId="3314"/>
            <ac:spMk id="89" creationId="{15E61840-1635-47F3-AF93-7BD97D90BA15}"/>
          </ac:spMkLst>
        </pc:spChg>
        <pc:spChg chg="add mod">
          <ac:chgData name="Genaro Troiano" userId="f71c3b0e-ed33-4c9f-9f1b-24896d284439" providerId="ADAL" clId="{D5FD1798-5180-46A7-A0FE-687056668E6A}" dt="2021-07-08T12:13:20.181" v="7392" actId="1038"/>
          <ac:spMkLst>
            <pc:docMk/>
            <pc:sldMk cId="3285442369" sldId="3314"/>
            <ac:spMk id="91" creationId="{A5B9C8D3-57DE-45EB-8983-FBBE9770EE3A}"/>
          </ac:spMkLst>
        </pc:spChg>
        <pc:spChg chg="mod">
          <ac:chgData name="Genaro Troiano" userId="f71c3b0e-ed33-4c9f-9f1b-24896d284439" providerId="ADAL" clId="{D5FD1798-5180-46A7-A0FE-687056668E6A}" dt="2021-07-07T20:56:55.964" v="7222" actId="1038"/>
          <ac:spMkLst>
            <pc:docMk/>
            <pc:sldMk cId="3285442369" sldId="3314"/>
            <ac:spMk id="92" creationId="{5D4799CF-50E2-4FE9-BEE0-34FF83F0DE6E}"/>
          </ac:spMkLst>
        </pc:spChg>
        <pc:spChg chg="mod">
          <ac:chgData name="Genaro Troiano" userId="f71c3b0e-ed33-4c9f-9f1b-24896d284439" providerId="ADAL" clId="{D5FD1798-5180-46A7-A0FE-687056668E6A}" dt="2021-07-08T12:12:05.001" v="7334" actId="6549"/>
          <ac:spMkLst>
            <pc:docMk/>
            <pc:sldMk cId="3285442369" sldId="3314"/>
            <ac:spMk id="97" creationId="{8A7553BE-4F70-434B-841D-979C315ECBEE}"/>
          </ac:spMkLst>
        </pc:spChg>
        <pc:spChg chg="del mod">
          <ac:chgData name="Genaro Troiano" userId="f71c3b0e-ed33-4c9f-9f1b-24896d284439" providerId="ADAL" clId="{D5FD1798-5180-46A7-A0FE-687056668E6A}" dt="2021-07-08T12:12:19.112" v="7335" actId="478"/>
          <ac:spMkLst>
            <pc:docMk/>
            <pc:sldMk cId="3285442369" sldId="3314"/>
            <ac:spMk id="101" creationId="{D040B8E4-6599-4877-817A-9B585252A929}"/>
          </ac:spMkLst>
        </pc:spChg>
        <pc:spChg chg="mod">
          <ac:chgData name="Genaro Troiano" userId="f71c3b0e-ed33-4c9f-9f1b-24896d284439" providerId="ADAL" clId="{D5FD1798-5180-46A7-A0FE-687056668E6A}" dt="2021-07-08T12:14:18.359" v="7455" actId="20577"/>
          <ac:spMkLst>
            <pc:docMk/>
            <pc:sldMk cId="3285442369" sldId="3314"/>
            <ac:spMk id="102" creationId="{0F615665-8A0E-4AE6-9D68-96DF9EC8283E}"/>
          </ac:spMkLst>
        </pc:spChg>
        <pc:spChg chg="mod">
          <ac:chgData name="Genaro Troiano" userId="f71c3b0e-ed33-4c9f-9f1b-24896d284439" providerId="ADAL" clId="{D5FD1798-5180-46A7-A0FE-687056668E6A}" dt="2021-07-07T14:31:11.269" v="2704" actId="1037"/>
          <ac:spMkLst>
            <pc:docMk/>
            <pc:sldMk cId="3285442369" sldId="3314"/>
            <ac:spMk id="109" creationId="{45CAF046-6B03-4E37-81BE-26F1775C385F}"/>
          </ac:spMkLst>
        </pc:spChg>
        <pc:spChg chg="add mod">
          <ac:chgData name="Genaro Troiano" userId="f71c3b0e-ed33-4c9f-9f1b-24896d284439" providerId="ADAL" clId="{D5FD1798-5180-46A7-A0FE-687056668E6A}" dt="2021-07-08T12:13:47.996" v="7450" actId="1036"/>
          <ac:spMkLst>
            <pc:docMk/>
            <pc:sldMk cId="3285442369" sldId="3314"/>
            <ac:spMk id="121" creationId="{60755366-0FA4-451A-B3CF-857B1AEFE6D9}"/>
          </ac:spMkLst>
        </pc:spChg>
        <pc:spChg chg="add mod">
          <ac:chgData name="Genaro Troiano" userId="f71c3b0e-ed33-4c9f-9f1b-24896d284439" providerId="ADAL" clId="{D5FD1798-5180-46A7-A0FE-687056668E6A}" dt="2021-07-07T20:56:55.964" v="7222" actId="1038"/>
          <ac:spMkLst>
            <pc:docMk/>
            <pc:sldMk cId="3285442369" sldId="3314"/>
            <ac:spMk id="134" creationId="{17618715-C958-467B-894A-72AAB5C5F12A}"/>
          </ac:spMkLst>
        </pc:spChg>
        <pc:spChg chg="add del mod">
          <ac:chgData name="Genaro Troiano" userId="f71c3b0e-ed33-4c9f-9f1b-24896d284439" providerId="ADAL" clId="{D5FD1798-5180-46A7-A0FE-687056668E6A}" dt="2021-07-07T13:12:23.014" v="1128"/>
          <ac:spMkLst>
            <pc:docMk/>
            <pc:sldMk cId="3285442369" sldId="3314"/>
            <ac:spMk id="139" creationId="{E554D847-0A6F-4195-A84F-3453207AAFAA}"/>
          </ac:spMkLst>
        </pc:spChg>
        <pc:spChg chg="add del mod">
          <ac:chgData name="Genaro Troiano" userId="f71c3b0e-ed33-4c9f-9f1b-24896d284439" providerId="ADAL" clId="{D5FD1798-5180-46A7-A0FE-687056668E6A}" dt="2021-07-07T13:14:11.830" v="1195" actId="478"/>
          <ac:spMkLst>
            <pc:docMk/>
            <pc:sldMk cId="3285442369" sldId="3314"/>
            <ac:spMk id="141" creationId="{0C5E73B4-1824-49D5-B4BE-9B356E998386}"/>
          </ac:spMkLst>
        </pc:spChg>
        <pc:spChg chg="add mod">
          <ac:chgData name="Genaro Troiano" userId="f71c3b0e-ed33-4c9f-9f1b-24896d284439" providerId="ADAL" clId="{D5FD1798-5180-46A7-A0FE-687056668E6A}" dt="2021-07-08T12:14:05.078" v="7452" actId="1076"/>
          <ac:spMkLst>
            <pc:docMk/>
            <pc:sldMk cId="3285442369" sldId="3314"/>
            <ac:spMk id="142" creationId="{7EB28159-2E93-4EC9-B786-88E4073E535A}"/>
          </ac:spMkLst>
        </pc:spChg>
        <pc:spChg chg="add mod">
          <ac:chgData name="Genaro Troiano" userId="f71c3b0e-ed33-4c9f-9f1b-24896d284439" providerId="ADAL" clId="{D5FD1798-5180-46A7-A0FE-687056668E6A}" dt="2021-07-08T12:13:51.732" v="7451" actId="1076"/>
          <ac:spMkLst>
            <pc:docMk/>
            <pc:sldMk cId="3285442369" sldId="3314"/>
            <ac:spMk id="147" creationId="{C5EDF6E6-309E-41CE-A910-080ECCD5D752}"/>
          </ac:spMkLst>
        </pc:spChg>
        <pc:spChg chg="add mod">
          <ac:chgData name="Genaro Troiano" userId="f71c3b0e-ed33-4c9f-9f1b-24896d284439" providerId="ADAL" clId="{D5FD1798-5180-46A7-A0FE-687056668E6A}" dt="2021-07-07T18:44:15.073" v="5479" actId="1035"/>
          <ac:spMkLst>
            <pc:docMk/>
            <pc:sldMk cId="3285442369" sldId="3314"/>
            <ac:spMk id="148" creationId="{9E76B3C5-5394-48E7-84EB-9E9C904C016B}"/>
          </ac:spMkLst>
        </pc:spChg>
        <pc:spChg chg="add del mod">
          <ac:chgData name="Genaro Troiano" userId="f71c3b0e-ed33-4c9f-9f1b-24896d284439" providerId="ADAL" clId="{D5FD1798-5180-46A7-A0FE-687056668E6A}" dt="2021-07-07T14:03:40.293" v="1690" actId="478"/>
          <ac:spMkLst>
            <pc:docMk/>
            <pc:sldMk cId="3285442369" sldId="3314"/>
            <ac:spMk id="150" creationId="{05EDD1C3-7860-46EB-BF9F-96B5924F689D}"/>
          </ac:spMkLst>
        </pc:spChg>
        <pc:spChg chg="add del mod">
          <ac:chgData name="Genaro Troiano" userId="f71c3b0e-ed33-4c9f-9f1b-24896d284439" providerId="ADAL" clId="{D5FD1798-5180-46A7-A0FE-687056668E6A}" dt="2021-07-07T14:03:40.293" v="1690" actId="478"/>
          <ac:spMkLst>
            <pc:docMk/>
            <pc:sldMk cId="3285442369" sldId="3314"/>
            <ac:spMk id="154" creationId="{7F9C4BDA-3FED-4DC6-B755-6081CE250A7B}"/>
          </ac:spMkLst>
        </pc:spChg>
        <pc:spChg chg="add mod">
          <ac:chgData name="Genaro Troiano" userId="f71c3b0e-ed33-4c9f-9f1b-24896d284439" providerId="ADAL" clId="{D5FD1798-5180-46A7-A0FE-687056668E6A}" dt="2021-07-07T20:56:55.964" v="7222" actId="1038"/>
          <ac:spMkLst>
            <pc:docMk/>
            <pc:sldMk cId="3285442369" sldId="3314"/>
            <ac:spMk id="155" creationId="{C9B640D5-5B1D-4102-8466-256E279A1F78}"/>
          </ac:spMkLst>
        </pc:spChg>
        <pc:spChg chg="add mod">
          <ac:chgData name="Genaro Troiano" userId="f71c3b0e-ed33-4c9f-9f1b-24896d284439" providerId="ADAL" clId="{D5FD1798-5180-46A7-A0FE-687056668E6A}" dt="2021-07-07T20:56:55.964" v="7222" actId="1038"/>
          <ac:spMkLst>
            <pc:docMk/>
            <pc:sldMk cId="3285442369" sldId="3314"/>
            <ac:spMk id="156" creationId="{E7B1612F-0D18-4147-BE49-20A17F9BFC56}"/>
          </ac:spMkLst>
        </pc:spChg>
        <pc:spChg chg="add del mod">
          <ac:chgData name="Genaro Troiano" userId="f71c3b0e-ed33-4c9f-9f1b-24896d284439" providerId="ADAL" clId="{D5FD1798-5180-46A7-A0FE-687056668E6A}" dt="2021-07-07T14:05:21.325" v="1748" actId="478"/>
          <ac:spMkLst>
            <pc:docMk/>
            <pc:sldMk cId="3285442369" sldId="3314"/>
            <ac:spMk id="157" creationId="{31F350AD-D3FB-40F4-855A-7C953D1EEA8F}"/>
          </ac:spMkLst>
        </pc:spChg>
        <pc:spChg chg="add mod">
          <ac:chgData name="Genaro Troiano" userId="f71c3b0e-ed33-4c9f-9f1b-24896d284439" providerId="ADAL" clId="{D5FD1798-5180-46A7-A0FE-687056668E6A}" dt="2021-07-07T20:56:55.964" v="7222" actId="1038"/>
          <ac:spMkLst>
            <pc:docMk/>
            <pc:sldMk cId="3285442369" sldId="3314"/>
            <ac:spMk id="158" creationId="{1CAC3873-B706-48D0-A8BA-AB900D81C8BE}"/>
          </ac:spMkLst>
        </pc:spChg>
        <pc:spChg chg="add mod">
          <ac:chgData name="Genaro Troiano" userId="f71c3b0e-ed33-4c9f-9f1b-24896d284439" providerId="ADAL" clId="{D5FD1798-5180-46A7-A0FE-687056668E6A}" dt="2021-07-07T20:56:55.964" v="7222" actId="1038"/>
          <ac:spMkLst>
            <pc:docMk/>
            <pc:sldMk cId="3285442369" sldId="3314"/>
            <ac:spMk id="162" creationId="{FBE42607-24C0-4BC8-A8FB-A7A2B717C9D4}"/>
          </ac:spMkLst>
        </pc:spChg>
        <pc:spChg chg="add mod">
          <ac:chgData name="Genaro Troiano" userId="f71c3b0e-ed33-4c9f-9f1b-24896d284439" providerId="ADAL" clId="{D5FD1798-5180-46A7-A0FE-687056668E6A}" dt="2021-07-07T14:17:53.791" v="2161" actId="1076"/>
          <ac:spMkLst>
            <pc:docMk/>
            <pc:sldMk cId="3285442369" sldId="3314"/>
            <ac:spMk id="163" creationId="{E2D76ADB-60A1-4E29-801B-81892D1B3666}"/>
          </ac:spMkLst>
        </pc:spChg>
        <pc:spChg chg="add mod">
          <ac:chgData name="Genaro Troiano" userId="f71c3b0e-ed33-4c9f-9f1b-24896d284439" providerId="ADAL" clId="{D5FD1798-5180-46A7-A0FE-687056668E6A}" dt="2021-07-07T14:18:15.269" v="2167" actId="121"/>
          <ac:spMkLst>
            <pc:docMk/>
            <pc:sldMk cId="3285442369" sldId="3314"/>
            <ac:spMk id="167" creationId="{D7AA338E-19C9-407A-9D06-CC309CADD0CE}"/>
          </ac:spMkLst>
        </pc:spChg>
        <pc:spChg chg="add mod">
          <ac:chgData name="Genaro Troiano" userId="f71c3b0e-ed33-4c9f-9f1b-24896d284439" providerId="ADAL" clId="{D5FD1798-5180-46A7-A0FE-687056668E6A}" dt="2021-07-07T14:31:30.935" v="2714" actId="1035"/>
          <ac:spMkLst>
            <pc:docMk/>
            <pc:sldMk cId="3285442369" sldId="3314"/>
            <ac:spMk id="168" creationId="{C2947C51-CF36-44D5-8F11-784126AFDDED}"/>
          </ac:spMkLst>
        </pc:spChg>
        <pc:spChg chg="add mod">
          <ac:chgData name="Genaro Troiano" userId="f71c3b0e-ed33-4c9f-9f1b-24896d284439" providerId="ADAL" clId="{D5FD1798-5180-46A7-A0FE-687056668E6A}" dt="2021-07-08T12:13:32.531" v="7417" actId="1036"/>
          <ac:spMkLst>
            <pc:docMk/>
            <pc:sldMk cId="3285442369" sldId="3314"/>
            <ac:spMk id="175" creationId="{07158188-D0A3-46CB-B72B-A06EAAB71AC6}"/>
          </ac:spMkLst>
        </pc:spChg>
        <pc:spChg chg="add mod">
          <ac:chgData name="Genaro Troiano" userId="f71c3b0e-ed33-4c9f-9f1b-24896d284439" providerId="ADAL" clId="{D5FD1798-5180-46A7-A0FE-687056668E6A}" dt="2021-07-08T12:11:27.030" v="7314" actId="6549"/>
          <ac:spMkLst>
            <pc:docMk/>
            <pc:sldMk cId="3285442369" sldId="3314"/>
            <ac:spMk id="204" creationId="{7AB4E314-25C8-4F62-82EE-ABB364123520}"/>
          </ac:spMkLst>
        </pc:spChg>
        <pc:spChg chg="add mod">
          <ac:chgData name="Genaro Troiano" userId="f71c3b0e-ed33-4c9f-9f1b-24896d284439" providerId="ADAL" clId="{D5FD1798-5180-46A7-A0FE-687056668E6A}" dt="2021-07-08T12:11:30.894" v="7316" actId="20577"/>
          <ac:spMkLst>
            <pc:docMk/>
            <pc:sldMk cId="3285442369" sldId="3314"/>
            <ac:spMk id="205" creationId="{90FF02E2-D9A4-4708-8197-DEC4054F21F3}"/>
          </ac:spMkLst>
        </pc:spChg>
        <pc:spChg chg="add del mod">
          <ac:chgData name="Genaro Troiano" userId="f71c3b0e-ed33-4c9f-9f1b-24896d284439" providerId="ADAL" clId="{D5FD1798-5180-46A7-A0FE-687056668E6A}" dt="2021-07-07T15:16:15.627" v="3766" actId="478"/>
          <ac:spMkLst>
            <pc:docMk/>
            <pc:sldMk cId="3285442369" sldId="3314"/>
            <ac:spMk id="269" creationId="{C3A80AE6-92DF-4B77-A40A-F86B99EC3F1D}"/>
          </ac:spMkLst>
        </pc:spChg>
        <pc:spChg chg="add del mod">
          <ac:chgData name="Genaro Troiano" userId="f71c3b0e-ed33-4c9f-9f1b-24896d284439" providerId="ADAL" clId="{D5FD1798-5180-46A7-A0FE-687056668E6A}" dt="2021-07-07T15:16:16.859" v="3767" actId="478"/>
          <ac:spMkLst>
            <pc:docMk/>
            <pc:sldMk cId="3285442369" sldId="3314"/>
            <ac:spMk id="270" creationId="{C879726C-02A5-4F3E-A541-EC8F28E04688}"/>
          </ac:spMkLst>
        </pc:spChg>
        <pc:spChg chg="add mod">
          <ac:chgData name="Genaro Troiano" userId="f71c3b0e-ed33-4c9f-9f1b-24896d284439" providerId="ADAL" clId="{D5FD1798-5180-46A7-A0FE-687056668E6A}" dt="2021-07-07T15:39:53.027" v="4048" actId="1036"/>
          <ac:spMkLst>
            <pc:docMk/>
            <pc:sldMk cId="3285442369" sldId="3314"/>
            <ac:spMk id="271" creationId="{FDF69B1A-1CCE-46C6-9878-BD2DBE73577E}"/>
          </ac:spMkLst>
        </pc:spChg>
        <pc:spChg chg="add mod">
          <ac:chgData name="Genaro Troiano" userId="f71c3b0e-ed33-4c9f-9f1b-24896d284439" providerId="ADAL" clId="{D5FD1798-5180-46A7-A0FE-687056668E6A}" dt="2021-07-07T15:25:03.859" v="3911" actId="1035"/>
          <ac:spMkLst>
            <pc:docMk/>
            <pc:sldMk cId="3285442369" sldId="3314"/>
            <ac:spMk id="272" creationId="{BDCCA0D0-2F0A-4863-BBD3-436EB094033B}"/>
          </ac:spMkLst>
        </pc:spChg>
        <pc:spChg chg="add mod">
          <ac:chgData name="Genaro Troiano" userId="f71c3b0e-ed33-4c9f-9f1b-24896d284439" providerId="ADAL" clId="{D5FD1798-5180-46A7-A0FE-687056668E6A}" dt="2021-07-07T15:24:06.513" v="3895" actId="208"/>
          <ac:spMkLst>
            <pc:docMk/>
            <pc:sldMk cId="3285442369" sldId="3314"/>
            <ac:spMk id="273" creationId="{1D4141C0-08C2-47EC-8246-417DED2F8165}"/>
          </ac:spMkLst>
        </pc:spChg>
        <pc:spChg chg="add mod">
          <ac:chgData name="Genaro Troiano" userId="f71c3b0e-ed33-4c9f-9f1b-24896d284439" providerId="ADAL" clId="{D5FD1798-5180-46A7-A0FE-687056668E6A}" dt="2021-07-07T15:24:12.093" v="3898" actId="208"/>
          <ac:spMkLst>
            <pc:docMk/>
            <pc:sldMk cId="3285442369" sldId="3314"/>
            <ac:spMk id="274" creationId="{24FA0D68-E1DB-4801-8B59-BFA42A39018C}"/>
          </ac:spMkLst>
        </pc:spChg>
        <pc:spChg chg="add mod">
          <ac:chgData name="Genaro Troiano" userId="f71c3b0e-ed33-4c9f-9f1b-24896d284439" providerId="ADAL" clId="{D5FD1798-5180-46A7-A0FE-687056668E6A}" dt="2021-07-07T15:24:09.577" v="3896" actId="208"/>
          <ac:spMkLst>
            <pc:docMk/>
            <pc:sldMk cId="3285442369" sldId="3314"/>
            <ac:spMk id="282" creationId="{B13F191E-1E0C-439A-8CE1-B1597F56C4AC}"/>
          </ac:spMkLst>
        </pc:spChg>
        <pc:spChg chg="add mod">
          <ac:chgData name="Genaro Troiano" userId="f71c3b0e-ed33-4c9f-9f1b-24896d284439" providerId="ADAL" clId="{D5FD1798-5180-46A7-A0FE-687056668E6A}" dt="2021-07-07T15:24:13.118" v="3899" actId="208"/>
          <ac:spMkLst>
            <pc:docMk/>
            <pc:sldMk cId="3285442369" sldId="3314"/>
            <ac:spMk id="290" creationId="{5AB3B23A-0016-4ECC-AD8F-DEEDD5780906}"/>
          </ac:spMkLst>
        </pc:spChg>
        <pc:spChg chg="add del mod">
          <ac:chgData name="Genaro Troiano" userId="f71c3b0e-ed33-4c9f-9f1b-24896d284439" providerId="ADAL" clId="{D5FD1798-5180-46A7-A0FE-687056668E6A}" dt="2021-07-07T15:22:47.315" v="3884" actId="478"/>
          <ac:spMkLst>
            <pc:docMk/>
            <pc:sldMk cId="3285442369" sldId="3314"/>
            <ac:spMk id="313" creationId="{914A653F-1D77-44FC-947E-1DABDEF3063B}"/>
          </ac:spMkLst>
        </pc:spChg>
        <pc:spChg chg="add mod">
          <ac:chgData name="Genaro Troiano" userId="f71c3b0e-ed33-4c9f-9f1b-24896d284439" providerId="ADAL" clId="{D5FD1798-5180-46A7-A0FE-687056668E6A}" dt="2021-07-07T15:31:51.995" v="4007" actId="1035"/>
          <ac:spMkLst>
            <pc:docMk/>
            <pc:sldMk cId="3285442369" sldId="3314"/>
            <ac:spMk id="333" creationId="{6483E8B0-1C33-42F5-BFBA-69EDDED63BF7}"/>
          </ac:spMkLst>
        </pc:spChg>
        <pc:spChg chg="add mod">
          <ac:chgData name="Genaro Troiano" userId="f71c3b0e-ed33-4c9f-9f1b-24896d284439" providerId="ADAL" clId="{D5FD1798-5180-46A7-A0FE-687056668E6A}" dt="2021-07-07T20:52:52.348" v="6976" actId="1038"/>
          <ac:spMkLst>
            <pc:docMk/>
            <pc:sldMk cId="3285442369" sldId="3314"/>
            <ac:spMk id="353" creationId="{C03A5E1A-D9C6-4734-B29A-2623CCB3397A}"/>
          </ac:spMkLst>
        </pc:spChg>
        <pc:spChg chg="add mod">
          <ac:chgData name="Genaro Troiano" userId="f71c3b0e-ed33-4c9f-9f1b-24896d284439" providerId="ADAL" clId="{D5FD1798-5180-46A7-A0FE-687056668E6A}" dt="2021-07-07T20:51:56.997" v="6823" actId="1036"/>
          <ac:spMkLst>
            <pc:docMk/>
            <pc:sldMk cId="3285442369" sldId="3314"/>
            <ac:spMk id="366" creationId="{CE3065AD-78EC-4481-9E70-59D4EF6123AA}"/>
          </ac:spMkLst>
        </pc:spChg>
        <pc:spChg chg="add mod">
          <ac:chgData name="Genaro Troiano" userId="f71c3b0e-ed33-4c9f-9f1b-24896d284439" providerId="ADAL" clId="{D5FD1798-5180-46A7-A0FE-687056668E6A}" dt="2021-07-07T20:51:56.997" v="6823" actId="1036"/>
          <ac:spMkLst>
            <pc:docMk/>
            <pc:sldMk cId="3285442369" sldId="3314"/>
            <ac:spMk id="367" creationId="{CD4467B6-2311-46ED-A14E-B03ECB939858}"/>
          </ac:spMkLst>
        </pc:spChg>
        <pc:spChg chg="add mod">
          <ac:chgData name="Genaro Troiano" userId="f71c3b0e-ed33-4c9f-9f1b-24896d284439" providerId="ADAL" clId="{D5FD1798-5180-46A7-A0FE-687056668E6A}" dt="2021-07-07T20:52:02.289" v="6838" actId="1036"/>
          <ac:spMkLst>
            <pc:docMk/>
            <pc:sldMk cId="3285442369" sldId="3314"/>
            <ac:spMk id="375" creationId="{87B67D16-E280-49EA-84D5-130DDEB51C1F}"/>
          </ac:spMkLst>
        </pc:spChg>
        <pc:spChg chg="add mod">
          <ac:chgData name="Genaro Troiano" userId="f71c3b0e-ed33-4c9f-9f1b-24896d284439" providerId="ADAL" clId="{D5FD1798-5180-46A7-A0FE-687056668E6A}" dt="2021-07-07T20:52:09.522" v="6862" actId="1036"/>
          <ac:spMkLst>
            <pc:docMk/>
            <pc:sldMk cId="3285442369" sldId="3314"/>
            <ac:spMk id="376" creationId="{B8C65175-407B-46D5-AD42-CFC890F9767A}"/>
          </ac:spMkLst>
        </pc:spChg>
        <pc:spChg chg="add del mod">
          <ac:chgData name="Genaro Troiano" userId="f71c3b0e-ed33-4c9f-9f1b-24896d284439" providerId="ADAL" clId="{D5FD1798-5180-46A7-A0FE-687056668E6A}" dt="2021-07-07T20:55:49.351" v="7170" actId="478"/>
          <ac:spMkLst>
            <pc:docMk/>
            <pc:sldMk cId="3285442369" sldId="3314"/>
            <ac:spMk id="377" creationId="{F8CB3E1D-E7F1-4872-B13C-0715968D207F}"/>
          </ac:spMkLst>
        </pc:spChg>
        <pc:spChg chg="add mod">
          <ac:chgData name="Genaro Troiano" userId="f71c3b0e-ed33-4c9f-9f1b-24896d284439" providerId="ADAL" clId="{D5FD1798-5180-46A7-A0FE-687056668E6A}" dt="2021-07-07T20:53:42.027" v="7081" actId="1038"/>
          <ac:spMkLst>
            <pc:docMk/>
            <pc:sldMk cId="3285442369" sldId="3314"/>
            <ac:spMk id="379" creationId="{5B218DB6-C3D5-4E5B-B7E3-623383400CDD}"/>
          </ac:spMkLst>
        </pc:spChg>
        <pc:spChg chg="add mod">
          <ac:chgData name="Genaro Troiano" userId="f71c3b0e-ed33-4c9f-9f1b-24896d284439" providerId="ADAL" clId="{D5FD1798-5180-46A7-A0FE-687056668E6A}" dt="2021-07-07T20:53:42.027" v="7081" actId="1038"/>
          <ac:spMkLst>
            <pc:docMk/>
            <pc:sldMk cId="3285442369" sldId="3314"/>
            <ac:spMk id="380" creationId="{F8FBB4C2-BB90-4805-9970-76FC6EBD2C0A}"/>
          </ac:spMkLst>
        </pc:spChg>
        <pc:spChg chg="add mod">
          <ac:chgData name="Genaro Troiano" userId="f71c3b0e-ed33-4c9f-9f1b-24896d284439" providerId="ADAL" clId="{D5FD1798-5180-46A7-A0FE-687056668E6A}" dt="2021-07-07T20:50:38.447" v="6795" actId="1076"/>
          <ac:spMkLst>
            <pc:docMk/>
            <pc:sldMk cId="3285442369" sldId="3314"/>
            <ac:spMk id="387" creationId="{F04CF724-E19B-42BA-A166-FED093F928D9}"/>
          </ac:spMkLst>
        </pc:spChg>
        <pc:spChg chg="add mod">
          <ac:chgData name="Genaro Troiano" userId="f71c3b0e-ed33-4c9f-9f1b-24896d284439" providerId="ADAL" clId="{D5FD1798-5180-46A7-A0FE-687056668E6A}" dt="2021-07-07T20:55:06.773" v="7164" actId="1038"/>
          <ac:spMkLst>
            <pc:docMk/>
            <pc:sldMk cId="3285442369" sldId="3314"/>
            <ac:spMk id="392" creationId="{C291B21F-62B7-4E6B-BA13-1CCDEF35A837}"/>
          </ac:spMkLst>
        </pc:spChg>
        <pc:spChg chg="add mod">
          <ac:chgData name="Genaro Troiano" userId="f71c3b0e-ed33-4c9f-9f1b-24896d284439" providerId="ADAL" clId="{D5FD1798-5180-46A7-A0FE-687056668E6A}" dt="2021-07-07T20:54:10.970" v="7096" actId="1076"/>
          <ac:spMkLst>
            <pc:docMk/>
            <pc:sldMk cId="3285442369" sldId="3314"/>
            <ac:spMk id="394" creationId="{CC079B31-CFB6-4993-A607-2F84FA245AD0}"/>
          </ac:spMkLst>
        </pc:spChg>
        <pc:spChg chg="add mod">
          <ac:chgData name="Genaro Troiano" userId="f71c3b0e-ed33-4c9f-9f1b-24896d284439" providerId="ADAL" clId="{D5FD1798-5180-46A7-A0FE-687056668E6A}" dt="2021-07-07T20:54:32.005" v="7125" actId="20577"/>
          <ac:spMkLst>
            <pc:docMk/>
            <pc:sldMk cId="3285442369" sldId="3314"/>
            <ac:spMk id="395" creationId="{A173E0A9-3B4C-43A3-80D9-341EF3A8C8B1}"/>
          </ac:spMkLst>
        </pc:spChg>
        <pc:cxnChg chg="mod">
          <ac:chgData name="Genaro Troiano" userId="f71c3b0e-ed33-4c9f-9f1b-24896d284439" providerId="ADAL" clId="{D5FD1798-5180-46A7-A0FE-687056668E6A}" dt="2021-07-07T18:44:29.675" v="5518" actId="1035"/>
          <ac:cxnSpMkLst>
            <pc:docMk/>
            <pc:sldMk cId="3285442369" sldId="3314"/>
            <ac:cxnSpMk id="19" creationId="{3CE1CCC5-5937-46AC-B233-565171772E93}"/>
          </ac:cxnSpMkLst>
        </pc:cxnChg>
        <pc:cxnChg chg="mod">
          <ac:chgData name="Genaro Troiano" userId="f71c3b0e-ed33-4c9f-9f1b-24896d284439" providerId="ADAL" clId="{D5FD1798-5180-46A7-A0FE-687056668E6A}" dt="2021-07-07T14:59:31.461" v="3186" actId="1038"/>
          <ac:cxnSpMkLst>
            <pc:docMk/>
            <pc:sldMk cId="3285442369" sldId="3314"/>
            <ac:cxnSpMk id="22" creationId="{C81FA919-C9F4-40B1-B683-74279E72C73E}"/>
          </ac:cxnSpMkLst>
        </pc:cxnChg>
        <pc:cxnChg chg="mod">
          <ac:chgData name="Genaro Troiano" userId="f71c3b0e-ed33-4c9f-9f1b-24896d284439" providerId="ADAL" clId="{D5FD1798-5180-46A7-A0FE-687056668E6A}" dt="2021-07-07T18:44:37.507" v="5523" actId="1035"/>
          <ac:cxnSpMkLst>
            <pc:docMk/>
            <pc:sldMk cId="3285442369" sldId="3314"/>
            <ac:cxnSpMk id="28" creationId="{D5325502-7EC6-4584-AAAE-9F45C5994632}"/>
          </ac:cxnSpMkLst>
        </pc:cxnChg>
        <pc:cxnChg chg="mod">
          <ac:chgData name="Genaro Troiano" userId="f71c3b0e-ed33-4c9f-9f1b-24896d284439" providerId="ADAL" clId="{D5FD1798-5180-46A7-A0FE-687056668E6A}" dt="2021-07-07T18:44:37.507" v="5523" actId="1035"/>
          <ac:cxnSpMkLst>
            <pc:docMk/>
            <pc:sldMk cId="3285442369" sldId="3314"/>
            <ac:cxnSpMk id="42" creationId="{18B91668-56C3-4CE3-BC8A-9C58D069BA74}"/>
          </ac:cxnSpMkLst>
        </pc:cxnChg>
        <pc:cxnChg chg="mod">
          <ac:chgData name="Genaro Troiano" userId="f71c3b0e-ed33-4c9f-9f1b-24896d284439" providerId="ADAL" clId="{D5FD1798-5180-46A7-A0FE-687056668E6A}" dt="2021-07-07T15:19:58.117" v="3828" actId="14100"/>
          <ac:cxnSpMkLst>
            <pc:docMk/>
            <pc:sldMk cId="3285442369" sldId="3314"/>
            <ac:cxnSpMk id="45" creationId="{850DA7CB-278E-46A3-861F-55B508A22271}"/>
          </ac:cxnSpMkLst>
        </pc:cxnChg>
        <pc:cxnChg chg="mod">
          <ac:chgData name="Genaro Troiano" userId="f71c3b0e-ed33-4c9f-9f1b-24896d284439" providerId="ADAL" clId="{D5FD1798-5180-46A7-A0FE-687056668E6A}" dt="2021-07-07T20:55:17.615" v="7165" actId="14100"/>
          <ac:cxnSpMkLst>
            <pc:docMk/>
            <pc:sldMk cId="3285442369" sldId="3314"/>
            <ac:cxnSpMk id="49" creationId="{FD900109-643A-4EEA-A9D8-00535B676446}"/>
          </ac:cxnSpMkLst>
        </pc:cxnChg>
        <pc:cxnChg chg="del mod">
          <ac:chgData name="Genaro Troiano" userId="f71c3b0e-ed33-4c9f-9f1b-24896d284439" providerId="ADAL" clId="{D5FD1798-5180-46A7-A0FE-687056668E6A}" dt="2021-07-07T12:58:10.651" v="1062" actId="478"/>
          <ac:cxnSpMkLst>
            <pc:docMk/>
            <pc:sldMk cId="3285442369" sldId="3314"/>
            <ac:cxnSpMk id="52" creationId="{8B67AFB8-FE54-4A5F-ADED-3B1CA252C625}"/>
          </ac:cxnSpMkLst>
        </pc:cxnChg>
        <pc:cxnChg chg="mod">
          <ac:chgData name="Genaro Troiano" userId="f71c3b0e-ed33-4c9f-9f1b-24896d284439" providerId="ADAL" clId="{D5FD1798-5180-46A7-A0FE-687056668E6A}" dt="2021-07-07T15:19:13.625" v="3824" actId="14100"/>
          <ac:cxnSpMkLst>
            <pc:docMk/>
            <pc:sldMk cId="3285442369" sldId="3314"/>
            <ac:cxnSpMk id="58" creationId="{6705359F-F27E-4FFB-BD5D-59EDC7AE6E22}"/>
          </ac:cxnSpMkLst>
        </pc:cxnChg>
        <pc:cxnChg chg="mod">
          <ac:chgData name="Genaro Troiano" userId="f71c3b0e-ed33-4c9f-9f1b-24896d284439" providerId="ADAL" clId="{D5FD1798-5180-46A7-A0FE-687056668E6A}" dt="2021-07-07T20:50:42.408" v="6796" actId="14100"/>
          <ac:cxnSpMkLst>
            <pc:docMk/>
            <pc:sldMk cId="3285442369" sldId="3314"/>
            <ac:cxnSpMk id="59" creationId="{5D5D9CC5-6909-4648-9599-A1503FE3C154}"/>
          </ac:cxnSpMkLst>
        </pc:cxnChg>
        <pc:cxnChg chg="mod">
          <ac:chgData name="Genaro Troiano" userId="f71c3b0e-ed33-4c9f-9f1b-24896d284439" providerId="ADAL" clId="{D5FD1798-5180-46A7-A0FE-687056668E6A}" dt="2021-07-07T12:56:48.016" v="1037" actId="1037"/>
          <ac:cxnSpMkLst>
            <pc:docMk/>
            <pc:sldMk cId="3285442369" sldId="3314"/>
            <ac:cxnSpMk id="60" creationId="{DFA20E6B-AE13-45E8-9F00-EE814D36C830}"/>
          </ac:cxnSpMkLst>
        </pc:cxnChg>
        <pc:cxnChg chg="mod">
          <ac:chgData name="Genaro Troiano" userId="f71c3b0e-ed33-4c9f-9f1b-24896d284439" providerId="ADAL" clId="{D5FD1798-5180-46A7-A0FE-687056668E6A}" dt="2021-07-07T20:55:17.615" v="7165" actId="14100"/>
          <ac:cxnSpMkLst>
            <pc:docMk/>
            <pc:sldMk cId="3285442369" sldId="3314"/>
            <ac:cxnSpMk id="61" creationId="{556F0165-3C46-4822-A6AC-F874213FBFCF}"/>
          </ac:cxnSpMkLst>
        </pc:cxnChg>
        <pc:cxnChg chg="mod">
          <ac:chgData name="Genaro Troiano" userId="f71c3b0e-ed33-4c9f-9f1b-24896d284439" providerId="ADAL" clId="{D5FD1798-5180-46A7-A0FE-687056668E6A}" dt="2021-07-07T13:03:45.052" v="1083" actId="1076"/>
          <ac:cxnSpMkLst>
            <pc:docMk/>
            <pc:sldMk cId="3285442369" sldId="3314"/>
            <ac:cxnSpMk id="62" creationId="{FFDE6A06-90B4-484F-8DCE-AC45AFF8ACAE}"/>
          </ac:cxnSpMkLst>
        </pc:cxnChg>
        <pc:cxnChg chg="del mod">
          <ac:chgData name="Genaro Troiano" userId="f71c3b0e-ed33-4c9f-9f1b-24896d284439" providerId="ADAL" clId="{D5FD1798-5180-46A7-A0FE-687056668E6A}" dt="2021-07-07T13:08:24.456" v="1117" actId="478"/>
          <ac:cxnSpMkLst>
            <pc:docMk/>
            <pc:sldMk cId="3285442369" sldId="3314"/>
            <ac:cxnSpMk id="65" creationId="{73A25690-1F0D-498F-8375-BDA6AAF2C0D2}"/>
          </ac:cxnSpMkLst>
        </pc:cxnChg>
        <pc:cxnChg chg="mod">
          <ac:chgData name="Genaro Troiano" userId="f71c3b0e-ed33-4c9f-9f1b-24896d284439" providerId="ADAL" clId="{D5FD1798-5180-46A7-A0FE-687056668E6A}" dt="2021-07-07T20:55:06.773" v="7164" actId="1038"/>
          <ac:cxnSpMkLst>
            <pc:docMk/>
            <pc:sldMk cId="3285442369" sldId="3314"/>
            <ac:cxnSpMk id="68" creationId="{C906B775-9D64-41BD-AFBA-FEC947FC1BD1}"/>
          </ac:cxnSpMkLst>
        </pc:cxnChg>
        <pc:cxnChg chg="mod">
          <ac:chgData name="Genaro Troiano" userId="f71c3b0e-ed33-4c9f-9f1b-24896d284439" providerId="ADAL" clId="{D5FD1798-5180-46A7-A0FE-687056668E6A}" dt="2021-07-07T20:54:57.840" v="7141" actId="1038"/>
          <ac:cxnSpMkLst>
            <pc:docMk/>
            <pc:sldMk cId="3285442369" sldId="3314"/>
            <ac:cxnSpMk id="71" creationId="{CC1FD11F-856C-491A-AB82-938A88F81A6A}"/>
          </ac:cxnSpMkLst>
        </pc:cxnChg>
        <pc:cxnChg chg="add mod">
          <ac:chgData name="Genaro Troiano" userId="f71c3b0e-ed33-4c9f-9f1b-24896d284439" providerId="ADAL" clId="{D5FD1798-5180-46A7-A0FE-687056668E6A}" dt="2021-07-07T15:25:00.418" v="3909" actId="14100"/>
          <ac:cxnSpMkLst>
            <pc:docMk/>
            <pc:sldMk cId="3285442369" sldId="3314"/>
            <ac:cxnSpMk id="73" creationId="{B834BFE3-4BA3-4D21-91D2-7A27B62380A6}"/>
          </ac:cxnSpMkLst>
        </pc:cxnChg>
        <pc:cxnChg chg="mod">
          <ac:chgData name="Genaro Troiano" userId="f71c3b0e-ed33-4c9f-9f1b-24896d284439" providerId="ADAL" clId="{D5FD1798-5180-46A7-A0FE-687056668E6A}" dt="2021-07-07T20:52:40.738" v="6957" actId="1036"/>
          <ac:cxnSpMkLst>
            <pc:docMk/>
            <pc:sldMk cId="3285442369" sldId="3314"/>
            <ac:cxnSpMk id="74" creationId="{240DBB7D-E25B-4FE3-80FE-61FA5B2B60D2}"/>
          </ac:cxnSpMkLst>
        </pc:cxnChg>
        <pc:cxnChg chg="add mod">
          <ac:chgData name="Genaro Troiano" userId="f71c3b0e-ed33-4c9f-9f1b-24896d284439" providerId="ADAL" clId="{D5FD1798-5180-46A7-A0FE-687056668E6A}" dt="2021-07-08T12:12:53.377" v="7369" actId="1037"/>
          <ac:cxnSpMkLst>
            <pc:docMk/>
            <pc:sldMk cId="3285442369" sldId="3314"/>
            <ac:cxnSpMk id="76" creationId="{49111FF6-2B9C-4012-BB47-E2798FC252DF}"/>
          </ac:cxnSpMkLst>
        </pc:cxnChg>
        <pc:cxnChg chg="mod">
          <ac:chgData name="Genaro Troiano" userId="f71c3b0e-ed33-4c9f-9f1b-24896d284439" providerId="ADAL" clId="{D5FD1798-5180-46A7-A0FE-687056668E6A}" dt="2021-07-07T20:52:27.673" v="6898" actId="1038"/>
          <ac:cxnSpMkLst>
            <pc:docMk/>
            <pc:sldMk cId="3285442369" sldId="3314"/>
            <ac:cxnSpMk id="78" creationId="{E4E75890-6D75-4E75-8292-E90089C2A816}"/>
          </ac:cxnSpMkLst>
        </pc:cxnChg>
        <pc:cxnChg chg="del mod">
          <ac:chgData name="Genaro Troiano" userId="f71c3b0e-ed33-4c9f-9f1b-24896d284439" providerId="ADAL" clId="{D5FD1798-5180-46A7-A0FE-687056668E6A}" dt="2021-07-07T13:15:41.869" v="1241" actId="478"/>
          <ac:cxnSpMkLst>
            <pc:docMk/>
            <pc:sldMk cId="3285442369" sldId="3314"/>
            <ac:cxnSpMk id="82" creationId="{5C6B7EFD-1CC6-4D0C-8384-BAC81C1E96DA}"/>
          </ac:cxnSpMkLst>
        </pc:cxnChg>
        <pc:cxnChg chg="mod">
          <ac:chgData name="Genaro Troiano" userId="f71c3b0e-ed33-4c9f-9f1b-24896d284439" providerId="ADAL" clId="{D5FD1798-5180-46A7-A0FE-687056668E6A}" dt="2021-07-07T15:42:37.956" v="4140" actId="1035"/>
          <ac:cxnSpMkLst>
            <pc:docMk/>
            <pc:sldMk cId="3285442369" sldId="3314"/>
            <ac:cxnSpMk id="84" creationId="{8D54B84B-BE62-45C3-BA5C-EF669172AB27}"/>
          </ac:cxnSpMkLst>
        </pc:cxnChg>
        <pc:cxnChg chg="del mod">
          <ac:chgData name="Genaro Troiano" userId="f71c3b0e-ed33-4c9f-9f1b-24896d284439" providerId="ADAL" clId="{D5FD1798-5180-46A7-A0FE-687056668E6A}" dt="2021-07-07T13:09:32.360" v="1124" actId="478"/>
          <ac:cxnSpMkLst>
            <pc:docMk/>
            <pc:sldMk cId="3285442369" sldId="3314"/>
            <ac:cxnSpMk id="86" creationId="{D7661E33-A4E8-406A-A684-750A32166CAD}"/>
          </ac:cxnSpMkLst>
        </pc:cxnChg>
        <pc:cxnChg chg="mod">
          <ac:chgData name="Genaro Troiano" userId="f71c3b0e-ed33-4c9f-9f1b-24896d284439" providerId="ADAL" clId="{D5FD1798-5180-46A7-A0FE-687056668E6A}" dt="2021-07-07T20:57:01.334" v="7240" actId="1037"/>
          <ac:cxnSpMkLst>
            <pc:docMk/>
            <pc:sldMk cId="3285442369" sldId="3314"/>
            <ac:cxnSpMk id="90" creationId="{4B69D6D0-A9FB-462D-9AC6-C20C30EB1196}"/>
          </ac:cxnSpMkLst>
        </pc:cxnChg>
        <pc:cxnChg chg="del mod">
          <ac:chgData name="Genaro Troiano" userId="f71c3b0e-ed33-4c9f-9f1b-24896d284439" providerId="ADAL" clId="{D5FD1798-5180-46A7-A0FE-687056668E6A}" dt="2021-07-07T20:56:20.857" v="7172" actId="478"/>
          <ac:cxnSpMkLst>
            <pc:docMk/>
            <pc:sldMk cId="3285442369" sldId="3314"/>
            <ac:cxnSpMk id="93" creationId="{BCFEBC0B-1BB7-4FB1-A237-231032C33194}"/>
          </ac:cxnSpMkLst>
        </pc:cxnChg>
        <pc:cxnChg chg="mod">
          <ac:chgData name="Genaro Troiano" userId="f71c3b0e-ed33-4c9f-9f1b-24896d284439" providerId="ADAL" clId="{D5FD1798-5180-46A7-A0FE-687056668E6A}" dt="2021-07-07T20:57:01.334" v="7240" actId="1037"/>
          <ac:cxnSpMkLst>
            <pc:docMk/>
            <pc:sldMk cId="3285442369" sldId="3314"/>
            <ac:cxnSpMk id="98" creationId="{35246A59-F91E-47BF-923C-C2C2E66710F0}"/>
          </ac:cxnSpMkLst>
        </pc:cxnChg>
        <pc:cxnChg chg="mod">
          <ac:chgData name="Genaro Troiano" userId="f71c3b0e-ed33-4c9f-9f1b-24896d284439" providerId="ADAL" clId="{D5FD1798-5180-46A7-A0FE-687056668E6A}" dt="2021-07-08T12:12:53.377" v="7369" actId="1037"/>
          <ac:cxnSpMkLst>
            <pc:docMk/>
            <pc:sldMk cId="3285442369" sldId="3314"/>
            <ac:cxnSpMk id="103" creationId="{9D47F6E5-1658-4111-89E4-FF3CA83BE2AC}"/>
          </ac:cxnSpMkLst>
        </pc:cxnChg>
        <pc:cxnChg chg="del mod">
          <ac:chgData name="Genaro Troiano" userId="f71c3b0e-ed33-4c9f-9f1b-24896d284439" providerId="ADAL" clId="{D5FD1798-5180-46A7-A0FE-687056668E6A}" dt="2021-07-08T12:12:29.238" v="7337" actId="478"/>
          <ac:cxnSpMkLst>
            <pc:docMk/>
            <pc:sldMk cId="3285442369" sldId="3314"/>
            <ac:cxnSpMk id="106" creationId="{45815237-639B-4FDD-9CCB-B8DF14B2665C}"/>
          </ac:cxnSpMkLst>
        </pc:cxnChg>
        <pc:cxnChg chg="mod">
          <ac:chgData name="Genaro Troiano" userId="f71c3b0e-ed33-4c9f-9f1b-24896d284439" providerId="ADAL" clId="{D5FD1798-5180-46A7-A0FE-687056668E6A}" dt="2021-07-07T14:31:11.269" v="2704" actId="1037"/>
          <ac:cxnSpMkLst>
            <pc:docMk/>
            <pc:sldMk cId="3285442369" sldId="3314"/>
            <ac:cxnSpMk id="110" creationId="{69664026-B286-44AD-9722-1F73A6A68416}"/>
          </ac:cxnSpMkLst>
        </pc:cxnChg>
        <pc:cxnChg chg="add del mod">
          <ac:chgData name="Genaro Troiano" userId="f71c3b0e-ed33-4c9f-9f1b-24896d284439" providerId="ADAL" clId="{D5FD1798-5180-46A7-A0FE-687056668E6A}" dt="2021-07-08T12:12:26.464" v="7336" actId="478"/>
          <ac:cxnSpMkLst>
            <pc:docMk/>
            <pc:sldMk cId="3285442369" sldId="3314"/>
            <ac:cxnSpMk id="116" creationId="{2437324A-E1BD-44A4-B7A8-5125077CDBE8}"/>
          </ac:cxnSpMkLst>
        </pc:cxnChg>
        <pc:cxnChg chg="add mod">
          <ac:chgData name="Genaro Troiano" userId="f71c3b0e-ed33-4c9f-9f1b-24896d284439" providerId="ADAL" clId="{D5FD1798-5180-46A7-A0FE-687056668E6A}" dt="2021-07-08T12:13:20.181" v="7392" actId="1038"/>
          <ac:cxnSpMkLst>
            <pc:docMk/>
            <pc:sldMk cId="3285442369" sldId="3314"/>
            <ac:cxnSpMk id="119" creationId="{A391C23F-A9BB-4015-9F92-CED9A2482F77}"/>
          </ac:cxnSpMkLst>
        </pc:cxnChg>
        <pc:cxnChg chg="add mod">
          <ac:chgData name="Genaro Troiano" userId="f71c3b0e-ed33-4c9f-9f1b-24896d284439" providerId="ADAL" clId="{D5FD1798-5180-46A7-A0FE-687056668E6A}" dt="2021-07-08T12:13:47.996" v="7450" actId="1036"/>
          <ac:cxnSpMkLst>
            <pc:docMk/>
            <pc:sldMk cId="3285442369" sldId="3314"/>
            <ac:cxnSpMk id="122" creationId="{557B677F-641A-4617-B870-ED3AC14CCC41}"/>
          </ac:cxnSpMkLst>
        </pc:cxnChg>
        <pc:cxnChg chg="add mod">
          <ac:chgData name="Genaro Troiano" userId="f71c3b0e-ed33-4c9f-9f1b-24896d284439" providerId="ADAL" clId="{D5FD1798-5180-46A7-A0FE-687056668E6A}" dt="2021-07-07T20:57:01.334" v="7240" actId="1037"/>
          <ac:cxnSpMkLst>
            <pc:docMk/>
            <pc:sldMk cId="3285442369" sldId="3314"/>
            <ac:cxnSpMk id="135" creationId="{18AE5BD7-B0D3-4780-8EB0-C28E23DA3A1B}"/>
          </ac:cxnSpMkLst>
        </pc:cxnChg>
        <pc:cxnChg chg="add mod">
          <ac:chgData name="Genaro Troiano" userId="f71c3b0e-ed33-4c9f-9f1b-24896d284439" providerId="ADAL" clId="{D5FD1798-5180-46A7-A0FE-687056668E6A}" dt="2021-07-08T12:14:07.823" v="7453" actId="14100"/>
          <ac:cxnSpMkLst>
            <pc:docMk/>
            <pc:sldMk cId="3285442369" sldId="3314"/>
            <ac:cxnSpMk id="143" creationId="{1178163E-4AB8-441A-97E7-D7C7B5912C25}"/>
          </ac:cxnSpMkLst>
        </pc:cxnChg>
        <pc:cxnChg chg="add del mod">
          <ac:chgData name="Genaro Troiano" userId="f71c3b0e-ed33-4c9f-9f1b-24896d284439" providerId="ADAL" clId="{D5FD1798-5180-46A7-A0FE-687056668E6A}" dt="2021-07-07T14:03:42.035" v="1691" actId="478"/>
          <ac:cxnSpMkLst>
            <pc:docMk/>
            <pc:sldMk cId="3285442369" sldId="3314"/>
            <ac:cxnSpMk id="151" creationId="{5D9ACAFC-D9AA-4CB8-BDBB-F258509CFF66}"/>
          </ac:cxnSpMkLst>
        </pc:cxnChg>
        <pc:cxnChg chg="add mod">
          <ac:chgData name="Genaro Troiano" userId="f71c3b0e-ed33-4c9f-9f1b-24896d284439" providerId="ADAL" clId="{D5FD1798-5180-46A7-A0FE-687056668E6A}" dt="2021-07-07T20:57:01.334" v="7240" actId="1037"/>
          <ac:cxnSpMkLst>
            <pc:docMk/>
            <pc:sldMk cId="3285442369" sldId="3314"/>
            <ac:cxnSpMk id="159" creationId="{FC9E61E9-AED1-4358-A70D-C6C9FDCCF130}"/>
          </ac:cxnSpMkLst>
        </pc:cxnChg>
        <pc:cxnChg chg="add mod">
          <ac:chgData name="Genaro Troiano" userId="f71c3b0e-ed33-4c9f-9f1b-24896d284439" providerId="ADAL" clId="{D5FD1798-5180-46A7-A0FE-687056668E6A}" dt="2021-07-07T14:18:04.943" v="2164" actId="14100"/>
          <ac:cxnSpMkLst>
            <pc:docMk/>
            <pc:sldMk cId="3285442369" sldId="3314"/>
            <ac:cxnSpMk id="164" creationId="{06D46CDA-4F85-4939-9331-88533579E341}"/>
          </ac:cxnSpMkLst>
        </pc:cxnChg>
        <pc:cxnChg chg="add mod">
          <ac:chgData name="Genaro Troiano" userId="f71c3b0e-ed33-4c9f-9f1b-24896d284439" providerId="ADAL" clId="{D5FD1798-5180-46A7-A0FE-687056668E6A}" dt="2021-07-07T14:31:30.935" v="2714" actId="1035"/>
          <ac:cxnSpMkLst>
            <pc:docMk/>
            <pc:sldMk cId="3285442369" sldId="3314"/>
            <ac:cxnSpMk id="169" creationId="{53614954-2C19-421B-BDB1-AD262CEEFAFE}"/>
          </ac:cxnSpMkLst>
        </pc:cxnChg>
        <pc:cxnChg chg="add mod">
          <ac:chgData name="Genaro Troiano" userId="f71c3b0e-ed33-4c9f-9f1b-24896d284439" providerId="ADAL" clId="{D5FD1798-5180-46A7-A0FE-687056668E6A}" dt="2021-07-07T20:55:20.632" v="7166" actId="14100"/>
          <ac:cxnSpMkLst>
            <pc:docMk/>
            <pc:sldMk cId="3285442369" sldId="3314"/>
            <ac:cxnSpMk id="212" creationId="{0081540F-7401-4A5B-899D-6303B42582DB}"/>
          </ac:cxnSpMkLst>
        </pc:cxnChg>
        <pc:cxnChg chg="add mod">
          <ac:chgData name="Genaro Troiano" userId="f71c3b0e-ed33-4c9f-9f1b-24896d284439" providerId="ADAL" clId="{D5FD1798-5180-46A7-A0FE-687056668E6A}" dt="2021-07-07T20:55:23.988" v="7167" actId="14100"/>
          <ac:cxnSpMkLst>
            <pc:docMk/>
            <pc:sldMk cId="3285442369" sldId="3314"/>
            <ac:cxnSpMk id="215" creationId="{33B2CD92-32F8-4576-820A-0F9A9A1705F5}"/>
          </ac:cxnSpMkLst>
        </pc:cxnChg>
        <pc:cxnChg chg="add mod">
          <ac:chgData name="Genaro Troiano" userId="f71c3b0e-ed33-4c9f-9f1b-24896d284439" providerId="ADAL" clId="{D5FD1798-5180-46A7-A0FE-687056668E6A}" dt="2021-07-07T20:55:20.632" v="7166" actId="14100"/>
          <ac:cxnSpMkLst>
            <pc:docMk/>
            <pc:sldMk cId="3285442369" sldId="3314"/>
            <ac:cxnSpMk id="218" creationId="{4A99E044-A9A3-4875-8702-2683B7A6DBE3}"/>
          </ac:cxnSpMkLst>
        </pc:cxnChg>
        <pc:cxnChg chg="add mod">
          <ac:chgData name="Genaro Troiano" userId="f71c3b0e-ed33-4c9f-9f1b-24896d284439" providerId="ADAL" clId="{D5FD1798-5180-46A7-A0FE-687056668E6A}" dt="2021-07-07T20:55:45.161" v="7169" actId="14100"/>
          <ac:cxnSpMkLst>
            <pc:docMk/>
            <pc:sldMk cId="3285442369" sldId="3314"/>
            <ac:cxnSpMk id="221" creationId="{0A7FC678-5C82-4EC4-AE20-F529C925B5A8}"/>
          </ac:cxnSpMkLst>
        </pc:cxnChg>
        <pc:cxnChg chg="add mod">
          <ac:chgData name="Genaro Troiano" userId="f71c3b0e-ed33-4c9f-9f1b-24896d284439" providerId="ADAL" clId="{D5FD1798-5180-46A7-A0FE-687056668E6A}" dt="2021-07-07T15:24:38.929" v="3904" actId="1582"/>
          <ac:cxnSpMkLst>
            <pc:docMk/>
            <pc:sldMk cId="3285442369" sldId="3314"/>
            <ac:cxnSpMk id="278" creationId="{16AFE9F4-B532-43A1-9856-F02F4B100855}"/>
          </ac:cxnSpMkLst>
        </pc:cxnChg>
        <pc:cxnChg chg="add mod">
          <ac:chgData name="Genaro Troiano" userId="f71c3b0e-ed33-4c9f-9f1b-24896d284439" providerId="ADAL" clId="{D5FD1798-5180-46A7-A0FE-687056668E6A}" dt="2021-07-07T15:20:23.151" v="3838" actId="1035"/>
          <ac:cxnSpMkLst>
            <pc:docMk/>
            <pc:sldMk cId="3285442369" sldId="3314"/>
            <ac:cxnSpMk id="283" creationId="{6826C226-95C3-4EBE-A34F-73908BFF1B7F}"/>
          </ac:cxnSpMkLst>
        </pc:cxnChg>
        <pc:cxnChg chg="add mod">
          <ac:chgData name="Genaro Troiano" userId="f71c3b0e-ed33-4c9f-9f1b-24896d284439" providerId="ADAL" clId="{D5FD1798-5180-46A7-A0FE-687056668E6A}" dt="2021-07-07T15:19:33.622" v="3826" actId="1076"/>
          <ac:cxnSpMkLst>
            <pc:docMk/>
            <pc:sldMk cId="3285442369" sldId="3314"/>
            <ac:cxnSpMk id="293" creationId="{3EE6E7A4-40E6-495F-97FE-3B600A79B1F8}"/>
          </ac:cxnSpMkLst>
        </pc:cxnChg>
        <pc:cxnChg chg="add mod">
          <ac:chgData name="Genaro Troiano" userId="f71c3b0e-ed33-4c9f-9f1b-24896d284439" providerId="ADAL" clId="{D5FD1798-5180-46A7-A0FE-687056668E6A}" dt="2021-07-07T15:24:37.745" v="3903" actId="1582"/>
          <ac:cxnSpMkLst>
            <pc:docMk/>
            <pc:sldMk cId="3285442369" sldId="3314"/>
            <ac:cxnSpMk id="295" creationId="{526DF3F0-C834-4BEE-A174-27E318A46DEA}"/>
          </ac:cxnSpMkLst>
        </pc:cxnChg>
        <pc:cxnChg chg="add mod">
          <ac:chgData name="Genaro Troiano" userId="f71c3b0e-ed33-4c9f-9f1b-24896d284439" providerId="ADAL" clId="{D5FD1798-5180-46A7-A0FE-687056668E6A}" dt="2021-07-07T15:39:53.027" v="4048" actId="1036"/>
          <ac:cxnSpMkLst>
            <pc:docMk/>
            <pc:sldMk cId="3285442369" sldId="3314"/>
            <ac:cxnSpMk id="299" creationId="{0560877D-5C7F-4F1F-956D-B1840E20D96A}"/>
          </ac:cxnSpMkLst>
        </pc:cxnChg>
        <pc:cxnChg chg="add del mod">
          <ac:chgData name="Genaro Troiano" userId="f71c3b0e-ed33-4c9f-9f1b-24896d284439" providerId="ADAL" clId="{D5FD1798-5180-46A7-A0FE-687056668E6A}" dt="2021-07-07T15:22:35.142" v="3880" actId="478"/>
          <ac:cxnSpMkLst>
            <pc:docMk/>
            <pc:sldMk cId="3285442369" sldId="3314"/>
            <ac:cxnSpMk id="304" creationId="{3C423E06-33EE-4580-A280-01CFFBAAF077}"/>
          </ac:cxnSpMkLst>
        </pc:cxnChg>
        <pc:cxnChg chg="add del mod">
          <ac:chgData name="Genaro Troiano" userId="f71c3b0e-ed33-4c9f-9f1b-24896d284439" providerId="ADAL" clId="{D5FD1798-5180-46A7-A0FE-687056668E6A}" dt="2021-07-07T15:22:36.172" v="3881" actId="478"/>
          <ac:cxnSpMkLst>
            <pc:docMk/>
            <pc:sldMk cId="3285442369" sldId="3314"/>
            <ac:cxnSpMk id="307" creationId="{79168971-F1E3-4504-8F5F-4EAEC8595E4C}"/>
          </ac:cxnSpMkLst>
        </pc:cxnChg>
        <pc:cxnChg chg="add del mod">
          <ac:chgData name="Genaro Troiano" userId="f71c3b0e-ed33-4c9f-9f1b-24896d284439" providerId="ADAL" clId="{D5FD1798-5180-46A7-A0FE-687056668E6A}" dt="2021-07-07T15:22:37.201" v="3882" actId="478"/>
          <ac:cxnSpMkLst>
            <pc:docMk/>
            <pc:sldMk cId="3285442369" sldId="3314"/>
            <ac:cxnSpMk id="310" creationId="{8345EC4C-7500-48CB-849C-DBD2ED94E196}"/>
          </ac:cxnSpMkLst>
        </pc:cxnChg>
        <pc:cxnChg chg="add mod">
          <ac:chgData name="Genaro Troiano" userId="f71c3b0e-ed33-4c9f-9f1b-24896d284439" providerId="ADAL" clId="{D5FD1798-5180-46A7-A0FE-687056668E6A}" dt="2021-07-07T15:25:03.859" v="3911" actId="1035"/>
          <ac:cxnSpMkLst>
            <pc:docMk/>
            <pc:sldMk cId="3285442369" sldId="3314"/>
            <ac:cxnSpMk id="328" creationId="{4CB305F7-500A-45DB-BFEF-113E379B1AE0}"/>
          </ac:cxnSpMkLst>
        </pc:cxnChg>
        <pc:cxnChg chg="add del mod">
          <ac:chgData name="Genaro Troiano" userId="f71c3b0e-ed33-4c9f-9f1b-24896d284439" providerId="ADAL" clId="{D5FD1798-5180-46A7-A0FE-687056668E6A}" dt="2021-07-07T20:51:08.410" v="6797" actId="478"/>
          <ac:cxnSpMkLst>
            <pc:docMk/>
            <pc:sldMk cId="3285442369" sldId="3314"/>
            <ac:cxnSpMk id="332" creationId="{E60378FF-09A2-4803-8332-607858760460}"/>
          </ac:cxnSpMkLst>
        </pc:cxnChg>
        <pc:cxnChg chg="add mod">
          <ac:chgData name="Genaro Troiano" userId="f71c3b0e-ed33-4c9f-9f1b-24896d284439" providerId="ADAL" clId="{D5FD1798-5180-46A7-A0FE-687056668E6A}" dt="2021-07-07T15:31:56.692" v="4008" actId="14100"/>
          <ac:cxnSpMkLst>
            <pc:docMk/>
            <pc:sldMk cId="3285442369" sldId="3314"/>
            <ac:cxnSpMk id="336" creationId="{42A5D4DC-8056-4A0A-92AE-D5D4A6D3318C}"/>
          </ac:cxnSpMkLst>
        </pc:cxnChg>
        <pc:cxnChg chg="add mod">
          <ac:chgData name="Genaro Troiano" userId="f71c3b0e-ed33-4c9f-9f1b-24896d284439" providerId="ADAL" clId="{D5FD1798-5180-46A7-A0FE-687056668E6A}" dt="2021-07-07T15:31:51.995" v="4007" actId="1035"/>
          <ac:cxnSpMkLst>
            <pc:docMk/>
            <pc:sldMk cId="3285442369" sldId="3314"/>
            <ac:cxnSpMk id="358" creationId="{6412A5B2-B22A-4D13-BF00-DB4899531B34}"/>
          </ac:cxnSpMkLst>
        </pc:cxnChg>
        <pc:cxnChg chg="add mod">
          <ac:chgData name="Genaro Troiano" userId="f71c3b0e-ed33-4c9f-9f1b-24896d284439" providerId="ADAL" clId="{D5FD1798-5180-46A7-A0FE-687056668E6A}" dt="2021-07-07T20:54:57.840" v="7141" actId="1038"/>
          <ac:cxnSpMkLst>
            <pc:docMk/>
            <pc:sldMk cId="3285442369" sldId="3314"/>
            <ac:cxnSpMk id="368" creationId="{5F211CDA-40B5-486E-A980-A6CA74180B12}"/>
          </ac:cxnSpMkLst>
        </pc:cxnChg>
        <pc:cxnChg chg="add mod">
          <ac:chgData name="Genaro Troiano" userId="f71c3b0e-ed33-4c9f-9f1b-24896d284439" providerId="ADAL" clId="{D5FD1798-5180-46A7-A0FE-687056668E6A}" dt="2021-07-07T20:54:57.840" v="7141" actId="1038"/>
          <ac:cxnSpMkLst>
            <pc:docMk/>
            <pc:sldMk cId="3285442369" sldId="3314"/>
            <ac:cxnSpMk id="372" creationId="{D108B504-590B-4231-A63D-B5DCAA4CB97B}"/>
          </ac:cxnSpMkLst>
        </pc:cxnChg>
        <pc:cxnChg chg="add mod">
          <ac:chgData name="Genaro Troiano" userId="f71c3b0e-ed33-4c9f-9f1b-24896d284439" providerId="ADAL" clId="{D5FD1798-5180-46A7-A0FE-687056668E6A}" dt="2021-07-07T20:53:42.027" v="7081" actId="1038"/>
          <ac:cxnSpMkLst>
            <pc:docMk/>
            <pc:sldMk cId="3285442369" sldId="3314"/>
            <ac:cxnSpMk id="381" creationId="{A4BFA09A-BFB4-4D32-A44B-FA0AE199F77B}"/>
          </ac:cxnSpMkLst>
        </pc:cxnChg>
        <pc:cxnChg chg="add mod">
          <ac:chgData name="Genaro Troiano" userId="f71c3b0e-ed33-4c9f-9f1b-24896d284439" providerId="ADAL" clId="{D5FD1798-5180-46A7-A0FE-687056668E6A}" dt="2021-07-07T20:53:42.027" v="7081" actId="1038"/>
          <ac:cxnSpMkLst>
            <pc:docMk/>
            <pc:sldMk cId="3285442369" sldId="3314"/>
            <ac:cxnSpMk id="384" creationId="{1AE67DAE-1D39-489A-A010-073DA4481BA4}"/>
          </ac:cxnSpMkLst>
        </pc:cxnChg>
        <pc:cxnChg chg="add mod">
          <ac:chgData name="Genaro Troiano" userId="f71c3b0e-ed33-4c9f-9f1b-24896d284439" providerId="ADAL" clId="{D5FD1798-5180-46A7-A0FE-687056668E6A}" dt="2021-07-07T20:51:28.458" v="6801" actId="14100"/>
          <ac:cxnSpMkLst>
            <pc:docMk/>
            <pc:sldMk cId="3285442369" sldId="3314"/>
            <ac:cxnSpMk id="389" creationId="{E7D30076-B9BE-4BEE-BE59-43250E88DB32}"/>
          </ac:cxnSpMkLst>
        </pc:cxnChg>
      </pc:sldChg>
      <pc:sldChg chg="addSp delSp modSp mod">
        <pc:chgData name="Genaro Troiano" userId="f71c3b0e-ed33-4c9f-9f1b-24896d284439" providerId="ADAL" clId="{D5FD1798-5180-46A7-A0FE-687056668E6A}" dt="2021-07-08T12:20:56.469" v="7612" actId="20577"/>
        <pc:sldMkLst>
          <pc:docMk/>
          <pc:sldMk cId="3343899563" sldId="3355"/>
        </pc:sldMkLst>
        <pc:spChg chg="mod">
          <ac:chgData name="Genaro Troiano" userId="f71c3b0e-ed33-4c9f-9f1b-24896d284439" providerId="ADAL" clId="{D5FD1798-5180-46A7-A0FE-687056668E6A}" dt="2021-07-07T21:00:38.886" v="7250" actId="14100"/>
          <ac:spMkLst>
            <pc:docMk/>
            <pc:sldMk cId="3343899563" sldId="3355"/>
            <ac:spMk id="3" creationId="{C2EC31E8-E2B6-4F6C-86F4-68A9A71F010F}"/>
          </ac:spMkLst>
        </pc:spChg>
        <pc:spChg chg="add mod">
          <ac:chgData name="Genaro Troiano" userId="f71c3b0e-ed33-4c9f-9f1b-24896d284439" providerId="ADAL" clId="{D5FD1798-5180-46A7-A0FE-687056668E6A}" dt="2021-07-07T18:39:42.116" v="5459" actId="208"/>
          <ac:spMkLst>
            <pc:docMk/>
            <pc:sldMk cId="3343899563" sldId="3355"/>
            <ac:spMk id="8" creationId="{23F1E78D-D9DE-4757-BB56-15E2FFE2285E}"/>
          </ac:spMkLst>
        </pc:spChg>
        <pc:spChg chg="mod">
          <ac:chgData name="Genaro Troiano" userId="f71c3b0e-ed33-4c9f-9f1b-24896d284439" providerId="ADAL" clId="{D5FD1798-5180-46A7-A0FE-687056668E6A}" dt="2021-07-07T19:01:12.871" v="5764" actId="1076"/>
          <ac:spMkLst>
            <pc:docMk/>
            <pc:sldMk cId="3343899563" sldId="3355"/>
            <ac:spMk id="15" creationId="{64BD7B2E-D207-4CB6-AA19-E67302723026}"/>
          </ac:spMkLst>
        </pc:spChg>
        <pc:spChg chg="mod">
          <ac:chgData name="Genaro Troiano" userId="f71c3b0e-ed33-4c9f-9f1b-24896d284439" providerId="ADAL" clId="{D5FD1798-5180-46A7-A0FE-687056668E6A}" dt="2021-07-07T18:55:50.670" v="5630" actId="14100"/>
          <ac:spMkLst>
            <pc:docMk/>
            <pc:sldMk cId="3343899563" sldId="3355"/>
            <ac:spMk id="17" creationId="{7A40767D-FC00-4E0B-8CE3-BC267FA6F38C}"/>
          </ac:spMkLst>
        </pc:spChg>
        <pc:spChg chg="mod">
          <ac:chgData name="Genaro Troiano" userId="f71c3b0e-ed33-4c9f-9f1b-24896d284439" providerId="ADAL" clId="{D5FD1798-5180-46A7-A0FE-687056668E6A}" dt="2021-07-07T19:01:10.318" v="5763" actId="14100"/>
          <ac:spMkLst>
            <pc:docMk/>
            <pc:sldMk cId="3343899563" sldId="3355"/>
            <ac:spMk id="18" creationId="{81447321-93F3-40A8-B8D5-2A5A3EB941F0}"/>
          </ac:spMkLst>
        </pc:spChg>
        <pc:spChg chg="mod">
          <ac:chgData name="Genaro Troiano" userId="f71c3b0e-ed33-4c9f-9f1b-24896d284439" providerId="ADAL" clId="{D5FD1798-5180-46A7-A0FE-687056668E6A}" dt="2021-07-07T21:00:28.989" v="7249" actId="1037"/>
          <ac:spMkLst>
            <pc:docMk/>
            <pc:sldMk cId="3343899563" sldId="3355"/>
            <ac:spMk id="32" creationId="{D74D6E26-ECC7-49B9-820D-87526F56BC74}"/>
          </ac:spMkLst>
        </pc:spChg>
        <pc:spChg chg="mod">
          <ac:chgData name="Genaro Troiano" userId="f71c3b0e-ed33-4c9f-9f1b-24896d284439" providerId="ADAL" clId="{D5FD1798-5180-46A7-A0FE-687056668E6A}" dt="2021-07-08T12:15:04.001" v="7473" actId="6549"/>
          <ac:spMkLst>
            <pc:docMk/>
            <pc:sldMk cId="3343899563" sldId="3355"/>
            <ac:spMk id="44" creationId="{6F3C8BE9-FFE8-433B-841B-B5316DAD3F59}"/>
          </ac:spMkLst>
        </pc:spChg>
        <pc:spChg chg="mod">
          <ac:chgData name="Genaro Troiano" userId="f71c3b0e-ed33-4c9f-9f1b-24896d284439" providerId="ADAL" clId="{D5FD1798-5180-46A7-A0FE-687056668E6A}" dt="2021-07-08T12:15:22.569" v="7475" actId="20577"/>
          <ac:spMkLst>
            <pc:docMk/>
            <pc:sldMk cId="3343899563" sldId="3355"/>
            <ac:spMk id="47" creationId="{2156058D-2391-406F-A3EF-3374F68671A4}"/>
          </ac:spMkLst>
        </pc:spChg>
        <pc:spChg chg="add del mod">
          <ac:chgData name="Genaro Troiano" userId="f71c3b0e-ed33-4c9f-9f1b-24896d284439" providerId="ADAL" clId="{D5FD1798-5180-46A7-A0FE-687056668E6A}" dt="2021-07-07T13:05:30.513" v="1097" actId="478"/>
          <ac:spMkLst>
            <pc:docMk/>
            <pc:sldMk cId="3343899563" sldId="3355"/>
            <ac:spMk id="76" creationId="{9DAFEC49-0DAD-4BD6-8827-456596423E98}"/>
          </ac:spMkLst>
        </pc:spChg>
        <pc:spChg chg="add mod">
          <ac:chgData name="Genaro Troiano" userId="f71c3b0e-ed33-4c9f-9f1b-24896d284439" providerId="ADAL" clId="{D5FD1798-5180-46A7-A0FE-687056668E6A}" dt="2021-07-08T12:17:55.830" v="7497" actId="6549"/>
          <ac:spMkLst>
            <pc:docMk/>
            <pc:sldMk cId="3343899563" sldId="3355"/>
            <ac:spMk id="87" creationId="{1A8D2415-D3E4-494E-AA2B-F987656FDE0A}"/>
          </ac:spMkLst>
        </pc:spChg>
        <pc:spChg chg="add mod">
          <ac:chgData name="Genaro Troiano" userId="f71c3b0e-ed33-4c9f-9f1b-24896d284439" providerId="ADAL" clId="{D5FD1798-5180-46A7-A0FE-687056668E6A}" dt="2021-07-07T20:21:58.888" v="5813" actId="1037"/>
          <ac:spMkLst>
            <pc:docMk/>
            <pc:sldMk cId="3343899563" sldId="3355"/>
            <ac:spMk id="96" creationId="{B39ED909-D4E6-467B-8EED-FDA60DB5BF6C}"/>
          </ac:spMkLst>
        </pc:spChg>
        <pc:spChg chg="del">
          <ac:chgData name="Genaro Troiano" userId="f71c3b0e-ed33-4c9f-9f1b-24896d284439" providerId="ADAL" clId="{D5FD1798-5180-46A7-A0FE-687056668E6A}" dt="2021-07-07T13:05:26.952" v="1096" actId="478"/>
          <ac:spMkLst>
            <pc:docMk/>
            <pc:sldMk cId="3343899563" sldId="3355"/>
            <ac:spMk id="97" creationId="{45BE0FC3-99A3-44E2-9E5A-AC0610A5D320}"/>
          </ac:spMkLst>
        </pc:spChg>
        <pc:spChg chg="mod">
          <ac:chgData name="Genaro Troiano" userId="f71c3b0e-ed33-4c9f-9f1b-24896d284439" providerId="ADAL" clId="{D5FD1798-5180-46A7-A0FE-687056668E6A}" dt="2021-07-07T18:40:46.658" v="5463" actId="14100"/>
          <ac:spMkLst>
            <pc:docMk/>
            <pc:sldMk cId="3343899563" sldId="3355"/>
            <ac:spMk id="98" creationId="{7BBA71A9-A4F3-4CDF-A7F5-F2E3F83BC2C5}"/>
          </ac:spMkLst>
        </pc:spChg>
        <pc:spChg chg="add del mod">
          <ac:chgData name="Genaro Troiano" userId="f71c3b0e-ed33-4c9f-9f1b-24896d284439" providerId="ADAL" clId="{D5FD1798-5180-46A7-A0FE-687056668E6A}" dt="2021-07-07T20:21:36.114" v="5787" actId="478"/>
          <ac:spMkLst>
            <pc:docMk/>
            <pc:sldMk cId="3343899563" sldId="3355"/>
            <ac:spMk id="100" creationId="{95933639-5EE3-4EA0-B2F5-81D24DECA7BD}"/>
          </ac:spMkLst>
        </pc:spChg>
        <pc:spChg chg="add mod">
          <ac:chgData name="Genaro Troiano" userId="f71c3b0e-ed33-4c9f-9f1b-24896d284439" providerId="ADAL" clId="{D5FD1798-5180-46A7-A0FE-687056668E6A}" dt="2021-07-07T18:53:03.325" v="5541" actId="1076"/>
          <ac:spMkLst>
            <pc:docMk/>
            <pc:sldMk cId="3343899563" sldId="3355"/>
            <ac:spMk id="101" creationId="{34604F58-2157-47F3-9F45-1B6B695246C1}"/>
          </ac:spMkLst>
        </pc:spChg>
        <pc:spChg chg="add mod">
          <ac:chgData name="Genaro Troiano" userId="f71c3b0e-ed33-4c9f-9f1b-24896d284439" providerId="ADAL" clId="{D5FD1798-5180-46A7-A0FE-687056668E6A}" dt="2021-07-07T19:03:11.867" v="5777" actId="14100"/>
          <ac:spMkLst>
            <pc:docMk/>
            <pc:sldMk cId="3343899563" sldId="3355"/>
            <ac:spMk id="109" creationId="{E9EE2976-837D-4FDD-90CF-9A638934B5C9}"/>
          </ac:spMkLst>
        </pc:spChg>
        <pc:spChg chg="add mod">
          <ac:chgData name="Genaro Troiano" userId="f71c3b0e-ed33-4c9f-9f1b-24896d284439" providerId="ADAL" clId="{D5FD1798-5180-46A7-A0FE-687056668E6A}" dt="2021-07-08T12:20:02.816" v="7548" actId="1038"/>
          <ac:spMkLst>
            <pc:docMk/>
            <pc:sldMk cId="3343899563" sldId="3355"/>
            <ac:spMk id="111" creationId="{19B9D00F-4D4A-4E3E-B69E-CD13A57726B3}"/>
          </ac:spMkLst>
        </pc:spChg>
        <pc:spChg chg="add mod">
          <ac:chgData name="Genaro Troiano" userId="f71c3b0e-ed33-4c9f-9f1b-24896d284439" providerId="ADAL" clId="{D5FD1798-5180-46A7-A0FE-687056668E6A}" dt="2021-07-08T12:19:32.106" v="7521" actId="1035"/>
          <ac:spMkLst>
            <pc:docMk/>
            <pc:sldMk cId="3343899563" sldId="3355"/>
            <ac:spMk id="112" creationId="{0C878C98-30A6-4127-9F1F-3BA8A4120AC4}"/>
          </ac:spMkLst>
        </pc:spChg>
        <pc:spChg chg="add del mod">
          <ac:chgData name="Genaro Troiano" userId="f71c3b0e-ed33-4c9f-9f1b-24896d284439" providerId="ADAL" clId="{D5FD1798-5180-46A7-A0FE-687056668E6A}" dt="2021-07-07T20:22:17.438" v="5814" actId="478"/>
          <ac:spMkLst>
            <pc:docMk/>
            <pc:sldMk cId="3343899563" sldId="3355"/>
            <ac:spMk id="112" creationId="{274254FB-F742-478C-9017-994138715A8B}"/>
          </ac:spMkLst>
        </pc:spChg>
        <pc:spChg chg="add mod">
          <ac:chgData name="Genaro Troiano" userId="f71c3b0e-ed33-4c9f-9f1b-24896d284439" providerId="ADAL" clId="{D5FD1798-5180-46A7-A0FE-687056668E6A}" dt="2021-07-08T12:20:08.111" v="7562" actId="1035"/>
          <ac:spMkLst>
            <pc:docMk/>
            <pc:sldMk cId="3343899563" sldId="3355"/>
            <ac:spMk id="114" creationId="{89FA22E3-B2AA-4D72-A1A6-C3321CFCB5BD}"/>
          </ac:spMkLst>
        </pc:spChg>
        <pc:spChg chg="add mod">
          <ac:chgData name="Genaro Troiano" userId="f71c3b0e-ed33-4c9f-9f1b-24896d284439" providerId="ADAL" clId="{D5FD1798-5180-46A7-A0FE-687056668E6A}" dt="2021-07-08T12:20:22.047" v="7573" actId="1035"/>
          <ac:spMkLst>
            <pc:docMk/>
            <pc:sldMk cId="3343899563" sldId="3355"/>
            <ac:spMk id="118" creationId="{1FA0C11F-4523-4F55-BC34-8207CB0F79BF}"/>
          </ac:spMkLst>
        </pc:spChg>
        <pc:spChg chg="add mod">
          <ac:chgData name="Genaro Troiano" userId="f71c3b0e-ed33-4c9f-9f1b-24896d284439" providerId="ADAL" clId="{D5FD1798-5180-46A7-A0FE-687056668E6A}" dt="2021-07-08T12:20:24.937" v="7583" actId="1035"/>
          <ac:spMkLst>
            <pc:docMk/>
            <pc:sldMk cId="3343899563" sldId="3355"/>
            <ac:spMk id="119" creationId="{576AB36F-40AC-4F49-B563-D37059833EAB}"/>
          </ac:spMkLst>
        </pc:spChg>
        <pc:spChg chg="add mod">
          <ac:chgData name="Genaro Troiano" userId="f71c3b0e-ed33-4c9f-9f1b-24896d284439" providerId="ADAL" clId="{D5FD1798-5180-46A7-A0FE-687056668E6A}" dt="2021-07-07T21:00:52.572" v="7270" actId="1038"/>
          <ac:spMkLst>
            <pc:docMk/>
            <pc:sldMk cId="3343899563" sldId="3355"/>
            <ac:spMk id="126" creationId="{065E1C6D-81D6-45BD-9031-F8860416B16B}"/>
          </ac:spMkLst>
        </pc:spChg>
        <pc:spChg chg="add mod">
          <ac:chgData name="Genaro Troiano" userId="f71c3b0e-ed33-4c9f-9f1b-24896d284439" providerId="ADAL" clId="{D5FD1798-5180-46A7-A0FE-687056668E6A}" dt="2021-07-07T21:00:52.572" v="7270" actId="1038"/>
          <ac:spMkLst>
            <pc:docMk/>
            <pc:sldMk cId="3343899563" sldId="3355"/>
            <ac:spMk id="127" creationId="{2F10DBC7-2C51-4DE9-9EDD-A48BE3CA4F89}"/>
          </ac:spMkLst>
        </pc:spChg>
        <pc:spChg chg="mod">
          <ac:chgData name="Genaro Troiano" userId="f71c3b0e-ed33-4c9f-9f1b-24896d284439" providerId="ADAL" clId="{D5FD1798-5180-46A7-A0FE-687056668E6A}" dt="2021-07-07T18:40:55.884" v="5464" actId="1038"/>
          <ac:spMkLst>
            <pc:docMk/>
            <pc:sldMk cId="3343899563" sldId="3355"/>
            <ac:spMk id="131" creationId="{5830FD1C-8F16-4EDC-BB24-CE0B548928D1}"/>
          </ac:spMkLst>
        </pc:spChg>
        <pc:spChg chg="mod">
          <ac:chgData name="Genaro Troiano" userId="f71c3b0e-ed33-4c9f-9f1b-24896d284439" providerId="ADAL" clId="{D5FD1798-5180-46A7-A0FE-687056668E6A}" dt="2021-07-07T18:55:06.173" v="5582" actId="1036"/>
          <ac:spMkLst>
            <pc:docMk/>
            <pc:sldMk cId="3343899563" sldId="3355"/>
            <ac:spMk id="149" creationId="{F0AC67FD-87A7-4149-98B9-739BA75E8720}"/>
          </ac:spMkLst>
        </pc:spChg>
        <pc:spChg chg="mod">
          <ac:chgData name="Genaro Troiano" userId="f71c3b0e-ed33-4c9f-9f1b-24896d284439" providerId="ADAL" clId="{D5FD1798-5180-46A7-A0FE-687056668E6A}" dt="2021-07-08T12:17:14.830" v="7480" actId="20577"/>
          <ac:spMkLst>
            <pc:docMk/>
            <pc:sldMk cId="3343899563" sldId="3355"/>
            <ac:spMk id="156" creationId="{B788E2E2-294E-4142-8BE4-7A4D054E3A05}"/>
          </ac:spMkLst>
        </pc:spChg>
        <pc:spChg chg="mod">
          <ac:chgData name="Genaro Troiano" userId="f71c3b0e-ed33-4c9f-9f1b-24896d284439" providerId="ADAL" clId="{D5FD1798-5180-46A7-A0FE-687056668E6A}" dt="2021-07-08T12:17:42.661" v="7493" actId="6549"/>
          <ac:spMkLst>
            <pc:docMk/>
            <pc:sldMk cId="3343899563" sldId="3355"/>
            <ac:spMk id="196" creationId="{658D2E48-C59C-449D-B588-8833A7ECD877}"/>
          </ac:spMkLst>
        </pc:spChg>
        <pc:spChg chg="mod">
          <ac:chgData name="Genaro Troiano" userId="f71c3b0e-ed33-4c9f-9f1b-24896d284439" providerId="ADAL" clId="{D5FD1798-5180-46A7-A0FE-687056668E6A}" dt="2021-07-08T12:17:59.272" v="7499" actId="20577"/>
          <ac:spMkLst>
            <pc:docMk/>
            <pc:sldMk cId="3343899563" sldId="3355"/>
            <ac:spMk id="197" creationId="{D0CF6D9B-AADE-4D17-98F0-9BE95E4E84EA}"/>
          </ac:spMkLst>
        </pc:spChg>
        <pc:spChg chg="mod">
          <ac:chgData name="Genaro Troiano" userId="f71c3b0e-ed33-4c9f-9f1b-24896d284439" providerId="ADAL" clId="{D5FD1798-5180-46A7-A0FE-687056668E6A}" dt="2021-07-08T12:18:11.551" v="7501" actId="6549"/>
          <ac:spMkLst>
            <pc:docMk/>
            <pc:sldMk cId="3343899563" sldId="3355"/>
            <ac:spMk id="201" creationId="{BDA6233C-4634-4093-A172-1FDE2357A4E9}"/>
          </ac:spMkLst>
        </pc:spChg>
        <pc:spChg chg="mod">
          <ac:chgData name="Genaro Troiano" userId="f71c3b0e-ed33-4c9f-9f1b-24896d284439" providerId="ADAL" clId="{D5FD1798-5180-46A7-A0FE-687056668E6A}" dt="2021-07-08T12:20:44.711" v="7592" actId="6549"/>
          <ac:spMkLst>
            <pc:docMk/>
            <pc:sldMk cId="3343899563" sldId="3355"/>
            <ac:spMk id="275" creationId="{22417E37-3892-4FFF-BBEF-7F35525095BD}"/>
          </ac:spMkLst>
        </pc:spChg>
        <pc:spChg chg="mod">
          <ac:chgData name="Genaro Troiano" userId="f71c3b0e-ed33-4c9f-9f1b-24896d284439" providerId="ADAL" clId="{D5FD1798-5180-46A7-A0FE-687056668E6A}" dt="2021-07-08T12:20:56.469" v="7612" actId="20577"/>
          <ac:spMkLst>
            <pc:docMk/>
            <pc:sldMk cId="3343899563" sldId="3355"/>
            <ac:spMk id="292" creationId="{5AE98299-A0EB-4AD7-9ACB-7F10C83EBA84}"/>
          </ac:spMkLst>
        </pc:spChg>
        <pc:spChg chg="mod">
          <ac:chgData name="Genaro Troiano" userId="f71c3b0e-ed33-4c9f-9f1b-24896d284439" providerId="ADAL" clId="{D5FD1798-5180-46A7-A0FE-687056668E6A}" dt="2021-07-07T17:52:34.491" v="4239" actId="20577"/>
          <ac:spMkLst>
            <pc:docMk/>
            <pc:sldMk cId="3343899563" sldId="3355"/>
            <ac:spMk id="464" creationId="{903B4CB9-9480-48E7-ADBA-9BAC8CFE32DC}"/>
          </ac:spMkLst>
        </pc:spChg>
        <pc:cxnChg chg="mod">
          <ac:chgData name="Genaro Troiano" userId="f71c3b0e-ed33-4c9f-9f1b-24896d284439" providerId="ADAL" clId="{D5FD1798-5180-46A7-A0FE-687056668E6A}" dt="2021-07-07T21:00:28.989" v="7249" actId="1037"/>
          <ac:cxnSpMkLst>
            <pc:docMk/>
            <pc:sldMk cId="3343899563" sldId="3355"/>
            <ac:cxnSpMk id="35" creationId="{B8A77EB2-2F68-4182-A4F6-CF114C2DB72B}"/>
          </ac:cxnSpMkLst>
        </pc:cxnChg>
        <pc:cxnChg chg="mod">
          <ac:chgData name="Genaro Troiano" userId="f71c3b0e-ed33-4c9f-9f1b-24896d284439" providerId="ADAL" clId="{D5FD1798-5180-46A7-A0FE-687056668E6A}" dt="2021-07-07T21:00:44.344" v="7251" actId="1076"/>
          <ac:cxnSpMkLst>
            <pc:docMk/>
            <pc:sldMk cId="3343899563" sldId="3355"/>
            <ac:cxnSpMk id="42" creationId="{FFCF21B2-4E78-41AF-80F8-123FD8E900AA}"/>
          </ac:cxnSpMkLst>
        </pc:cxnChg>
        <pc:cxnChg chg="mod">
          <ac:chgData name="Genaro Troiano" userId="f71c3b0e-ed33-4c9f-9f1b-24896d284439" providerId="ADAL" clId="{D5FD1798-5180-46A7-A0FE-687056668E6A}" dt="2021-07-08T12:14:46.874" v="7456" actId="14100"/>
          <ac:cxnSpMkLst>
            <pc:docMk/>
            <pc:sldMk cId="3343899563" sldId="3355"/>
            <ac:cxnSpMk id="48" creationId="{DB37319F-E96C-4CBE-8D5C-EEF9FDBB21B7}"/>
          </ac:cxnSpMkLst>
        </pc:cxnChg>
        <pc:cxnChg chg="mod">
          <ac:chgData name="Genaro Troiano" userId="f71c3b0e-ed33-4c9f-9f1b-24896d284439" providerId="ADAL" clId="{D5FD1798-5180-46A7-A0FE-687056668E6A}" dt="2021-07-07T19:00:11.906" v="5755" actId="14100"/>
          <ac:cxnSpMkLst>
            <pc:docMk/>
            <pc:sldMk cId="3343899563" sldId="3355"/>
            <ac:cxnSpMk id="49" creationId="{59C629E9-6D78-4C20-9162-C62BF174EC38}"/>
          </ac:cxnSpMkLst>
        </pc:cxnChg>
        <pc:cxnChg chg="mod">
          <ac:chgData name="Genaro Troiano" userId="f71c3b0e-ed33-4c9f-9f1b-24896d284439" providerId="ADAL" clId="{D5FD1798-5180-46A7-A0FE-687056668E6A}" dt="2021-07-08T12:14:46.874" v="7456" actId="14100"/>
          <ac:cxnSpMkLst>
            <pc:docMk/>
            <pc:sldMk cId="3343899563" sldId="3355"/>
            <ac:cxnSpMk id="55" creationId="{49B4EEA1-74AC-449E-8006-6F1E15E36FA7}"/>
          </ac:cxnSpMkLst>
        </pc:cxnChg>
        <pc:cxnChg chg="mod">
          <ac:chgData name="Genaro Troiano" userId="f71c3b0e-ed33-4c9f-9f1b-24896d284439" providerId="ADAL" clId="{D5FD1798-5180-46A7-A0FE-687056668E6A}" dt="2021-07-08T12:15:52.219" v="7478" actId="14100"/>
          <ac:cxnSpMkLst>
            <pc:docMk/>
            <pc:sldMk cId="3343899563" sldId="3355"/>
            <ac:cxnSpMk id="72" creationId="{C222D102-486D-45A6-9EAD-2559F49A0BA6}"/>
          </ac:cxnSpMkLst>
        </pc:cxnChg>
        <pc:cxnChg chg="mod">
          <ac:chgData name="Genaro Troiano" userId="f71c3b0e-ed33-4c9f-9f1b-24896d284439" providerId="ADAL" clId="{D5FD1798-5180-46A7-A0FE-687056668E6A}" dt="2021-07-08T12:14:46.874" v="7456" actId="14100"/>
          <ac:cxnSpMkLst>
            <pc:docMk/>
            <pc:sldMk cId="3343899563" sldId="3355"/>
            <ac:cxnSpMk id="83" creationId="{54FCCDB6-3833-45E0-95F0-8C06EAEB9D5F}"/>
          </ac:cxnSpMkLst>
        </pc:cxnChg>
        <pc:cxnChg chg="add mod">
          <ac:chgData name="Genaro Troiano" userId="f71c3b0e-ed33-4c9f-9f1b-24896d284439" providerId="ADAL" clId="{D5FD1798-5180-46A7-A0FE-687056668E6A}" dt="2021-07-08T12:10:06.331" v="7309" actId="1036"/>
          <ac:cxnSpMkLst>
            <pc:docMk/>
            <pc:sldMk cId="3343899563" sldId="3355"/>
            <ac:cxnSpMk id="88" creationId="{DDCE464E-296F-4F54-9721-D77FCF8DC357}"/>
          </ac:cxnSpMkLst>
        </pc:cxnChg>
        <pc:cxnChg chg="mod">
          <ac:chgData name="Genaro Troiano" userId="f71c3b0e-ed33-4c9f-9f1b-24896d284439" providerId="ADAL" clId="{D5FD1798-5180-46A7-A0FE-687056668E6A}" dt="2021-07-07T13:08:07.284" v="1116" actId="1037"/>
          <ac:cxnSpMkLst>
            <pc:docMk/>
            <pc:sldMk cId="3343899563" sldId="3355"/>
            <ac:cxnSpMk id="93" creationId="{4FAECCC9-3DED-4D61-BDF6-8220C8576AD8}"/>
          </ac:cxnSpMkLst>
        </pc:cxnChg>
        <pc:cxnChg chg="add mod">
          <ac:chgData name="Genaro Troiano" userId="f71c3b0e-ed33-4c9f-9f1b-24896d284439" providerId="ADAL" clId="{D5FD1798-5180-46A7-A0FE-687056668E6A}" dt="2021-07-08T12:14:46.874" v="7456" actId="14100"/>
          <ac:cxnSpMkLst>
            <pc:docMk/>
            <pc:sldMk cId="3343899563" sldId="3355"/>
            <ac:cxnSpMk id="95" creationId="{3B7239F9-C681-4C3A-8BF3-16266E77D226}"/>
          </ac:cxnSpMkLst>
        </pc:cxnChg>
        <pc:cxnChg chg="mod">
          <ac:chgData name="Genaro Troiano" userId="f71c3b0e-ed33-4c9f-9f1b-24896d284439" providerId="ADAL" clId="{D5FD1798-5180-46A7-A0FE-687056668E6A}" dt="2021-07-08T12:14:46.874" v="7456" actId="14100"/>
          <ac:cxnSpMkLst>
            <pc:docMk/>
            <pc:sldMk cId="3343899563" sldId="3355"/>
            <ac:cxnSpMk id="99" creationId="{8CDF6107-36B0-4C21-A0CD-7E7D82E21D2F}"/>
          </ac:cxnSpMkLst>
        </pc:cxnChg>
        <pc:cxnChg chg="add mod">
          <ac:chgData name="Genaro Troiano" userId="f71c3b0e-ed33-4c9f-9f1b-24896d284439" providerId="ADAL" clId="{D5FD1798-5180-46A7-A0FE-687056668E6A}" dt="2021-07-07T20:21:58.888" v="5813" actId="1037"/>
          <ac:cxnSpMkLst>
            <pc:docMk/>
            <pc:sldMk cId="3343899563" sldId="3355"/>
            <ac:cxnSpMk id="103" creationId="{407D5F8E-FEBC-45EA-B1AD-D0D8F1A2DBD8}"/>
          </ac:cxnSpMkLst>
        </pc:cxnChg>
        <pc:cxnChg chg="add del mod">
          <ac:chgData name="Genaro Troiano" userId="f71c3b0e-ed33-4c9f-9f1b-24896d284439" providerId="ADAL" clId="{D5FD1798-5180-46A7-A0FE-687056668E6A}" dt="2021-07-07T20:21:23.353" v="5785" actId="478"/>
          <ac:cxnSpMkLst>
            <pc:docMk/>
            <pc:sldMk cId="3343899563" sldId="3355"/>
            <ac:cxnSpMk id="104" creationId="{3EFEA594-8FE9-46D2-B7E1-66D41DB2147F}"/>
          </ac:cxnSpMkLst>
        </pc:cxnChg>
        <pc:cxnChg chg="add mod">
          <ac:chgData name="Genaro Troiano" userId="f71c3b0e-ed33-4c9f-9f1b-24896d284439" providerId="ADAL" clId="{D5FD1798-5180-46A7-A0FE-687056668E6A}" dt="2021-07-07T19:03:26.516" v="5779" actId="1076"/>
          <ac:cxnSpMkLst>
            <pc:docMk/>
            <pc:sldMk cId="3343899563" sldId="3355"/>
            <ac:cxnSpMk id="110" creationId="{BB8C2B51-F937-4E8E-B8B3-A0FA11E87C4D}"/>
          </ac:cxnSpMkLst>
        </pc:cxnChg>
        <pc:cxnChg chg="add mod">
          <ac:chgData name="Genaro Troiano" userId="f71c3b0e-ed33-4c9f-9f1b-24896d284439" providerId="ADAL" clId="{D5FD1798-5180-46A7-A0FE-687056668E6A}" dt="2021-07-08T12:20:08.111" v="7562" actId="1035"/>
          <ac:cxnSpMkLst>
            <pc:docMk/>
            <pc:sldMk cId="3343899563" sldId="3355"/>
            <ac:cxnSpMk id="115" creationId="{DD2D1D99-0396-4F7A-A018-FF6625067977}"/>
          </ac:cxnSpMkLst>
        </pc:cxnChg>
        <pc:cxnChg chg="add mod">
          <ac:chgData name="Genaro Troiano" userId="f71c3b0e-ed33-4c9f-9f1b-24896d284439" providerId="ADAL" clId="{D5FD1798-5180-46A7-A0FE-687056668E6A}" dt="2021-07-08T12:20:22.047" v="7573" actId="1035"/>
          <ac:cxnSpMkLst>
            <pc:docMk/>
            <pc:sldMk cId="3343899563" sldId="3355"/>
            <ac:cxnSpMk id="120" creationId="{B764460C-8F2F-4DCB-890F-7E98FC5F7DE7}"/>
          </ac:cxnSpMkLst>
        </pc:cxnChg>
        <pc:cxnChg chg="add mod">
          <ac:chgData name="Genaro Troiano" userId="f71c3b0e-ed33-4c9f-9f1b-24896d284439" providerId="ADAL" clId="{D5FD1798-5180-46A7-A0FE-687056668E6A}" dt="2021-07-08T12:20:24.937" v="7583" actId="1035"/>
          <ac:cxnSpMkLst>
            <pc:docMk/>
            <pc:sldMk cId="3343899563" sldId="3355"/>
            <ac:cxnSpMk id="123" creationId="{C7312919-A817-4989-85AC-29FFDBB6DF32}"/>
          </ac:cxnSpMkLst>
        </pc:cxnChg>
        <pc:cxnChg chg="add mod">
          <ac:chgData name="Genaro Troiano" userId="f71c3b0e-ed33-4c9f-9f1b-24896d284439" providerId="ADAL" clId="{D5FD1798-5180-46A7-A0FE-687056668E6A}" dt="2021-07-08T12:20:22.047" v="7573" actId="1035"/>
          <ac:cxnSpMkLst>
            <pc:docMk/>
            <pc:sldMk cId="3343899563" sldId="3355"/>
            <ac:cxnSpMk id="130" creationId="{3068A12E-2D01-4B5F-901A-F76C5D34E32C}"/>
          </ac:cxnSpMkLst>
        </pc:cxnChg>
        <pc:cxnChg chg="mod">
          <ac:chgData name="Genaro Troiano" userId="f71c3b0e-ed33-4c9f-9f1b-24896d284439" providerId="ADAL" clId="{D5FD1798-5180-46A7-A0FE-687056668E6A}" dt="2021-07-07T18:40:46.658" v="5463" actId="14100"/>
          <ac:cxnSpMkLst>
            <pc:docMk/>
            <pc:sldMk cId="3343899563" sldId="3355"/>
            <ac:cxnSpMk id="132" creationId="{E7F9990D-B0B4-419F-9A30-E1D8974E6964}"/>
          </ac:cxnSpMkLst>
        </pc:cxnChg>
        <pc:cxnChg chg="add mod">
          <ac:chgData name="Genaro Troiano" userId="f71c3b0e-ed33-4c9f-9f1b-24896d284439" providerId="ADAL" clId="{D5FD1798-5180-46A7-A0FE-687056668E6A}" dt="2021-07-08T12:20:24.937" v="7583" actId="1035"/>
          <ac:cxnSpMkLst>
            <pc:docMk/>
            <pc:sldMk cId="3343899563" sldId="3355"/>
            <ac:cxnSpMk id="133" creationId="{0030775B-7A19-4453-8B49-AB1E1F4BC152}"/>
          </ac:cxnSpMkLst>
        </pc:cxnChg>
        <pc:cxnChg chg="mod">
          <ac:chgData name="Genaro Troiano" userId="f71c3b0e-ed33-4c9f-9f1b-24896d284439" providerId="ADAL" clId="{D5FD1798-5180-46A7-A0FE-687056668E6A}" dt="2021-07-07T18:55:06.173" v="5582" actId="1036"/>
          <ac:cxnSpMkLst>
            <pc:docMk/>
            <pc:sldMk cId="3343899563" sldId="3355"/>
            <ac:cxnSpMk id="150" creationId="{0F0FE96D-725F-471B-B850-C6BDE14AA861}"/>
          </ac:cxnSpMkLst>
        </pc:cxnChg>
        <pc:cxnChg chg="mod">
          <ac:chgData name="Genaro Troiano" userId="f71c3b0e-ed33-4c9f-9f1b-24896d284439" providerId="ADAL" clId="{D5FD1798-5180-46A7-A0FE-687056668E6A}" dt="2021-07-07T18:55:06.173" v="5582" actId="1036"/>
          <ac:cxnSpMkLst>
            <pc:docMk/>
            <pc:sldMk cId="3343899563" sldId="3355"/>
            <ac:cxnSpMk id="153" creationId="{713CF96D-D445-459A-B171-D5FF992DAB76}"/>
          </ac:cxnSpMkLst>
        </pc:cxnChg>
        <pc:cxnChg chg="mod">
          <ac:chgData name="Genaro Troiano" userId="f71c3b0e-ed33-4c9f-9f1b-24896d284439" providerId="ADAL" clId="{D5FD1798-5180-46A7-A0FE-687056668E6A}" dt="2021-07-07T18:55:06.173" v="5582" actId="1036"/>
          <ac:cxnSpMkLst>
            <pc:docMk/>
            <pc:sldMk cId="3343899563" sldId="3355"/>
            <ac:cxnSpMk id="157" creationId="{9C11092A-2F40-4A19-842C-BB8D405C6443}"/>
          </ac:cxnSpMkLst>
        </pc:cxnChg>
        <pc:cxnChg chg="mod">
          <ac:chgData name="Genaro Troiano" userId="f71c3b0e-ed33-4c9f-9f1b-24896d284439" providerId="ADAL" clId="{D5FD1798-5180-46A7-A0FE-687056668E6A}" dt="2021-07-07T18:55:15.429" v="5597" actId="1037"/>
          <ac:cxnSpMkLst>
            <pc:docMk/>
            <pc:sldMk cId="3343899563" sldId="3355"/>
            <ac:cxnSpMk id="191" creationId="{0D4873EA-D6D4-48EB-8C00-70DF243D8D89}"/>
          </ac:cxnSpMkLst>
        </pc:cxnChg>
        <pc:cxnChg chg="mod">
          <ac:chgData name="Genaro Troiano" userId="f71c3b0e-ed33-4c9f-9f1b-24896d284439" providerId="ADAL" clId="{D5FD1798-5180-46A7-A0FE-687056668E6A}" dt="2021-07-08T12:10:06.331" v="7309" actId="1036"/>
          <ac:cxnSpMkLst>
            <pc:docMk/>
            <pc:sldMk cId="3343899563" sldId="3355"/>
            <ac:cxnSpMk id="198" creationId="{17FEB885-E847-4328-A334-8C25353EB26F}"/>
          </ac:cxnSpMkLst>
        </pc:cxnChg>
        <pc:cxnChg chg="mod">
          <ac:chgData name="Genaro Troiano" userId="f71c3b0e-ed33-4c9f-9f1b-24896d284439" providerId="ADAL" clId="{D5FD1798-5180-46A7-A0FE-687056668E6A}" dt="2021-07-08T12:14:46.874" v="7456" actId="14100"/>
          <ac:cxnSpMkLst>
            <pc:docMk/>
            <pc:sldMk cId="3343899563" sldId="3355"/>
            <ac:cxnSpMk id="226" creationId="{68CB7315-1581-46A4-913D-058644B33E69}"/>
          </ac:cxnSpMkLst>
        </pc:cxnChg>
        <pc:cxnChg chg="mod">
          <ac:chgData name="Genaro Troiano" userId="f71c3b0e-ed33-4c9f-9f1b-24896d284439" providerId="ADAL" clId="{D5FD1798-5180-46A7-A0FE-687056668E6A}" dt="2021-07-08T12:10:06.331" v="7309" actId="1036"/>
          <ac:cxnSpMkLst>
            <pc:docMk/>
            <pc:sldMk cId="3343899563" sldId="3355"/>
            <ac:cxnSpMk id="230" creationId="{8DE72A41-AF6D-40AD-B837-07793CC58E26}"/>
          </ac:cxnSpMkLst>
        </pc:cxnChg>
        <pc:cxnChg chg="mod">
          <ac:chgData name="Genaro Troiano" userId="f71c3b0e-ed33-4c9f-9f1b-24896d284439" providerId="ADAL" clId="{D5FD1798-5180-46A7-A0FE-687056668E6A}" dt="2021-07-07T18:55:36.462" v="5615" actId="1038"/>
          <ac:cxnSpMkLst>
            <pc:docMk/>
            <pc:sldMk cId="3343899563" sldId="3355"/>
            <ac:cxnSpMk id="236" creationId="{400E3E7D-B017-442E-A566-99D4DEC1E5CA}"/>
          </ac:cxnSpMkLst>
        </pc:cxnChg>
        <pc:cxnChg chg="mod">
          <ac:chgData name="Genaro Troiano" userId="f71c3b0e-ed33-4c9f-9f1b-24896d284439" providerId="ADAL" clId="{D5FD1798-5180-46A7-A0FE-687056668E6A}" dt="2021-07-07T19:00:06.019" v="5754" actId="1037"/>
          <ac:cxnSpMkLst>
            <pc:docMk/>
            <pc:sldMk cId="3343899563" sldId="3355"/>
            <ac:cxnSpMk id="244" creationId="{F9E8B0EE-40B6-47F5-8BB0-24D5A9D1FF43}"/>
          </ac:cxnSpMkLst>
        </pc:cxnChg>
        <pc:cxnChg chg="mod">
          <ac:chgData name="Genaro Troiano" userId="f71c3b0e-ed33-4c9f-9f1b-24896d284439" providerId="ADAL" clId="{D5FD1798-5180-46A7-A0FE-687056668E6A}" dt="2021-07-08T12:20:14.432" v="7563" actId="14100"/>
          <ac:cxnSpMkLst>
            <pc:docMk/>
            <pc:sldMk cId="3343899563" sldId="3355"/>
            <ac:cxnSpMk id="276" creationId="{47EC1FF3-67DA-4D94-96D5-7A7CB0DEF7F5}"/>
          </ac:cxnSpMkLst>
        </pc:cxnChg>
      </pc:sldChg>
      <pc:sldChg chg="addSp delSp modSp mod">
        <pc:chgData name="Genaro Troiano" userId="f71c3b0e-ed33-4c9f-9f1b-24896d284439" providerId="ADAL" clId="{D5FD1798-5180-46A7-A0FE-687056668E6A}" dt="2021-07-08T12:23:02.962" v="7630" actId="20577"/>
        <pc:sldMkLst>
          <pc:docMk/>
          <pc:sldMk cId="1866384841" sldId="3356"/>
        </pc:sldMkLst>
        <pc:spChg chg="mod">
          <ac:chgData name="Genaro Troiano" userId="f71c3b0e-ed33-4c9f-9f1b-24896d284439" providerId="ADAL" clId="{D5FD1798-5180-46A7-A0FE-687056668E6A}" dt="2021-07-07T14:43:56.008" v="3169" actId="14100"/>
          <ac:spMkLst>
            <pc:docMk/>
            <pc:sldMk cId="1866384841" sldId="3356"/>
            <ac:spMk id="14" creationId="{61F79BF9-B011-4C2F-8A9D-EBF004E3ABD8}"/>
          </ac:spMkLst>
        </pc:spChg>
        <pc:spChg chg="mod">
          <ac:chgData name="Genaro Troiano" userId="f71c3b0e-ed33-4c9f-9f1b-24896d284439" providerId="ADAL" clId="{D5FD1798-5180-46A7-A0FE-687056668E6A}" dt="2021-07-07T14:24:10.450" v="2445" actId="1037"/>
          <ac:spMkLst>
            <pc:docMk/>
            <pc:sldMk cId="1866384841" sldId="3356"/>
            <ac:spMk id="15" creationId="{64BD7B2E-D207-4CB6-AA19-E67302723026}"/>
          </ac:spMkLst>
        </pc:spChg>
        <pc:spChg chg="mod">
          <ac:chgData name="Genaro Troiano" userId="f71c3b0e-ed33-4c9f-9f1b-24896d284439" providerId="ADAL" clId="{D5FD1798-5180-46A7-A0FE-687056668E6A}" dt="2021-07-07T14:23:54.647" v="2394" actId="14100"/>
          <ac:spMkLst>
            <pc:docMk/>
            <pc:sldMk cId="1866384841" sldId="3356"/>
            <ac:spMk id="16" creationId="{F2B95D53-8FE4-496A-9626-53311B85959D}"/>
          </ac:spMkLst>
        </pc:spChg>
        <pc:spChg chg="mod">
          <ac:chgData name="Genaro Troiano" userId="f71c3b0e-ed33-4c9f-9f1b-24896d284439" providerId="ADAL" clId="{D5FD1798-5180-46A7-A0FE-687056668E6A}" dt="2021-07-07T14:22:58.820" v="2255" actId="1037"/>
          <ac:spMkLst>
            <pc:docMk/>
            <pc:sldMk cId="1866384841" sldId="3356"/>
            <ac:spMk id="17" creationId="{7A40767D-FC00-4E0B-8CE3-BC267FA6F38C}"/>
          </ac:spMkLst>
        </pc:spChg>
        <pc:spChg chg="mod">
          <ac:chgData name="Genaro Troiano" userId="f71c3b0e-ed33-4c9f-9f1b-24896d284439" providerId="ADAL" clId="{D5FD1798-5180-46A7-A0FE-687056668E6A}" dt="2021-07-07T18:36:18.200" v="5442" actId="14100"/>
          <ac:spMkLst>
            <pc:docMk/>
            <pc:sldMk cId="1866384841" sldId="3356"/>
            <ac:spMk id="22" creationId="{A3BF9EB0-DDCD-46D6-B0FC-2E4E828933CE}"/>
          </ac:spMkLst>
        </pc:spChg>
        <pc:spChg chg="mod">
          <ac:chgData name="Genaro Troiano" userId="f71c3b0e-ed33-4c9f-9f1b-24896d284439" providerId="ADAL" clId="{D5FD1798-5180-46A7-A0FE-687056668E6A}" dt="2021-07-07T18:35:54.597" v="5439" actId="1037"/>
          <ac:spMkLst>
            <pc:docMk/>
            <pc:sldMk cId="1866384841" sldId="3356"/>
            <ac:spMk id="23" creationId="{29BCA416-8021-4AA6-9B11-E1B434194132}"/>
          </ac:spMkLst>
        </pc:spChg>
        <pc:spChg chg="mod">
          <ac:chgData name="Genaro Troiano" userId="f71c3b0e-ed33-4c9f-9f1b-24896d284439" providerId="ADAL" clId="{D5FD1798-5180-46A7-A0FE-687056668E6A}" dt="2021-07-07T18:36:05.649" v="5440" actId="552"/>
          <ac:spMkLst>
            <pc:docMk/>
            <pc:sldMk cId="1866384841" sldId="3356"/>
            <ac:spMk id="25" creationId="{AC863960-7BB2-48A2-B434-1D59192853C0}"/>
          </ac:spMkLst>
        </pc:spChg>
        <pc:spChg chg="mod">
          <ac:chgData name="Genaro Troiano" userId="f71c3b0e-ed33-4c9f-9f1b-24896d284439" providerId="ADAL" clId="{D5FD1798-5180-46A7-A0FE-687056668E6A}" dt="2021-07-07T18:35:54.597" v="5439" actId="1037"/>
          <ac:spMkLst>
            <pc:docMk/>
            <pc:sldMk cId="1866384841" sldId="3356"/>
            <ac:spMk id="26" creationId="{5089D59A-5731-4F10-992C-F8965D2B4A1A}"/>
          </ac:spMkLst>
        </pc:spChg>
        <pc:spChg chg="mod">
          <ac:chgData name="Genaro Troiano" userId="f71c3b0e-ed33-4c9f-9f1b-24896d284439" providerId="ADAL" clId="{D5FD1798-5180-46A7-A0FE-687056668E6A}" dt="2021-07-07T20:45:38.313" v="6611" actId="1036"/>
          <ac:spMkLst>
            <pc:docMk/>
            <pc:sldMk cId="1866384841" sldId="3356"/>
            <ac:spMk id="27" creationId="{449E04F2-1035-488D-A66C-A242A6F32253}"/>
          </ac:spMkLst>
        </pc:spChg>
        <pc:spChg chg="mod">
          <ac:chgData name="Genaro Troiano" userId="f71c3b0e-ed33-4c9f-9f1b-24896d284439" providerId="ADAL" clId="{D5FD1798-5180-46A7-A0FE-687056668E6A}" dt="2021-07-07T20:43:57.276" v="6491" actId="1035"/>
          <ac:spMkLst>
            <pc:docMk/>
            <pc:sldMk cId="1866384841" sldId="3356"/>
            <ac:spMk id="28" creationId="{072E4216-CA77-4B05-9B1C-B524CC304D43}"/>
          </ac:spMkLst>
        </pc:spChg>
        <pc:spChg chg="del mod">
          <ac:chgData name="Genaro Troiano" userId="f71c3b0e-ed33-4c9f-9f1b-24896d284439" providerId="ADAL" clId="{D5FD1798-5180-46A7-A0FE-687056668E6A}" dt="2021-07-07T20:38:21.898" v="6212" actId="478"/>
          <ac:spMkLst>
            <pc:docMk/>
            <pc:sldMk cId="1866384841" sldId="3356"/>
            <ac:spMk id="29" creationId="{687D5FAD-9441-4FE5-8260-5AA289B6111A}"/>
          </ac:spMkLst>
        </pc:spChg>
        <pc:spChg chg="mod">
          <ac:chgData name="Genaro Troiano" userId="f71c3b0e-ed33-4c9f-9f1b-24896d284439" providerId="ADAL" clId="{D5FD1798-5180-46A7-A0FE-687056668E6A}" dt="2021-07-07T18:35:54.597" v="5439" actId="1037"/>
          <ac:spMkLst>
            <pc:docMk/>
            <pc:sldMk cId="1866384841" sldId="3356"/>
            <ac:spMk id="30" creationId="{75BEAE2B-52A5-426C-8AAD-9548C04F6334}"/>
          </ac:spMkLst>
        </pc:spChg>
        <pc:spChg chg="mod">
          <ac:chgData name="Genaro Troiano" userId="f71c3b0e-ed33-4c9f-9f1b-24896d284439" providerId="ADAL" clId="{D5FD1798-5180-46A7-A0FE-687056668E6A}" dt="2021-07-07T20:44:17.220" v="6521" actId="1035"/>
          <ac:spMkLst>
            <pc:docMk/>
            <pc:sldMk cId="1866384841" sldId="3356"/>
            <ac:spMk id="31" creationId="{767A4660-E6D5-4CAC-8231-E3E52CA01098}"/>
          </ac:spMkLst>
        </pc:spChg>
        <pc:spChg chg="mod">
          <ac:chgData name="Genaro Troiano" userId="f71c3b0e-ed33-4c9f-9f1b-24896d284439" providerId="ADAL" clId="{D5FD1798-5180-46A7-A0FE-687056668E6A}" dt="2021-07-07T18:13:29.442" v="4681" actId="1035"/>
          <ac:spMkLst>
            <pc:docMk/>
            <pc:sldMk cId="1866384841" sldId="3356"/>
            <ac:spMk id="35" creationId="{2C337531-C0E4-456D-A985-BF06802CAD20}"/>
          </ac:spMkLst>
        </pc:spChg>
        <pc:spChg chg="mod">
          <ac:chgData name="Genaro Troiano" userId="f71c3b0e-ed33-4c9f-9f1b-24896d284439" providerId="ADAL" clId="{D5FD1798-5180-46A7-A0FE-687056668E6A}" dt="2021-07-07T18:19:38.880" v="5055" actId="1037"/>
          <ac:spMkLst>
            <pc:docMk/>
            <pc:sldMk cId="1866384841" sldId="3356"/>
            <ac:spMk id="38" creationId="{13E770EE-8702-4F5A-ADAF-6E03D67496C5}"/>
          </ac:spMkLst>
        </pc:spChg>
        <pc:spChg chg="mod">
          <ac:chgData name="Genaro Troiano" userId="f71c3b0e-ed33-4c9f-9f1b-24896d284439" providerId="ADAL" clId="{D5FD1798-5180-46A7-A0FE-687056668E6A}" dt="2021-07-07T18:19:03.656" v="5029" actId="1076"/>
          <ac:spMkLst>
            <pc:docMk/>
            <pc:sldMk cId="1866384841" sldId="3356"/>
            <ac:spMk id="39" creationId="{C42D1A01-9613-4ABE-8CB8-39EC50EC7F3D}"/>
          </ac:spMkLst>
        </pc:spChg>
        <pc:spChg chg="mod">
          <ac:chgData name="Genaro Troiano" userId="f71c3b0e-ed33-4c9f-9f1b-24896d284439" providerId="ADAL" clId="{D5FD1798-5180-46A7-A0FE-687056668E6A}" dt="2021-07-07T18:21:58.944" v="5151" actId="1035"/>
          <ac:spMkLst>
            <pc:docMk/>
            <pc:sldMk cId="1866384841" sldId="3356"/>
            <ac:spMk id="42" creationId="{284BBA91-EB73-41DA-B4CE-FF3A17692210}"/>
          </ac:spMkLst>
        </pc:spChg>
        <pc:spChg chg="mod">
          <ac:chgData name="Genaro Troiano" userId="f71c3b0e-ed33-4c9f-9f1b-24896d284439" providerId="ADAL" clId="{D5FD1798-5180-46A7-A0FE-687056668E6A}" dt="2021-07-07T14:42:26.756" v="3097" actId="1076"/>
          <ac:spMkLst>
            <pc:docMk/>
            <pc:sldMk cId="1866384841" sldId="3356"/>
            <ac:spMk id="65" creationId="{33D0CBFD-7CCC-44AA-AD18-4D697AB57571}"/>
          </ac:spMkLst>
        </pc:spChg>
        <pc:spChg chg="mod">
          <ac:chgData name="Genaro Troiano" userId="f71c3b0e-ed33-4c9f-9f1b-24896d284439" providerId="ADAL" clId="{D5FD1798-5180-46A7-A0FE-687056668E6A}" dt="2021-07-07T14:42:26.756" v="3097" actId="1076"/>
          <ac:spMkLst>
            <pc:docMk/>
            <pc:sldMk cId="1866384841" sldId="3356"/>
            <ac:spMk id="67" creationId="{36D537F4-2B5E-4610-AD97-1BED4374CF21}"/>
          </ac:spMkLst>
        </pc:spChg>
        <pc:spChg chg="add del mod">
          <ac:chgData name="Genaro Troiano" userId="f71c3b0e-ed33-4c9f-9f1b-24896d284439" providerId="ADAL" clId="{D5FD1798-5180-46A7-A0FE-687056668E6A}" dt="2021-07-07T14:15:39.578" v="2108" actId="478"/>
          <ac:spMkLst>
            <pc:docMk/>
            <pc:sldMk cId="1866384841" sldId="3356"/>
            <ac:spMk id="71" creationId="{B579F896-6DDB-420F-97E6-7C8C9126B68C}"/>
          </ac:spMkLst>
        </pc:spChg>
        <pc:spChg chg="add del mod">
          <ac:chgData name="Genaro Troiano" userId="f71c3b0e-ed33-4c9f-9f1b-24896d284439" providerId="ADAL" clId="{D5FD1798-5180-46A7-A0FE-687056668E6A}" dt="2021-07-07T14:10:36.540" v="2054" actId="478"/>
          <ac:spMkLst>
            <pc:docMk/>
            <pc:sldMk cId="1866384841" sldId="3356"/>
            <ac:spMk id="72" creationId="{D902AE64-0572-4D2A-A97E-BF6B66C4A3F9}"/>
          </ac:spMkLst>
        </pc:spChg>
        <pc:spChg chg="add del mod">
          <ac:chgData name="Genaro Troiano" userId="f71c3b0e-ed33-4c9f-9f1b-24896d284439" providerId="ADAL" clId="{D5FD1798-5180-46A7-A0FE-687056668E6A}" dt="2021-07-07T14:17:19.238" v="2156" actId="478"/>
          <ac:spMkLst>
            <pc:docMk/>
            <pc:sldMk cId="1866384841" sldId="3356"/>
            <ac:spMk id="73" creationId="{239990E1-095E-4E21-846C-5476BF450E0A}"/>
          </ac:spMkLst>
        </pc:spChg>
        <pc:spChg chg="mod">
          <ac:chgData name="Genaro Troiano" userId="f71c3b0e-ed33-4c9f-9f1b-24896d284439" providerId="ADAL" clId="{D5FD1798-5180-46A7-A0FE-687056668E6A}" dt="2021-07-07T18:35:54.597" v="5439" actId="1037"/>
          <ac:spMkLst>
            <pc:docMk/>
            <pc:sldMk cId="1866384841" sldId="3356"/>
            <ac:spMk id="75" creationId="{03A86897-0C32-40FF-8142-CB08434FE6DF}"/>
          </ac:spMkLst>
        </pc:spChg>
        <pc:spChg chg="mod">
          <ac:chgData name="Genaro Troiano" userId="f71c3b0e-ed33-4c9f-9f1b-24896d284439" providerId="ADAL" clId="{D5FD1798-5180-46A7-A0FE-687056668E6A}" dt="2021-07-07T18:11:56.201" v="4560" actId="1035"/>
          <ac:spMkLst>
            <pc:docMk/>
            <pc:sldMk cId="1866384841" sldId="3356"/>
            <ac:spMk id="77" creationId="{DD6CDF82-30F1-4131-B3D1-CE842EEF7DD5}"/>
          </ac:spMkLst>
        </pc:spChg>
        <pc:spChg chg="mod">
          <ac:chgData name="Genaro Troiano" userId="f71c3b0e-ed33-4c9f-9f1b-24896d284439" providerId="ADAL" clId="{D5FD1798-5180-46A7-A0FE-687056668E6A}" dt="2021-07-07T18:11:56.201" v="4560" actId="1035"/>
          <ac:spMkLst>
            <pc:docMk/>
            <pc:sldMk cId="1866384841" sldId="3356"/>
            <ac:spMk id="78" creationId="{8E66B595-03CF-49AE-8B72-FEBED45981F5}"/>
          </ac:spMkLst>
        </pc:spChg>
        <pc:spChg chg="add mod">
          <ac:chgData name="Genaro Troiano" userId="f71c3b0e-ed33-4c9f-9f1b-24896d284439" providerId="ADAL" clId="{D5FD1798-5180-46A7-A0FE-687056668E6A}" dt="2021-07-07T18:13:13.694" v="4665" actId="1035"/>
          <ac:spMkLst>
            <pc:docMk/>
            <pc:sldMk cId="1866384841" sldId="3356"/>
            <ac:spMk id="80" creationId="{208E5E19-5839-4CCD-BEC6-6A23A179502A}"/>
          </ac:spMkLst>
        </pc:spChg>
        <pc:spChg chg="mod">
          <ac:chgData name="Genaro Troiano" userId="f71c3b0e-ed33-4c9f-9f1b-24896d284439" providerId="ADAL" clId="{D5FD1798-5180-46A7-A0FE-687056668E6A}" dt="2021-07-07T18:11:56.201" v="4560" actId="1035"/>
          <ac:spMkLst>
            <pc:docMk/>
            <pc:sldMk cId="1866384841" sldId="3356"/>
            <ac:spMk id="81" creationId="{B51B29AD-C91A-440A-B113-9C25BCA997E7}"/>
          </ac:spMkLst>
        </pc:spChg>
        <pc:spChg chg="mod">
          <ac:chgData name="Genaro Troiano" userId="f71c3b0e-ed33-4c9f-9f1b-24896d284439" providerId="ADAL" clId="{D5FD1798-5180-46A7-A0FE-687056668E6A}" dt="2021-07-07T18:11:56.201" v="4560" actId="1035"/>
          <ac:spMkLst>
            <pc:docMk/>
            <pc:sldMk cId="1866384841" sldId="3356"/>
            <ac:spMk id="82" creationId="{ABF4972C-331F-455E-9146-152263355CA6}"/>
          </ac:spMkLst>
        </pc:spChg>
        <pc:spChg chg="mod">
          <ac:chgData name="Genaro Troiano" userId="f71c3b0e-ed33-4c9f-9f1b-24896d284439" providerId="ADAL" clId="{D5FD1798-5180-46A7-A0FE-687056668E6A}" dt="2021-07-07T18:11:56.201" v="4560" actId="1035"/>
          <ac:spMkLst>
            <pc:docMk/>
            <pc:sldMk cId="1866384841" sldId="3356"/>
            <ac:spMk id="83" creationId="{CEE14C6E-D86A-4991-8754-6C8346311303}"/>
          </ac:spMkLst>
        </pc:spChg>
        <pc:spChg chg="mod">
          <ac:chgData name="Genaro Troiano" userId="f71c3b0e-ed33-4c9f-9f1b-24896d284439" providerId="ADAL" clId="{D5FD1798-5180-46A7-A0FE-687056668E6A}" dt="2021-07-07T18:11:56.201" v="4560" actId="1035"/>
          <ac:spMkLst>
            <pc:docMk/>
            <pc:sldMk cId="1866384841" sldId="3356"/>
            <ac:spMk id="84" creationId="{9E0F8CE9-4241-45E1-B73B-EDC167999A87}"/>
          </ac:spMkLst>
        </pc:spChg>
        <pc:spChg chg="add mod">
          <ac:chgData name="Genaro Troiano" userId="f71c3b0e-ed33-4c9f-9f1b-24896d284439" providerId="ADAL" clId="{D5FD1798-5180-46A7-A0FE-687056668E6A}" dt="2021-07-07T18:13:13.694" v="4665" actId="1035"/>
          <ac:spMkLst>
            <pc:docMk/>
            <pc:sldMk cId="1866384841" sldId="3356"/>
            <ac:spMk id="86" creationId="{8833AD01-468E-461F-8709-C7B0DB89767D}"/>
          </ac:spMkLst>
        </pc:spChg>
        <pc:spChg chg="add del mod">
          <ac:chgData name="Genaro Troiano" userId="f71c3b0e-ed33-4c9f-9f1b-24896d284439" providerId="ADAL" clId="{D5FD1798-5180-46A7-A0FE-687056668E6A}" dt="2021-07-07T14:22:26.484" v="2223" actId="478"/>
          <ac:spMkLst>
            <pc:docMk/>
            <pc:sldMk cId="1866384841" sldId="3356"/>
            <ac:spMk id="87" creationId="{A2B16467-23E8-4DE8-AB1D-EE809122FF4F}"/>
          </ac:spMkLst>
        </pc:spChg>
        <pc:spChg chg="add mod">
          <ac:chgData name="Genaro Troiano" userId="f71c3b0e-ed33-4c9f-9f1b-24896d284439" providerId="ADAL" clId="{D5FD1798-5180-46A7-A0FE-687056668E6A}" dt="2021-07-07T18:13:13.694" v="4665" actId="1035"/>
          <ac:spMkLst>
            <pc:docMk/>
            <pc:sldMk cId="1866384841" sldId="3356"/>
            <ac:spMk id="89" creationId="{6AFDD434-BB5E-4074-86D6-DE986D4F4FD6}"/>
          </ac:spMkLst>
        </pc:spChg>
        <pc:spChg chg="add mod">
          <ac:chgData name="Genaro Troiano" userId="f71c3b0e-ed33-4c9f-9f1b-24896d284439" providerId="ADAL" clId="{D5FD1798-5180-46A7-A0FE-687056668E6A}" dt="2021-07-07T18:11:56.201" v="4560" actId="1035"/>
          <ac:spMkLst>
            <pc:docMk/>
            <pc:sldMk cId="1866384841" sldId="3356"/>
            <ac:spMk id="92" creationId="{7E835E68-9695-4C66-9CF6-84F3099E7BAD}"/>
          </ac:spMkLst>
        </pc:spChg>
        <pc:spChg chg="mod">
          <ac:chgData name="Genaro Troiano" userId="f71c3b0e-ed33-4c9f-9f1b-24896d284439" providerId="ADAL" clId="{D5FD1798-5180-46A7-A0FE-687056668E6A}" dt="2021-07-07T18:11:56.201" v="4560" actId="1035"/>
          <ac:spMkLst>
            <pc:docMk/>
            <pc:sldMk cId="1866384841" sldId="3356"/>
            <ac:spMk id="101" creationId="{94A49EC8-E2BA-467C-ACAA-ECCAC1F518CE}"/>
          </ac:spMkLst>
        </pc:spChg>
        <pc:spChg chg="del mod">
          <ac:chgData name="Genaro Troiano" userId="f71c3b0e-ed33-4c9f-9f1b-24896d284439" providerId="ADAL" clId="{D5FD1798-5180-46A7-A0FE-687056668E6A}" dt="2021-07-07T14:17:20.732" v="2157" actId="478"/>
          <ac:spMkLst>
            <pc:docMk/>
            <pc:sldMk cId="1866384841" sldId="3356"/>
            <ac:spMk id="112" creationId="{A1885C91-7973-4A36-9085-27ED1C87D06D}"/>
          </ac:spMkLst>
        </pc:spChg>
        <pc:spChg chg="del mod">
          <ac:chgData name="Genaro Troiano" userId="f71c3b0e-ed33-4c9f-9f1b-24896d284439" providerId="ADAL" clId="{D5FD1798-5180-46A7-A0FE-687056668E6A}" dt="2021-07-07T14:22:03.880" v="2197" actId="478"/>
          <ac:spMkLst>
            <pc:docMk/>
            <pc:sldMk cId="1866384841" sldId="3356"/>
            <ac:spMk id="113" creationId="{9DBE90FE-E57F-48B7-A79A-233DDF49888F}"/>
          </ac:spMkLst>
        </pc:spChg>
        <pc:spChg chg="del mod">
          <ac:chgData name="Genaro Troiano" userId="f71c3b0e-ed33-4c9f-9f1b-24896d284439" providerId="ADAL" clId="{D5FD1798-5180-46A7-A0FE-687056668E6A}" dt="2021-07-07T14:22:02.456" v="2196" actId="478"/>
          <ac:spMkLst>
            <pc:docMk/>
            <pc:sldMk cId="1866384841" sldId="3356"/>
            <ac:spMk id="117" creationId="{BB8A6F80-EF5E-4DF5-A670-9BE6F3D6BB53}"/>
          </ac:spMkLst>
        </pc:spChg>
        <pc:spChg chg="mod">
          <ac:chgData name="Genaro Troiano" userId="f71c3b0e-ed33-4c9f-9f1b-24896d284439" providerId="ADAL" clId="{D5FD1798-5180-46A7-A0FE-687056668E6A}" dt="2021-07-07T18:26:14.522" v="5310" actId="6549"/>
          <ac:spMkLst>
            <pc:docMk/>
            <pc:sldMk cId="1866384841" sldId="3356"/>
            <ac:spMk id="124" creationId="{EFABBD72-479F-449F-84C5-036EF2AD1D40}"/>
          </ac:spMkLst>
        </pc:spChg>
        <pc:spChg chg="mod">
          <ac:chgData name="Genaro Troiano" userId="f71c3b0e-ed33-4c9f-9f1b-24896d284439" providerId="ADAL" clId="{D5FD1798-5180-46A7-A0FE-687056668E6A}" dt="2021-07-08T12:22:46.780" v="7624" actId="20577"/>
          <ac:spMkLst>
            <pc:docMk/>
            <pc:sldMk cId="1866384841" sldId="3356"/>
            <ac:spMk id="128" creationId="{BDA4A81B-A71C-4D00-9E49-7F65074A62AE}"/>
          </ac:spMkLst>
        </pc:spChg>
        <pc:spChg chg="add mod">
          <ac:chgData name="Genaro Troiano" userId="f71c3b0e-ed33-4c9f-9f1b-24896d284439" providerId="ADAL" clId="{D5FD1798-5180-46A7-A0FE-687056668E6A}" dt="2021-07-07T18:36:05.649" v="5440" actId="552"/>
          <ac:spMkLst>
            <pc:docMk/>
            <pc:sldMk cId="1866384841" sldId="3356"/>
            <ac:spMk id="131" creationId="{8AFD5CD6-CA1C-4A3E-8EE4-0A226736946D}"/>
          </ac:spMkLst>
        </pc:spChg>
        <pc:spChg chg="add mod">
          <ac:chgData name="Genaro Troiano" userId="f71c3b0e-ed33-4c9f-9f1b-24896d284439" providerId="ADAL" clId="{D5FD1798-5180-46A7-A0FE-687056668E6A}" dt="2021-07-07T18:35:54.597" v="5439" actId="1037"/>
          <ac:spMkLst>
            <pc:docMk/>
            <pc:sldMk cId="1866384841" sldId="3356"/>
            <ac:spMk id="133" creationId="{1DFB551A-6ABC-49CD-A608-A8EAE7B07364}"/>
          </ac:spMkLst>
        </pc:spChg>
        <pc:spChg chg="add mod">
          <ac:chgData name="Genaro Troiano" userId="f71c3b0e-ed33-4c9f-9f1b-24896d284439" providerId="ADAL" clId="{D5FD1798-5180-46A7-A0FE-687056668E6A}" dt="2021-07-07T18:16:03.580" v="4887" actId="1035"/>
          <ac:spMkLst>
            <pc:docMk/>
            <pc:sldMk cId="1866384841" sldId="3356"/>
            <ac:spMk id="134" creationId="{38E0523D-3872-4FC8-A83C-36F016C5C0BC}"/>
          </ac:spMkLst>
        </pc:spChg>
        <pc:spChg chg="mod">
          <ac:chgData name="Genaro Troiano" userId="f71c3b0e-ed33-4c9f-9f1b-24896d284439" providerId="ADAL" clId="{D5FD1798-5180-46A7-A0FE-687056668E6A}" dt="2021-07-08T12:22:53.956" v="7626" actId="20577"/>
          <ac:spMkLst>
            <pc:docMk/>
            <pc:sldMk cId="1866384841" sldId="3356"/>
            <ac:spMk id="135" creationId="{52287BF1-A116-4A01-8EA1-1E969680293A}"/>
          </ac:spMkLst>
        </pc:spChg>
        <pc:spChg chg="add mod">
          <ac:chgData name="Genaro Troiano" userId="f71c3b0e-ed33-4c9f-9f1b-24896d284439" providerId="ADAL" clId="{D5FD1798-5180-46A7-A0FE-687056668E6A}" dt="2021-07-07T18:28:32.919" v="5321" actId="1076"/>
          <ac:spMkLst>
            <pc:docMk/>
            <pc:sldMk cId="1866384841" sldId="3356"/>
            <ac:spMk id="137" creationId="{6F29F363-4238-4E31-947E-35A3BCC399BD}"/>
          </ac:spMkLst>
        </pc:spChg>
        <pc:spChg chg="mod">
          <ac:chgData name="Genaro Troiano" userId="f71c3b0e-ed33-4c9f-9f1b-24896d284439" providerId="ADAL" clId="{D5FD1798-5180-46A7-A0FE-687056668E6A}" dt="2021-07-08T12:22:59.380" v="7628" actId="20577"/>
          <ac:spMkLst>
            <pc:docMk/>
            <pc:sldMk cId="1866384841" sldId="3356"/>
            <ac:spMk id="139" creationId="{C82E4C88-52F5-407B-8B60-FD2E01B4CBF6}"/>
          </ac:spMkLst>
        </pc:spChg>
        <pc:spChg chg="add mod">
          <ac:chgData name="Genaro Troiano" userId="f71c3b0e-ed33-4c9f-9f1b-24896d284439" providerId="ADAL" clId="{D5FD1798-5180-46A7-A0FE-687056668E6A}" dt="2021-07-07T18:28:28.819" v="5320" actId="1076"/>
          <ac:spMkLst>
            <pc:docMk/>
            <pc:sldMk cId="1866384841" sldId="3356"/>
            <ac:spMk id="142" creationId="{AB349319-6341-4F15-94AE-F8534DEC4FDA}"/>
          </ac:spMkLst>
        </pc:spChg>
        <pc:spChg chg="mod">
          <ac:chgData name="Genaro Troiano" userId="f71c3b0e-ed33-4c9f-9f1b-24896d284439" providerId="ADAL" clId="{D5FD1798-5180-46A7-A0FE-687056668E6A}" dt="2021-07-08T12:23:02.962" v="7630" actId="20577"/>
          <ac:spMkLst>
            <pc:docMk/>
            <pc:sldMk cId="1866384841" sldId="3356"/>
            <ac:spMk id="144" creationId="{08828555-D34B-40DC-B827-60506A65279D}"/>
          </ac:spMkLst>
        </pc:spChg>
        <pc:spChg chg="add mod">
          <ac:chgData name="Genaro Troiano" userId="f71c3b0e-ed33-4c9f-9f1b-24896d284439" providerId="ADAL" clId="{D5FD1798-5180-46A7-A0FE-687056668E6A}" dt="2021-07-07T14:38:18.433" v="2976" actId="1076"/>
          <ac:spMkLst>
            <pc:docMk/>
            <pc:sldMk cId="1866384841" sldId="3356"/>
            <ac:spMk id="145" creationId="{F844BCBD-1B2A-4346-AA3A-9AB35FED4F20}"/>
          </ac:spMkLst>
        </pc:spChg>
        <pc:spChg chg="add mod">
          <ac:chgData name="Genaro Troiano" userId="f71c3b0e-ed33-4c9f-9f1b-24896d284439" providerId="ADAL" clId="{D5FD1798-5180-46A7-A0FE-687056668E6A}" dt="2021-07-07T18:28:42.434" v="5324" actId="1036"/>
          <ac:spMkLst>
            <pc:docMk/>
            <pc:sldMk cId="1866384841" sldId="3356"/>
            <ac:spMk id="148" creationId="{A77D020F-4621-4898-B29B-5887D32F7FA5}"/>
          </ac:spMkLst>
        </pc:spChg>
        <pc:spChg chg="add mod">
          <ac:chgData name="Genaro Troiano" userId="f71c3b0e-ed33-4c9f-9f1b-24896d284439" providerId="ADAL" clId="{D5FD1798-5180-46A7-A0FE-687056668E6A}" dt="2021-07-07T18:28:51.452" v="5325" actId="1076"/>
          <ac:spMkLst>
            <pc:docMk/>
            <pc:sldMk cId="1866384841" sldId="3356"/>
            <ac:spMk id="152" creationId="{F6760BAC-DBE8-4795-A0F9-F25E1878B0FF}"/>
          </ac:spMkLst>
        </pc:spChg>
        <pc:spChg chg="add mod">
          <ac:chgData name="Genaro Troiano" userId="f71c3b0e-ed33-4c9f-9f1b-24896d284439" providerId="ADAL" clId="{D5FD1798-5180-46A7-A0FE-687056668E6A}" dt="2021-07-07T18:10:19.642" v="4468" actId="1035"/>
          <ac:spMkLst>
            <pc:docMk/>
            <pc:sldMk cId="1866384841" sldId="3356"/>
            <ac:spMk id="156" creationId="{72785184-322E-458B-9813-6B8CDF48D76C}"/>
          </ac:spMkLst>
        </pc:spChg>
        <pc:spChg chg="add mod">
          <ac:chgData name="Genaro Troiano" userId="f71c3b0e-ed33-4c9f-9f1b-24896d284439" providerId="ADAL" clId="{D5FD1798-5180-46A7-A0FE-687056668E6A}" dt="2021-07-07T18:11:56.201" v="4560" actId="1035"/>
          <ac:spMkLst>
            <pc:docMk/>
            <pc:sldMk cId="1866384841" sldId="3356"/>
            <ac:spMk id="161" creationId="{2379C8AA-EA48-46CF-BC99-2946BC62DCE6}"/>
          </ac:spMkLst>
        </pc:spChg>
        <pc:spChg chg="add mod">
          <ac:chgData name="Genaro Troiano" userId="f71c3b0e-ed33-4c9f-9f1b-24896d284439" providerId="ADAL" clId="{D5FD1798-5180-46A7-A0FE-687056668E6A}" dt="2021-07-07T18:32:38.057" v="5392" actId="1035"/>
          <ac:spMkLst>
            <pc:docMk/>
            <pc:sldMk cId="1866384841" sldId="3356"/>
            <ac:spMk id="189" creationId="{B7AA2B77-872D-4E8C-BC11-76719D8A8E37}"/>
          </ac:spMkLst>
        </pc:spChg>
        <pc:spChg chg="add mod">
          <ac:chgData name="Genaro Troiano" userId="f71c3b0e-ed33-4c9f-9f1b-24896d284439" providerId="ADAL" clId="{D5FD1798-5180-46A7-A0FE-687056668E6A}" dt="2021-07-07T18:32:38.057" v="5392" actId="1035"/>
          <ac:spMkLst>
            <pc:docMk/>
            <pc:sldMk cId="1866384841" sldId="3356"/>
            <ac:spMk id="194" creationId="{5BDCC37F-91DB-4ED5-9584-57BB631AD203}"/>
          </ac:spMkLst>
        </pc:spChg>
        <pc:spChg chg="add del mod">
          <ac:chgData name="Genaro Troiano" userId="f71c3b0e-ed33-4c9f-9f1b-24896d284439" providerId="ADAL" clId="{D5FD1798-5180-46A7-A0FE-687056668E6A}" dt="2021-07-07T18:42:32.334" v="5468" actId="478"/>
          <ac:spMkLst>
            <pc:docMk/>
            <pc:sldMk cId="1866384841" sldId="3356"/>
            <ac:spMk id="198" creationId="{A87B6392-8D3B-4938-9D40-71645E034E48}"/>
          </ac:spMkLst>
        </pc:spChg>
        <pc:spChg chg="add mod">
          <ac:chgData name="Genaro Troiano" userId="f71c3b0e-ed33-4c9f-9f1b-24896d284439" providerId="ADAL" clId="{D5FD1798-5180-46A7-A0FE-687056668E6A}" dt="2021-07-07T18:02:17.454" v="4347" actId="1076"/>
          <ac:spMkLst>
            <pc:docMk/>
            <pc:sldMk cId="1866384841" sldId="3356"/>
            <ac:spMk id="205" creationId="{184EA3AC-1204-4024-B0EA-429F76A66491}"/>
          </ac:spMkLst>
        </pc:spChg>
        <pc:spChg chg="add mod">
          <ac:chgData name="Genaro Troiano" userId="f71c3b0e-ed33-4c9f-9f1b-24896d284439" providerId="ADAL" clId="{D5FD1798-5180-46A7-A0FE-687056668E6A}" dt="2021-07-07T18:03:11.847" v="4361" actId="1038"/>
          <ac:spMkLst>
            <pc:docMk/>
            <pc:sldMk cId="1866384841" sldId="3356"/>
            <ac:spMk id="210" creationId="{7B356DC0-78B7-4633-A622-CF09423D6DAE}"/>
          </ac:spMkLst>
        </pc:spChg>
        <pc:spChg chg="add mod">
          <ac:chgData name="Genaro Troiano" userId="f71c3b0e-ed33-4c9f-9f1b-24896d284439" providerId="ADAL" clId="{D5FD1798-5180-46A7-A0FE-687056668E6A}" dt="2021-07-07T18:26:10.001" v="5304" actId="6549"/>
          <ac:spMkLst>
            <pc:docMk/>
            <pc:sldMk cId="1866384841" sldId="3356"/>
            <ac:spMk id="225" creationId="{C1AA79E2-5C99-4FB1-97C4-FB2A1AB7FE94}"/>
          </ac:spMkLst>
        </pc:spChg>
        <pc:spChg chg="add mod">
          <ac:chgData name="Genaro Troiano" userId="f71c3b0e-ed33-4c9f-9f1b-24896d284439" providerId="ADAL" clId="{D5FD1798-5180-46A7-A0FE-687056668E6A}" dt="2021-07-07T18:26:04.410" v="5298" actId="6549"/>
          <ac:spMkLst>
            <pc:docMk/>
            <pc:sldMk cId="1866384841" sldId="3356"/>
            <ac:spMk id="229" creationId="{8C0BCB91-4196-4313-8DA4-700254F9F338}"/>
          </ac:spMkLst>
        </pc:spChg>
        <pc:spChg chg="add mod">
          <ac:chgData name="Genaro Troiano" userId="f71c3b0e-ed33-4c9f-9f1b-24896d284439" providerId="ADAL" clId="{D5FD1798-5180-46A7-A0FE-687056668E6A}" dt="2021-07-07T18:35:54.597" v="5439" actId="1037"/>
          <ac:spMkLst>
            <pc:docMk/>
            <pc:sldMk cId="1866384841" sldId="3356"/>
            <ac:spMk id="252" creationId="{63A3EDFF-B562-4A02-8C02-3F316A5D002E}"/>
          </ac:spMkLst>
        </pc:spChg>
        <pc:spChg chg="add mod">
          <ac:chgData name="Genaro Troiano" userId="f71c3b0e-ed33-4c9f-9f1b-24896d284439" providerId="ADAL" clId="{D5FD1798-5180-46A7-A0FE-687056668E6A}" dt="2021-07-07T18:22:45.262" v="5251" actId="20577"/>
          <ac:spMkLst>
            <pc:docMk/>
            <pc:sldMk cId="1866384841" sldId="3356"/>
            <ac:spMk id="264" creationId="{37338A8C-8D6E-4CCB-9067-E90598B0BBDF}"/>
          </ac:spMkLst>
        </pc:spChg>
        <pc:spChg chg="add mod">
          <ac:chgData name="Genaro Troiano" userId="f71c3b0e-ed33-4c9f-9f1b-24896d284439" providerId="ADAL" clId="{D5FD1798-5180-46A7-A0FE-687056668E6A}" dt="2021-07-07T18:24:01.438" v="5270" actId="14100"/>
          <ac:spMkLst>
            <pc:docMk/>
            <pc:sldMk cId="1866384841" sldId="3356"/>
            <ac:spMk id="269" creationId="{E6E0AD9C-493E-4FE1-9877-8AB8F6732F43}"/>
          </ac:spMkLst>
        </pc:spChg>
        <pc:spChg chg="add mod">
          <ac:chgData name="Genaro Troiano" userId="f71c3b0e-ed33-4c9f-9f1b-24896d284439" providerId="ADAL" clId="{D5FD1798-5180-46A7-A0FE-687056668E6A}" dt="2021-07-07T18:24:25.660" v="5273" actId="1076"/>
          <ac:spMkLst>
            <pc:docMk/>
            <pc:sldMk cId="1866384841" sldId="3356"/>
            <ac:spMk id="271" creationId="{3AA7A0B0-2A0D-412F-B128-848131733917}"/>
          </ac:spMkLst>
        </pc:spChg>
        <pc:spChg chg="add mod">
          <ac:chgData name="Genaro Troiano" userId="f71c3b0e-ed33-4c9f-9f1b-24896d284439" providerId="ADAL" clId="{D5FD1798-5180-46A7-A0FE-687056668E6A}" dt="2021-07-07T18:30:04.734" v="5338" actId="207"/>
          <ac:spMkLst>
            <pc:docMk/>
            <pc:sldMk cId="1866384841" sldId="3356"/>
            <ac:spMk id="297" creationId="{322E7049-4664-4F03-97FB-02545D479755}"/>
          </ac:spMkLst>
        </pc:spChg>
        <pc:spChg chg="add mod">
          <ac:chgData name="Genaro Troiano" userId="f71c3b0e-ed33-4c9f-9f1b-24896d284439" providerId="ADAL" clId="{D5FD1798-5180-46A7-A0FE-687056668E6A}" dt="2021-07-07T20:45:11.795" v="6555" actId="1035"/>
          <ac:spMkLst>
            <pc:docMk/>
            <pc:sldMk cId="1866384841" sldId="3356"/>
            <ac:spMk id="324" creationId="{2D9EFAB0-64B6-42AB-9B84-E33CA755B3DC}"/>
          </ac:spMkLst>
        </pc:spChg>
        <pc:spChg chg="add mod">
          <ac:chgData name="Genaro Troiano" userId="f71c3b0e-ed33-4c9f-9f1b-24896d284439" providerId="ADAL" clId="{D5FD1798-5180-46A7-A0FE-687056668E6A}" dt="2021-07-07T20:40:29.280" v="6355" actId="1035"/>
          <ac:spMkLst>
            <pc:docMk/>
            <pc:sldMk cId="1866384841" sldId="3356"/>
            <ac:spMk id="325" creationId="{C8517E6E-1F54-4317-A4C1-CF414B2D3B69}"/>
          </ac:spMkLst>
        </pc:spChg>
        <pc:spChg chg="add mod">
          <ac:chgData name="Genaro Troiano" userId="f71c3b0e-ed33-4c9f-9f1b-24896d284439" providerId="ADAL" clId="{D5FD1798-5180-46A7-A0FE-687056668E6A}" dt="2021-07-07T20:40:18.560" v="6323" actId="1076"/>
          <ac:spMkLst>
            <pc:docMk/>
            <pc:sldMk cId="1866384841" sldId="3356"/>
            <ac:spMk id="326" creationId="{84C78D23-2E4F-4695-ACBE-80476B820AED}"/>
          </ac:spMkLst>
        </pc:spChg>
        <pc:spChg chg="add mod">
          <ac:chgData name="Genaro Troiano" userId="f71c3b0e-ed33-4c9f-9f1b-24896d284439" providerId="ADAL" clId="{D5FD1798-5180-46A7-A0FE-687056668E6A}" dt="2021-07-07T20:41:16.520" v="6390" actId="1038"/>
          <ac:spMkLst>
            <pc:docMk/>
            <pc:sldMk cId="1866384841" sldId="3356"/>
            <ac:spMk id="330" creationId="{D1FBED8E-633A-4B08-9421-C99B85425C85}"/>
          </ac:spMkLst>
        </pc:spChg>
        <pc:spChg chg="add mod">
          <ac:chgData name="Genaro Troiano" userId="f71c3b0e-ed33-4c9f-9f1b-24896d284439" providerId="ADAL" clId="{D5FD1798-5180-46A7-A0FE-687056668E6A}" dt="2021-07-07T20:41:53.982" v="6429" actId="1036"/>
          <ac:spMkLst>
            <pc:docMk/>
            <pc:sldMk cId="1866384841" sldId="3356"/>
            <ac:spMk id="332" creationId="{7FD9A42B-C750-4976-8CB4-A19D0F5D1CE1}"/>
          </ac:spMkLst>
        </pc:spChg>
        <pc:spChg chg="add mod">
          <ac:chgData name="Genaro Troiano" userId="f71c3b0e-ed33-4c9f-9f1b-24896d284439" providerId="ADAL" clId="{D5FD1798-5180-46A7-A0FE-687056668E6A}" dt="2021-07-07T20:48:58.810" v="6789" actId="20577"/>
          <ac:spMkLst>
            <pc:docMk/>
            <pc:sldMk cId="1866384841" sldId="3356"/>
            <ac:spMk id="348" creationId="{06E34CDF-89AC-4EDE-B348-9D73E3605A1D}"/>
          </ac:spMkLst>
        </pc:spChg>
        <pc:spChg chg="add mod">
          <ac:chgData name="Genaro Troiano" userId="f71c3b0e-ed33-4c9f-9f1b-24896d284439" providerId="ADAL" clId="{D5FD1798-5180-46A7-A0FE-687056668E6A}" dt="2021-07-07T20:45:55.147" v="6662" actId="20577"/>
          <ac:spMkLst>
            <pc:docMk/>
            <pc:sldMk cId="1866384841" sldId="3356"/>
            <ac:spMk id="352" creationId="{0270DBEE-4C8A-40A2-A0EB-FE8DF04F21D5}"/>
          </ac:spMkLst>
        </pc:spChg>
        <pc:spChg chg="add mod">
          <ac:chgData name="Genaro Troiano" userId="f71c3b0e-ed33-4c9f-9f1b-24896d284439" providerId="ADAL" clId="{D5FD1798-5180-46A7-A0FE-687056668E6A}" dt="2021-07-07T20:49:02.818" v="6793" actId="20577"/>
          <ac:spMkLst>
            <pc:docMk/>
            <pc:sldMk cId="1866384841" sldId="3356"/>
            <ac:spMk id="353" creationId="{C18128A4-7645-4714-BE3E-0ED12154FBD9}"/>
          </ac:spMkLst>
        </pc:spChg>
        <pc:cxnChg chg="mod">
          <ac:chgData name="Genaro Troiano" userId="f71c3b0e-ed33-4c9f-9f1b-24896d284439" providerId="ADAL" clId="{D5FD1798-5180-46A7-A0FE-687056668E6A}" dt="2021-07-07T18:12:47.736" v="4651" actId="1076"/>
          <ac:cxnSpMkLst>
            <pc:docMk/>
            <pc:sldMk cId="1866384841" sldId="3356"/>
            <ac:cxnSpMk id="32" creationId="{A7A69169-56DB-49AC-A47D-8CCF7174BDF8}"/>
          </ac:cxnSpMkLst>
        </pc:cxnChg>
        <pc:cxnChg chg="mod">
          <ac:chgData name="Genaro Troiano" userId="f71c3b0e-ed33-4c9f-9f1b-24896d284439" providerId="ADAL" clId="{D5FD1798-5180-46A7-A0FE-687056668E6A}" dt="2021-07-07T18:11:40.910" v="4539" actId="1076"/>
          <ac:cxnSpMkLst>
            <pc:docMk/>
            <pc:sldMk cId="1866384841" sldId="3356"/>
            <ac:cxnSpMk id="33" creationId="{797F0CF1-E65E-48D6-BA08-CC0D28240864}"/>
          </ac:cxnSpMkLst>
        </pc:cxnChg>
        <pc:cxnChg chg="add del mod">
          <ac:chgData name="Genaro Troiano" userId="f71c3b0e-ed33-4c9f-9f1b-24896d284439" providerId="ADAL" clId="{D5FD1798-5180-46A7-A0FE-687056668E6A}" dt="2021-07-07T20:38:16.695" v="6211" actId="478"/>
          <ac:cxnSpMkLst>
            <pc:docMk/>
            <pc:sldMk cId="1866384841" sldId="3356"/>
            <ac:cxnSpMk id="34" creationId="{0E17F1AE-4A81-4AEE-A16E-C8BE79680189}"/>
          </ac:cxnSpMkLst>
        </pc:cxnChg>
        <pc:cxnChg chg="mod">
          <ac:chgData name="Genaro Troiano" userId="f71c3b0e-ed33-4c9f-9f1b-24896d284439" providerId="ADAL" clId="{D5FD1798-5180-46A7-A0FE-687056668E6A}" dt="2021-07-07T20:44:31.079" v="6525" actId="14100"/>
          <ac:cxnSpMkLst>
            <pc:docMk/>
            <pc:sldMk cId="1866384841" sldId="3356"/>
            <ac:cxnSpMk id="36" creationId="{F091F49A-8151-46C4-B155-1FD9B08CC7AA}"/>
          </ac:cxnSpMkLst>
        </pc:cxnChg>
        <pc:cxnChg chg="mod">
          <ac:chgData name="Genaro Troiano" userId="f71c3b0e-ed33-4c9f-9f1b-24896d284439" providerId="ADAL" clId="{D5FD1798-5180-46A7-A0FE-687056668E6A}" dt="2021-07-07T20:45:38.313" v="6611" actId="1036"/>
          <ac:cxnSpMkLst>
            <pc:docMk/>
            <pc:sldMk cId="1866384841" sldId="3356"/>
            <ac:cxnSpMk id="43" creationId="{AC48574C-869A-4220-A415-712A68D32AE5}"/>
          </ac:cxnSpMkLst>
        </pc:cxnChg>
        <pc:cxnChg chg="del mod">
          <ac:chgData name="Genaro Troiano" userId="f71c3b0e-ed33-4c9f-9f1b-24896d284439" providerId="ADAL" clId="{D5FD1798-5180-46A7-A0FE-687056668E6A}" dt="2021-07-07T20:38:25.138" v="6214" actId="478"/>
          <ac:cxnSpMkLst>
            <pc:docMk/>
            <pc:sldMk cId="1866384841" sldId="3356"/>
            <ac:cxnSpMk id="46" creationId="{EA55F0E3-682B-4A30-BA03-AE5F38CB83C5}"/>
          </ac:cxnSpMkLst>
        </pc:cxnChg>
        <pc:cxnChg chg="del mod">
          <ac:chgData name="Genaro Troiano" userId="f71c3b0e-ed33-4c9f-9f1b-24896d284439" providerId="ADAL" clId="{D5FD1798-5180-46A7-A0FE-687056668E6A}" dt="2021-07-07T20:38:23.518" v="6213" actId="478"/>
          <ac:cxnSpMkLst>
            <pc:docMk/>
            <pc:sldMk cId="1866384841" sldId="3356"/>
            <ac:cxnSpMk id="49" creationId="{C408A560-FD19-4E7D-ACE5-0140EFFCAF86}"/>
          </ac:cxnSpMkLst>
        </pc:cxnChg>
        <pc:cxnChg chg="mod">
          <ac:chgData name="Genaro Troiano" userId="f71c3b0e-ed33-4c9f-9f1b-24896d284439" providerId="ADAL" clId="{D5FD1798-5180-46A7-A0FE-687056668E6A}" dt="2021-07-07T18:24:30.526" v="5275" actId="14100"/>
          <ac:cxnSpMkLst>
            <pc:docMk/>
            <pc:sldMk cId="1866384841" sldId="3356"/>
            <ac:cxnSpMk id="52" creationId="{6EC39042-26C9-4558-909A-0AEAE54DA81F}"/>
          </ac:cxnSpMkLst>
        </pc:cxnChg>
        <pc:cxnChg chg="mod">
          <ac:chgData name="Genaro Troiano" userId="f71c3b0e-ed33-4c9f-9f1b-24896d284439" providerId="ADAL" clId="{D5FD1798-5180-46A7-A0FE-687056668E6A}" dt="2021-07-07T18:24:11.246" v="5271" actId="14100"/>
          <ac:cxnSpMkLst>
            <pc:docMk/>
            <pc:sldMk cId="1866384841" sldId="3356"/>
            <ac:cxnSpMk id="55" creationId="{39921B72-3DBB-4DAC-BCEB-6C64D371E973}"/>
          </ac:cxnSpMkLst>
        </pc:cxnChg>
        <pc:cxnChg chg="mod">
          <ac:chgData name="Genaro Troiano" userId="f71c3b0e-ed33-4c9f-9f1b-24896d284439" providerId="ADAL" clId="{D5FD1798-5180-46A7-A0FE-687056668E6A}" dt="2021-07-07T18:21:58.944" v="5151" actId="1035"/>
          <ac:cxnSpMkLst>
            <pc:docMk/>
            <pc:sldMk cId="1866384841" sldId="3356"/>
            <ac:cxnSpMk id="60" creationId="{295F14D8-013B-494D-B4B4-A8960171BC0F}"/>
          </ac:cxnSpMkLst>
        </pc:cxnChg>
        <pc:cxnChg chg="mod">
          <ac:chgData name="Genaro Troiano" userId="f71c3b0e-ed33-4c9f-9f1b-24896d284439" providerId="ADAL" clId="{D5FD1798-5180-46A7-A0FE-687056668E6A}" dt="2021-07-07T18:21:13.496" v="5146" actId="1038"/>
          <ac:cxnSpMkLst>
            <pc:docMk/>
            <pc:sldMk cId="1866384841" sldId="3356"/>
            <ac:cxnSpMk id="63" creationId="{48D0BC25-0A40-4DC0-B7F2-B0F664DF1057}"/>
          </ac:cxnSpMkLst>
        </pc:cxnChg>
        <pc:cxnChg chg="mod">
          <ac:chgData name="Genaro Troiano" userId="f71c3b0e-ed33-4c9f-9f1b-24896d284439" providerId="ADAL" clId="{D5FD1798-5180-46A7-A0FE-687056668E6A}" dt="2021-07-07T14:42:26.756" v="3097" actId="1076"/>
          <ac:cxnSpMkLst>
            <pc:docMk/>
            <pc:sldMk cId="1866384841" sldId="3356"/>
            <ac:cxnSpMk id="68" creationId="{6FE1F44E-EB49-4D70-94AA-FEC7F9738A49}"/>
          </ac:cxnSpMkLst>
        </pc:cxnChg>
        <pc:cxnChg chg="mod">
          <ac:chgData name="Genaro Troiano" userId="f71c3b0e-ed33-4c9f-9f1b-24896d284439" providerId="ADAL" clId="{D5FD1798-5180-46A7-A0FE-687056668E6A}" dt="2021-07-07T20:42:04.790" v="6431" actId="14100"/>
          <ac:cxnSpMkLst>
            <pc:docMk/>
            <pc:sldMk cId="1866384841" sldId="3356"/>
            <ac:cxnSpMk id="76" creationId="{4C2E41B9-334C-4581-945E-62367D9F7BE7}"/>
          </ac:cxnSpMkLst>
        </pc:cxnChg>
        <pc:cxnChg chg="mod">
          <ac:chgData name="Genaro Troiano" userId="f71c3b0e-ed33-4c9f-9f1b-24896d284439" providerId="ADAL" clId="{D5FD1798-5180-46A7-A0FE-687056668E6A}" dt="2021-07-07T18:11:56.201" v="4560" actId="1035"/>
          <ac:cxnSpMkLst>
            <pc:docMk/>
            <pc:sldMk cId="1866384841" sldId="3356"/>
            <ac:cxnSpMk id="79" creationId="{F2B0ECCF-3F55-43A8-8E74-A46374D1B9A8}"/>
          </ac:cxnSpMkLst>
        </pc:cxnChg>
        <pc:cxnChg chg="mod">
          <ac:chgData name="Genaro Troiano" userId="f71c3b0e-ed33-4c9f-9f1b-24896d284439" providerId="ADAL" clId="{D5FD1798-5180-46A7-A0FE-687056668E6A}" dt="2021-07-07T18:11:56.201" v="4560" actId="1035"/>
          <ac:cxnSpMkLst>
            <pc:docMk/>
            <pc:sldMk cId="1866384841" sldId="3356"/>
            <ac:cxnSpMk id="85" creationId="{A1C89CA6-50BD-4030-BE35-06CBBE857CE3}"/>
          </ac:cxnSpMkLst>
        </pc:cxnChg>
        <pc:cxnChg chg="mod">
          <ac:chgData name="Genaro Troiano" userId="f71c3b0e-ed33-4c9f-9f1b-24896d284439" providerId="ADAL" clId="{D5FD1798-5180-46A7-A0FE-687056668E6A}" dt="2021-07-07T18:11:56.201" v="4560" actId="1035"/>
          <ac:cxnSpMkLst>
            <pc:docMk/>
            <pc:sldMk cId="1866384841" sldId="3356"/>
            <ac:cxnSpMk id="88" creationId="{3AAB04B5-A6B9-4BC5-8572-ADB2B182BE49}"/>
          </ac:cxnSpMkLst>
        </pc:cxnChg>
        <pc:cxnChg chg="add mod">
          <ac:chgData name="Genaro Troiano" userId="f71c3b0e-ed33-4c9f-9f1b-24896d284439" providerId="ADAL" clId="{D5FD1798-5180-46A7-A0FE-687056668E6A}" dt="2021-07-07T20:44:28.277" v="6524" actId="14100"/>
          <ac:cxnSpMkLst>
            <pc:docMk/>
            <pc:sldMk cId="1866384841" sldId="3356"/>
            <ac:cxnSpMk id="90" creationId="{E4E66243-DEBA-4A61-B777-C060A4D22A41}"/>
          </ac:cxnSpMkLst>
        </pc:cxnChg>
        <pc:cxnChg chg="mod">
          <ac:chgData name="Genaro Troiano" userId="f71c3b0e-ed33-4c9f-9f1b-24896d284439" providerId="ADAL" clId="{D5FD1798-5180-46A7-A0FE-687056668E6A}" dt="2021-07-07T18:11:56.201" v="4560" actId="1035"/>
          <ac:cxnSpMkLst>
            <pc:docMk/>
            <pc:sldMk cId="1866384841" sldId="3356"/>
            <ac:cxnSpMk id="91" creationId="{288B1BE1-B3CD-423F-A29E-90C079EA5F1B}"/>
          </ac:cxnSpMkLst>
        </pc:cxnChg>
        <pc:cxnChg chg="mod">
          <ac:chgData name="Genaro Troiano" userId="f71c3b0e-ed33-4c9f-9f1b-24896d284439" providerId="ADAL" clId="{D5FD1798-5180-46A7-A0FE-687056668E6A}" dt="2021-07-07T18:11:56.201" v="4560" actId="1035"/>
          <ac:cxnSpMkLst>
            <pc:docMk/>
            <pc:sldMk cId="1866384841" sldId="3356"/>
            <ac:cxnSpMk id="94" creationId="{0ACBD017-2A46-4AC1-A88A-EDB7B5B81995}"/>
          </ac:cxnSpMkLst>
        </pc:cxnChg>
        <pc:cxnChg chg="mod">
          <ac:chgData name="Genaro Troiano" userId="f71c3b0e-ed33-4c9f-9f1b-24896d284439" providerId="ADAL" clId="{D5FD1798-5180-46A7-A0FE-687056668E6A}" dt="2021-07-08T12:21:41.348" v="7613" actId="14100"/>
          <ac:cxnSpMkLst>
            <pc:docMk/>
            <pc:sldMk cId="1866384841" sldId="3356"/>
            <ac:cxnSpMk id="98" creationId="{688FE881-CF2F-4526-BD99-1D1ACFBEF954}"/>
          </ac:cxnSpMkLst>
        </pc:cxnChg>
        <pc:cxnChg chg="mod">
          <ac:chgData name="Genaro Troiano" userId="f71c3b0e-ed33-4c9f-9f1b-24896d284439" providerId="ADAL" clId="{D5FD1798-5180-46A7-A0FE-687056668E6A}" dt="2021-07-07T18:11:56.201" v="4560" actId="1035"/>
          <ac:cxnSpMkLst>
            <pc:docMk/>
            <pc:sldMk cId="1866384841" sldId="3356"/>
            <ac:cxnSpMk id="105" creationId="{0B029B54-A70C-423C-BCD4-73C11746AA3D}"/>
          </ac:cxnSpMkLst>
        </pc:cxnChg>
        <pc:cxnChg chg="mod">
          <ac:chgData name="Genaro Troiano" userId="f71c3b0e-ed33-4c9f-9f1b-24896d284439" providerId="ADAL" clId="{D5FD1798-5180-46A7-A0FE-687056668E6A}" dt="2021-07-07T18:11:56.201" v="4560" actId="1035"/>
          <ac:cxnSpMkLst>
            <pc:docMk/>
            <pc:sldMk cId="1866384841" sldId="3356"/>
            <ac:cxnSpMk id="108" creationId="{1712B42A-CF88-4725-9742-A2F181B57FA9}"/>
          </ac:cxnSpMkLst>
        </pc:cxnChg>
        <pc:cxnChg chg="mod">
          <ac:chgData name="Genaro Troiano" userId="f71c3b0e-ed33-4c9f-9f1b-24896d284439" providerId="ADAL" clId="{D5FD1798-5180-46A7-A0FE-687056668E6A}" dt="2021-07-07T18:32:38.057" v="5392" actId="1035"/>
          <ac:cxnSpMkLst>
            <pc:docMk/>
            <pc:sldMk cId="1866384841" sldId="3356"/>
            <ac:cxnSpMk id="111" creationId="{58A5E3F9-B766-4F0A-BEAC-594A873D25D7}"/>
          </ac:cxnSpMkLst>
        </pc:cxnChg>
        <pc:cxnChg chg="del mod">
          <ac:chgData name="Genaro Troiano" userId="f71c3b0e-ed33-4c9f-9f1b-24896d284439" providerId="ADAL" clId="{D5FD1798-5180-46A7-A0FE-687056668E6A}" dt="2021-07-07T14:17:21.740" v="2158" actId="478"/>
          <ac:cxnSpMkLst>
            <pc:docMk/>
            <pc:sldMk cId="1866384841" sldId="3356"/>
            <ac:cxnSpMk id="114" creationId="{0648D7F8-C83C-49E8-AF8F-108E24F63FA0}"/>
          </ac:cxnSpMkLst>
        </pc:cxnChg>
        <pc:cxnChg chg="del mod">
          <ac:chgData name="Genaro Troiano" userId="f71c3b0e-ed33-4c9f-9f1b-24896d284439" providerId="ADAL" clId="{D5FD1798-5180-46A7-A0FE-687056668E6A}" dt="2021-07-07T18:21:30.880" v="5149" actId="478"/>
          <ac:cxnSpMkLst>
            <pc:docMk/>
            <pc:sldMk cId="1866384841" sldId="3356"/>
            <ac:cxnSpMk id="118" creationId="{2D17DC91-3915-4108-9818-70BEB610F073}"/>
          </ac:cxnSpMkLst>
        </pc:cxnChg>
        <pc:cxnChg chg="del mod">
          <ac:chgData name="Genaro Troiano" userId="f71c3b0e-ed33-4c9f-9f1b-24896d284439" providerId="ADAL" clId="{D5FD1798-5180-46A7-A0FE-687056668E6A}" dt="2021-07-07T14:22:05.424" v="2198" actId="478"/>
          <ac:cxnSpMkLst>
            <pc:docMk/>
            <pc:sldMk cId="1866384841" sldId="3356"/>
            <ac:cxnSpMk id="121" creationId="{985A5F45-7C42-441A-9956-7AB38AA46F51}"/>
          </ac:cxnSpMkLst>
        </pc:cxnChg>
        <pc:cxnChg chg="mod">
          <ac:chgData name="Genaro Troiano" userId="f71c3b0e-ed33-4c9f-9f1b-24896d284439" providerId="ADAL" clId="{D5FD1798-5180-46A7-A0FE-687056668E6A}" dt="2021-07-08T12:22:23.085" v="7619" actId="1076"/>
          <ac:cxnSpMkLst>
            <pc:docMk/>
            <pc:sldMk cId="1866384841" sldId="3356"/>
            <ac:cxnSpMk id="125" creationId="{53016505-09C4-467F-BD80-F13DEE0DA47C}"/>
          </ac:cxnSpMkLst>
        </pc:cxnChg>
        <pc:cxnChg chg="mod">
          <ac:chgData name="Genaro Troiano" userId="f71c3b0e-ed33-4c9f-9f1b-24896d284439" providerId="ADAL" clId="{D5FD1798-5180-46A7-A0FE-687056668E6A}" dt="2021-07-08T12:22:28.299" v="7620" actId="1076"/>
          <ac:cxnSpMkLst>
            <pc:docMk/>
            <pc:sldMk cId="1866384841" sldId="3356"/>
            <ac:cxnSpMk id="129" creationId="{D359373D-96A1-4B97-89BE-CDA2B0ABE431}"/>
          </ac:cxnSpMkLst>
        </pc:cxnChg>
        <pc:cxnChg chg="add mod">
          <ac:chgData name="Genaro Troiano" userId="f71c3b0e-ed33-4c9f-9f1b-24896d284439" providerId="ADAL" clId="{D5FD1798-5180-46A7-A0FE-687056668E6A}" dt="2021-07-07T18:32:21.433" v="5376" actId="14100"/>
          <ac:cxnSpMkLst>
            <pc:docMk/>
            <pc:sldMk cId="1866384841" sldId="3356"/>
            <ac:cxnSpMk id="130" creationId="{F5206C07-8586-4FC4-B4C9-0C7FC2D3CD77}"/>
          </ac:cxnSpMkLst>
        </pc:cxnChg>
        <pc:cxnChg chg="mod">
          <ac:chgData name="Genaro Troiano" userId="f71c3b0e-ed33-4c9f-9f1b-24896d284439" providerId="ADAL" clId="{D5FD1798-5180-46A7-A0FE-687056668E6A}" dt="2021-07-08T12:22:28.299" v="7620" actId="1076"/>
          <ac:cxnSpMkLst>
            <pc:docMk/>
            <pc:sldMk cId="1866384841" sldId="3356"/>
            <ac:cxnSpMk id="132" creationId="{7058874C-0B5C-4EEF-AFC1-B744DDF46D58}"/>
          </ac:cxnSpMkLst>
        </pc:cxnChg>
        <pc:cxnChg chg="mod">
          <ac:chgData name="Genaro Troiano" userId="f71c3b0e-ed33-4c9f-9f1b-24896d284439" providerId="ADAL" clId="{D5FD1798-5180-46A7-A0FE-687056668E6A}" dt="2021-07-08T12:22:34.618" v="7622" actId="1036"/>
          <ac:cxnSpMkLst>
            <pc:docMk/>
            <pc:sldMk cId="1866384841" sldId="3356"/>
            <ac:cxnSpMk id="136" creationId="{12A70335-A894-4A3A-B38C-8703868331BE}"/>
          </ac:cxnSpMkLst>
        </pc:cxnChg>
        <pc:cxnChg chg="add mod">
          <ac:chgData name="Genaro Troiano" userId="f71c3b0e-ed33-4c9f-9f1b-24896d284439" providerId="ADAL" clId="{D5FD1798-5180-46A7-A0FE-687056668E6A}" dt="2021-07-07T18:28:32.919" v="5321" actId="1076"/>
          <ac:cxnSpMkLst>
            <pc:docMk/>
            <pc:sldMk cId="1866384841" sldId="3356"/>
            <ac:cxnSpMk id="138" creationId="{6B008293-44A9-4052-AC87-54192614B404}"/>
          </ac:cxnSpMkLst>
        </pc:cxnChg>
        <pc:cxnChg chg="add del mod">
          <ac:chgData name="Genaro Troiano" userId="f71c3b0e-ed33-4c9f-9f1b-24896d284439" providerId="ADAL" clId="{D5FD1798-5180-46A7-A0FE-687056668E6A}" dt="2021-07-07T14:32:33.231" v="2795"/>
          <ac:cxnSpMkLst>
            <pc:docMk/>
            <pc:sldMk cId="1866384841" sldId="3356"/>
            <ac:cxnSpMk id="140" creationId="{A28B1CC0-6325-4553-B295-4484637A41F9}"/>
          </ac:cxnSpMkLst>
        </pc:cxnChg>
        <pc:cxnChg chg="mod">
          <ac:chgData name="Genaro Troiano" userId="f71c3b0e-ed33-4c9f-9f1b-24896d284439" providerId="ADAL" clId="{D5FD1798-5180-46A7-A0FE-687056668E6A}" dt="2021-07-08T12:22:34.618" v="7622" actId="1036"/>
          <ac:cxnSpMkLst>
            <pc:docMk/>
            <pc:sldMk cId="1866384841" sldId="3356"/>
            <ac:cxnSpMk id="141" creationId="{B26E6EE5-733E-403D-B1E7-429774A4BC64}"/>
          </ac:cxnSpMkLst>
        </pc:cxnChg>
        <pc:cxnChg chg="add mod">
          <ac:chgData name="Genaro Troiano" userId="f71c3b0e-ed33-4c9f-9f1b-24896d284439" providerId="ADAL" clId="{D5FD1798-5180-46A7-A0FE-687056668E6A}" dt="2021-07-07T18:28:28.819" v="5320" actId="1076"/>
          <ac:cxnSpMkLst>
            <pc:docMk/>
            <pc:sldMk cId="1866384841" sldId="3356"/>
            <ac:cxnSpMk id="143" creationId="{954D1DD4-865E-43FE-9189-19FACE56E042}"/>
          </ac:cxnSpMkLst>
        </pc:cxnChg>
        <pc:cxnChg chg="add mod">
          <ac:chgData name="Genaro Troiano" userId="f71c3b0e-ed33-4c9f-9f1b-24896d284439" providerId="ADAL" clId="{D5FD1798-5180-46A7-A0FE-687056668E6A}" dt="2021-07-07T18:11:56.201" v="4560" actId="1035"/>
          <ac:cxnSpMkLst>
            <pc:docMk/>
            <pc:sldMk cId="1866384841" sldId="3356"/>
            <ac:cxnSpMk id="146" creationId="{BF5BAE3F-0454-43DC-A2DA-4B02A12C1F98}"/>
          </ac:cxnSpMkLst>
        </pc:cxnChg>
        <pc:cxnChg chg="add mod">
          <ac:chgData name="Genaro Troiano" userId="f71c3b0e-ed33-4c9f-9f1b-24896d284439" providerId="ADAL" clId="{D5FD1798-5180-46A7-A0FE-687056668E6A}" dt="2021-07-07T18:28:42.434" v="5324" actId="1036"/>
          <ac:cxnSpMkLst>
            <pc:docMk/>
            <pc:sldMk cId="1866384841" sldId="3356"/>
            <ac:cxnSpMk id="149" creationId="{A086F3FA-A7C5-42F9-8BA9-F7D289CBF2C4}"/>
          </ac:cxnSpMkLst>
        </pc:cxnChg>
        <pc:cxnChg chg="add mod">
          <ac:chgData name="Genaro Troiano" userId="f71c3b0e-ed33-4c9f-9f1b-24896d284439" providerId="ADAL" clId="{D5FD1798-5180-46A7-A0FE-687056668E6A}" dt="2021-07-07T18:28:51.452" v="5325" actId="1076"/>
          <ac:cxnSpMkLst>
            <pc:docMk/>
            <pc:sldMk cId="1866384841" sldId="3356"/>
            <ac:cxnSpMk id="153" creationId="{98852160-B923-418A-BA67-7255FBF8FAFA}"/>
          </ac:cxnSpMkLst>
        </pc:cxnChg>
        <pc:cxnChg chg="add mod">
          <ac:chgData name="Genaro Troiano" userId="f71c3b0e-ed33-4c9f-9f1b-24896d284439" providerId="ADAL" clId="{D5FD1798-5180-46A7-A0FE-687056668E6A}" dt="2021-07-07T18:10:19.642" v="4468" actId="1035"/>
          <ac:cxnSpMkLst>
            <pc:docMk/>
            <pc:sldMk cId="1866384841" sldId="3356"/>
            <ac:cxnSpMk id="157" creationId="{93BE80FD-8D4A-4467-95FB-6DACBC41AE26}"/>
          </ac:cxnSpMkLst>
        </pc:cxnChg>
        <pc:cxnChg chg="add mod">
          <ac:chgData name="Genaro Troiano" userId="f71c3b0e-ed33-4c9f-9f1b-24896d284439" providerId="ADAL" clId="{D5FD1798-5180-46A7-A0FE-687056668E6A}" dt="2021-07-07T18:11:56.201" v="4560" actId="1035"/>
          <ac:cxnSpMkLst>
            <pc:docMk/>
            <pc:sldMk cId="1866384841" sldId="3356"/>
            <ac:cxnSpMk id="167" creationId="{2CCFA3D2-4C5A-41DE-9931-46A4D4079EF4}"/>
          </ac:cxnSpMkLst>
        </pc:cxnChg>
        <pc:cxnChg chg="add mod">
          <ac:chgData name="Genaro Troiano" userId="f71c3b0e-ed33-4c9f-9f1b-24896d284439" providerId="ADAL" clId="{D5FD1798-5180-46A7-A0FE-687056668E6A}" dt="2021-07-07T18:34:56.987" v="5415" actId="14100"/>
          <ac:cxnSpMkLst>
            <pc:docMk/>
            <pc:sldMk cId="1866384841" sldId="3356"/>
            <ac:cxnSpMk id="190" creationId="{BAB230B7-69D0-4298-BEC2-A56E49D4754C}"/>
          </ac:cxnSpMkLst>
        </pc:cxnChg>
        <pc:cxnChg chg="add mod">
          <ac:chgData name="Genaro Troiano" userId="f71c3b0e-ed33-4c9f-9f1b-24896d284439" providerId="ADAL" clId="{D5FD1798-5180-46A7-A0FE-687056668E6A}" dt="2021-07-07T18:32:38.057" v="5392" actId="1035"/>
          <ac:cxnSpMkLst>
            <pc:docMk/>
            <pc:sldMk cId="1866384841" sldId="3356"/>
            <ac:cxnSpMk id="200" creationId="{45FAB737-400F-4342-83A3-424DA473A60F}"/>
          </ac:cxnSpMkLst>
        </pc:cxnChg>
        <pc:cxnChg chg="add del mod">
          <ac:chgData name="Genaro Troiano" userId="f71c3b0e-ed33-4c9f-9f1b-24896d284439" providerId="ADAL" clId="{D5FD1798-5180-46A7-A0FE-687056668E6A}" dt="2021-07-07T18:31:22.575" v="5366" actId="478"/>
          <ac:cxnSpMkLst>
            <pc:docMk/>
            <pc:sldMk cId="1866384841" sldId="3356"/>
            <ac:cxnSpMk id="206" creationId="{B183BC4A-6CAE-4BB0-8523-8D2EEACEA0DA}"/>
          </ac:cxnSpMkLst>
        </pc:cxnChg>
        <pc:cxnChg chg="add del mod">
          <ac:chgData name="Genaro Troiano" userId="f71c3b0e-ed33-4c9f-9f1b-24896d284439" providerId="ADAL" clId="{D5FD1798-5180-46A7-A0FE-687056668E6A}" dt="2021-07-07T18:32:11.038" v="5375" actId="478"/>
          <ac:cxnSpMkLst>
            <pc:docMk/>
            <pc:sldMk cId="1866384841" sldId="3356"/>
            <ac:cxnSpMk id="208" creationId="{0EF561F0-D091-4FFB-A470-35B24C3F081E}"/>
          </ac:cxnSpMkLst>
        </pc:cxnChg>
        <pc:cxnChg chg="add del mod">
          <ac:chgData name="Genaro Troiano" userId="f71c3b0e-ed33-4c9f-9f1b-24896d284439" providerId="ADAL" clId="{D5FD1798-5180-46A7-A0FE-687056668E6A}" dt="2021-07-07T18:04:09.973" v="4367" actId="478"/>
          <ac:cxnSpMkLst>
            <pc:docMk/>
            <pc:sldMk cId="1866384841" sldId="3356"/>
            <ac:cxnSpMk id="214" creationId="{628E6224-DA6E-4CDA-ACC3-8CC13501ACC3}"/>
          </ac:cxnSpMkLst>
        </pc:cxnChg>
        <pc:cxnChg chg="add mod">
          <ac:chgData name="Genaro Troiano" userId="f71c3b0e-ed33-4c9f-9f1b-24896d284439" providerId="ADAL" clId="{D5FD1798-5180-46A7-A0FE-687056668E6A}" dt="2021-07-07T18:32:38.057" v="5392" actId="1035"/>
          <ac:cxnSpMkLst>
            <pc:docMk/>
            <pc:sldMk cId="1866384841" sldId="3356"/>
            <ac:cxnSpMk id="217" creationId="{BCB5640B-874F-4350-A4E1-8A152500E794}"/>
          </ac:cxnSpMkLst>
        </pc:cxnChg>
        <pc:cxnChg chg="add del mod">
          <ac:chgData name="Genaro Troiano" userId="f71c3b0e-ed33-4c9f-9f1b-24896d284439" providerId="ADAL" clId="{D5FD1798-5180-46A7-A0FE-687056668E6A}" dt="2021-07-07T18:05:21.265" v="4386"/>
          <ac:cxnSpMkLst>
            <pc:docMk/>
            <pc:sldMk cId="1866384841" sldId="3356"/>
            <ac:cxnSpMk id="224" creationId="{CA8680E3-7686-4CAF-840F-0C84552423BF}"/>
          </ac:cxnSpMkLst>
        </pc:cxnChg>
        <pc:cxnChg chg="add del mod">
          <ac:chgData name="Genaro Troiano" userId="f71c3b0e-ed33-4c9f-9f1b-24896d284439" providerId="ADAL" clId="{D5FD1798-5180-46A7-A0FE-687056668E6A}" dt="2021-07-07T18:21:29.317" v="5148" actId="478"/>
          <ac:cxnSpMkLst>
            <pc:docMk/>
            <pc:sldMk cId="1866384841" sldId="3356"/>
            <ac:cxnSpMk id="226" creationId="{C58695DD-527B-460D-A581-72B5E3BC7B77}"/>
          </ac:cxnSpMkLst>
        </pc:cxnChg>
        <pc:cxnChg chg="add mod">
          <ac:chgData name="Genaro Troiano" userId="f71c3b0e-ed33-4c9f-9f1b-24896d284439" providerId="ADAL" clId="{D5FD1798-5180-46A7-A0FE-687056668E6A}" dt="2021-07-07T18:31:42.627" v="5369" actId="14100"/>
          <ac:cxnSpMkLst>
            <pc:docMk/>
            <pc:sldMk cId="1866384841" sldId="3356"/>
            <ac:cxnSpMk id="249" creationId="{B2E9DAFA-AC3A-4F2C-A380-E7F39FDD0355}"/>
          </ac:cxnSpMkLst>
        </pc:cxnChg>
        <pc:cxnChg chg="add mod">
          <ac:chgData name="Genaro Troiano" userId="f71c3b0e-ed33-4c9f-9f1b-24896d284439" providerId="ADAL" clId="{D5FD1798-5180-46A7-A0FE-687056668E6A}" dt="2021-07-07T18:23:36.612" v="5267" actId="14100"/>
          <ac:cxnSpMkLst>
            <pc:docMk/>
            <pc:sldMk cId="1866384841" sldId="3356"/>
            <ac:cxnSpMk id="266" creationId="{177BCEFC-70C2-4415-8B48-6D079DC59FA1}"/>
          </ac:cxnSpMkLst>
        </pc:cxnChg>
        <pc:cxnChg chg="add mod">
          <ac:chgData name="Genaro Troiano" userId="f71c3b0e-ed33-4c9f-9f1b-24896d284439" providerId="ADAL" clId="{D5FD1798-5180-46A7-A0FE-687056668E6A}" dt="2021-07-07T18:25:21.407" v="5286" actId="14100"/>
          <ac:cxnSpMkLst>
            <pc:docMk/>
            <pc:sldMk cId="1866384841" sldId="3356"/>
            <ac:cxnSpMk id="274" creationId="{683457ED-65AC-429A-9024-9A90B3F1290F}"/>
          </ac:cxnSpMkLst>
        </pc:cxnChg>
        <pc:cxnChg chg="add mod">
          <ac:chgData name="Genaro Troiano" userId="f71c3b0e-ed33-4c9f-9f1b-24896d284439" providerId="ADAL" clId="{D5FD1798-5180-46A7-A0FE-687056668E6A}" dt="2021-07-07T18:25:42.013" v="5289" actId="14100"/>
          <ac:cxnSpMkLst>
            <pc:docMk/>
            <pc:sldMk cId="1866384841" sldId="3356"/>
            <ac:cxnSpMk id="277" creationId="{AC68F35E-850B-4B2D-BB13-05DB528BF0E0}"/>
          </ac:cxnSpMkLst>
        </pc:cxnChg>
        <pc:cxnChg chg="add mod">
          <ac:chgData name="Genaro Troiano" userId="f71c3b0e-ed33-4c9f-9f1b-24896d284439" providerId="ADAL" clId="{D5FD1798-5180-46A7-A0FE-687056668E6A}" dt="2021-07-07T18:25:54.163" v="5292" actId="14100"/>
          <ac:cxnSpMkLst>
            <pc:docMk/>
            <pc:sldMk cId="1866384841" sldId="3356"/>
            <ac:cxnSpMk id="280" creationId="{C7A79224-F2A5-4311-860E-11813598C57C}"/>
          </ac:cxnSpMkLst>
        </pc:cxnChg>
        <pc:cxnChg chg="add mod">
          <ac:chgData name="Genaro Troiano" userId="f71c3b0e-ed33-4c9f-9f1b-24896d284439" providerId="ADAL" clId="{D5FD1798-5180-46A7-A0FE-687056668E6A}" dt="2021-07-07T18:29:35.761" v="5331" actId="14100"/>
          <ac:cxnSpMkLst>
            <pc:docMk/>
            <pc:sldMk cId="1866384841" sldId="3356"/>
            <ac:cxnSpMk id="299" creationId="{56F6A7CA-5D9F-41B0-9DEF-A9BA1A2BAB0D}"/>
          </ac:cxnSpMkLst>
        </pc:cxnChg>
        <pc:cxnChg chg="add mod">
          <ac:chgData name="Genaro Troiano" userId="f71c3b0e-ed33-4c9f-9f1b-24896d284439" providerId="ADAL" clId="{D5FD1798-5180-46A7-A0FE-687056668E6A}" dt="2021-07-07T18:29:42.925" v="5334" actId="14100"/>
          <ac:cxnSpMkLst>
            <pc:docMk/>
            <pc:sldMk cId="1866384841" sldId="3356"/>
            <ac:cxnSpMk id="302" creationId="{5C4DEDEE-1B27-49F9-BEB4-114838F8F33E}"/>
          </ac:cxnSpMkLst>
        </pc:cxnChg>
        <pc:cxnChg chg="add mod">
          <ac:chgData name="Genaro Troiano" userId="f71c3b0e-ed33-4c9f-9f1b-24896d284439" providerId="ADAL" clId="{D5FD1798-5180-46A7-A0FE-687056668E6A}" dt="2021-07-07T18:29:49.921" v="5337" actId="14100"/>
          <ac:cxnSpMkLst>
            <pc:docMk/>
            <pc:sldMk cId="1866384841" sldId="3356"/>
            <ac:cxnSpMk id="305" creationId="{E1365909-0D34-4C5B-9A58-F182E5C6C288}"/>
          </ac:cxnSpMkLst>
        </pc:cxnChg>
        <pc:cxnChg chg="add mod">
          <ac:chgData name="Genaro Troiano" userId="f71c3b0e-ed33-4c9f-9f1b-24896d284439" providerId="ADAL" clId="{D5FD1798-5180-46A7-A0FE-687056668E6A}" dt="2021-07-07T20:40:29.280" v="6355" actId="1035"/>
          <ac:cxnSpMkLst>
            <pc:docMk/>
            <pc:sldMk cId="1866384841" sldId="3356"/>
            <ac:cxnSpMk id="327" creationId="{689FF9E7-4133-46D2-B8CF-2CBC4BE4145B}"/>
          </ac:cxnSpMkLst>
        </pc:cxnChg>
        <pc:cxnChg chg="add mod">
          <ac:chgData name="Genaro Troiano" userId="f71c3b0e-ed33-4c9f-9f1b-24896d284439" providerId="ADAL" clId="{D5FD1798-5180-46A7-A0FE-687056668E6A}" dt="2021-07-07T20:41:16.520" v="6390" actId="1038"/>
          <ac:cxnSpMkLst>
            <pc:docMk/>
            <pc:sldMk cId="1866384841" sldId="3356"/>
            <ac:cxnSpMk id="328" creationId="{E4D4C323-E5DD-4D4F-B504-A743C6F5CFD4}"/>
          </ac:cxnSpMkLst>
        </pc:cxnChg>
        <pc:cxnChg chg="add mod">
          <ac:chgData name="Genaro Troiano" userId="f71c3b0e-ed33-4c9f-9f1b-24896d284439" providerId="ADAL" clId="{D5FD1798-5180-46A7-A0FE-687056668E6A}" dt="2021-07-07T20:42:24.440" v="6434" actId="14100"/>
          <ac:cxnSpMkLst>
            <pc:docMk/>
            <pc:sldMk cId="1866384841" sldId="3356"/>
            <ac:cxnSpMk id="335" creationId="{2EA3E4BD-D704-4360-97D4-3C5667D1B3A3}"/>
          </ac:cxnSpMkLst>
        </pc:cxnChg>
        <pc:cxnChg chg="add mod">
          <ac:chgData name="Genaro Troiano" userId="f71c3b0e-ed33-4c9f-9f1b-24896d284439" providerId="ADAL" clId="{D5FD1798-5180-46A7-A0FE-687056668E6A}" dt="2021-07-07T20:43:57.276" v="6491" actId="1035"/>
          <ac:cxnSpMkLst>
            <pc:docMk/>
            <pc:sldMk cId="1866384841" sldId="3356"/>
            <ac:cxnSpMk id="342" creationId="{825738E4-5AAC-4309-923D-EAD2D1E20AE5}"/>
          </ac:cxnSpMkLst>
        </pc:cxnChg>
        <pc:cxnChg chg="add mod">
          <ac:chgData name="Genaro Troiano" userId="f71c3b0e-ed33-4c9f-9f1b-24896d284439" providerId="ADAL" clId="{D5FD1798-5180-46A7-A0FE-687056668E6A}" dt="2021-07-07T20:45:22.873" v="6590" actId="1038"/>
          <ac:cxnSpMkLst>
            <pc:docMk/>
            <pc:sldMk cId="1866384841" sldId="3356"/>
            <ac:cxnSpMk id="349" creationId="{9811BEB6-B91A-4B5A-B753-A56796D22937}"/>
          </ac:cxnSpMkLst>
        </pc:cxnChg>
        <pc:cxnChg chg="add mod">
          <ac:chgData name="Genaro Troiano" userId="f71c3b0e-ed33-4c9f-9f1b-24896d284439" providerId="ADAL" clId="{D5FD1798-5180-46A7-A0FE-687056668E6A}" dt="2021-07-07T20:46:19.428" v="6668" actId="1076"/>
          <ac:cxnSpMkLst>
            <pc:docMk/>
            <pc:sldMk cId="1866384841" sldId="3356"/>
            <ac:cxnSpMk id="354" creationId="{69A1BCEF-3003-4769-9C98-4FAF10AA1034}"/>
          </ac:cxnSpMkLst>
        </pc:cxnChg>
      </pc:sldChg>
      <pc:sldChg chg="delSp mod">
        <pc:chgData name="Genaro Troiano" userId="f71c3b0e-ed33-4c9f-9f1b-24896d284439" providerId="ADAL" clId="{D5FD1798-5180-46A7-A0FE-687056668E6A}" dt="2021-07-08T12:23:10.257" v="7631" actId="478"/>
        <pc:sldMkLst>
          <pc:docMk/>
          <pc:sldMk cId="127413306" sldId="3357"/>
        </pc:sldMkLst>
        <pc:spChg chg="del">
          <ac:chgData name="Genaro Troiano" userId="f71c3b0e-ed33-4c9f-9f1b-24896d284439" providerId="ADAL" clId="{D5FD1798-5180-46A7-A0FE-687056668E6A}" dt="2021-07-08T12:23:10.257" v="7631" actId="478"/>
          <ac:spMkLst>
            <pc:docMk/>
            <pc:sldMk cId="127413306" sldId="3357"/>
            <ac:spMk id="19" creationId="{E68156E6-3101-4928-8015-DCA3D8ED5217}"/>
          </ac:spMkLst>
        </pc:spChg>
      </pc:sldChg>
      <pc:sldChg chg="add del">
        <pc:chgData name="Genaro Troiano" userId="f71c3b0e-ed33-4c9f-9f1b-24896d284439" providerId="ADAL" clId="{D5FD1798-5180-46A7-A0FE-687056668E6A}" dt="2021-07-07T13:46:54.708" v="1243"/>
        <pc:sldMkLst>
          <pc:docMk/>
          <pc:sldMk cId="2540219245" sldId="3361"/>
        </pc:sldMkLst>
      </pc:sldChg>
    </pc:docChg>
  </pc:docChgLst>
  <pc:docChgLst>
    <pc:chgData name="Genaro Troiano" userId="S::genaro.troiano@91fintech.com.br::f71c3b0e-ed33-4c9f-9f1b-24896d284439" providerId="AD" clId="Web-{AA5BC4F4-3921-0845-F0E0-0E8F845B4B1D}"/>
    <pc:docChg chg="modSld">
      <pc:chgData name="Genaro Troiano" userId="S::genaro.troiano@91fintech.com.br::f71c3b0e-ed33-4c9f-9f1b-24896d284439" providerId="AD" clId="Web-{AA5BC4F4-3921-0845-F0E0-0E8F845B4B1D}" dt="2021-07-08T12:08:56.276" v="46" actId="1076"/>
      <pc:docMkLst>
        <pc:docMk/>
      </pc:docMkLst>
      <pc:sldChg chg="addSp modSp">
        <pc:chgData name="Genaro Troiano" userId="S::genaro.troiano@91fintech.com.br::f71c3b0e-ed33-4c9f-9f1b-24896d284439" providerId="AD" clId="Web-{AA5BC4F4-3921-0845-F0E0-0E8F845B4B1D}" dt="2021-07-08T12:08:56.276" v="46" actId="1076"/>
        <pc:sldMkLst>
          <pc:docMk/>
          <pc:sldMk cId="3343899563" sldId="3355"/>
        </pc:sldMkLst>
        <pc:spChg chg="mod">
          <ac:chgData name="Genaro Troiano" userId="S::genaro.troiano@91fintech.com.br::f71c3b0e-ed33-4c9f-9f1b-24896d284439" providerId="AD" clId="Web-{AA5BC4F4-3921-0845-F0E0-0E8F845B4B1D}" dt="2021-07-08T12:07:30.099" v="3" actId="1076"/>
          <ac:spMkLst>
            <pc:docMk/>
            <pc:sldMk cId="3343899563" sldId="3355"/>
            <ac:spMk id="3" creationId="{C2EC31E8-E2B6-4F6C-86F4-68A9A71F010F}"/>
          </ac:spMkLst>
        </pc:spChg>
        <pc:spChg chg="mod">
          <ac:chgData name="Genaro Troiano" userId="S::genaro.troiano@91fintech.com.br::f71c3b0e-ed33-4c9f-9f1b-24896d284439" providerId="AD" clId="Web-{AA5BC4F4-3921-0845-F0E0-0E8F845B4B1D}" dt="2021-07-08T12:07:30.224" v="6" actId="1076"/>
          <ac:spMkLst>
            <pc:docMk/>
            <pc:sldMk cId="3343899563" sldId="3355"/>
            <ac:spMk id="15" creationId="{64BD7B2E-D207-4CB6-AA19-E67302723026}"/>
          </ac:spMkLst>
        </pc:spChg>
        <pc:spChg chg="mod">
          <ac:chgData name="Genaro Troiano" userId="S::genaro.troiano@91fintech.com.br::f71c3b0e-ed33-4c9f-9f1b-24896d284439" providerId="AD" clId="Web-{AA5BC4F4-3921-0845-F0E0-0E8F845B4B1D}" dt="2021-07-08T12:07:30.146" v="4" actId="1076"/>
          <ac:spMkLst>
            <pc:docMk/>
            <pc:sldMk cId="3343899563" sldId="3355"/>
            <ac:spMk id="17" creationId="{7A40767D-FC00-4E0B-8CE3-BC267FA6F38C}"/>
          </ac:spMkLst>
        </pc:spChg>
        <pc:spChg chg="mod">
          <ac:chgData name="Genaro Troiano" userId="S::genaro.troiano@91fintech.com.br::f71c3b0e-ed33-4c9f-9f1b-24896d284439" providerId="AD" clId="Web-{AA5BC4F4-3921-0845-F0E0-0E8F845B4B1D}" dt="2021-07-08T12:07:30.177" v="5" actId="1076"/>
          <ac:spMkLst>
            <pc:docMk/>
            <pc:sldMk cId="3343899563" sldId="3355"/>
            <ac:spMk id="18" creationId="{81447321-93F3-40A8-B8D5-2A5A3EB941F0}"/>
          </ac:spMkLst>
        </pc:spChg>
        <pc:spChg chg="add mod">
          <ac:chgData name="Genaro Troiano" userId="S::genaro.troiano@91fintech.com.br::f71c3b0e-ed33-4c9f-9f1b-24896d284439" providerId="AD" clId="Web-{AA5BC4F4-3921-0845-F0E0-0E8F845B4B1D}" dt="2021-07-08T12:08:47.228" v="45" actId="20577"/>
          <ac:spMkLst>
            <pc:docMk/>
            <pc:sldMk cId="3343899563" sldId="3355"/>
            <ac:spMk id="94" creationId="{775D8E63-74FA-4169-8937-B9C180BEE9A2}"/>
          </ac:spMkLst>
        </pc:spChg>
        <pc:spChg chg="mod">
          <ac:chgData name="Genaro Troiano" userId="S::genaro.troiano@91fintech.com.br::f71c3b0e-ed33-4c9f-9f1b-24896d284439" providerId="AD" clId="Web-{AA5BC4F4-3921-0845-F0E0-0E8F845B4B1D}" dt="2021-07-08T12:07:30.255" v="7" actId="1076"/>
          <ac:spMkLst>
            <pc:docMk/>
            <pc:sldMk cId="3343899563" sldId="3355"/>
            <ac:spMk id="109" creationId="{E9EE2976-837D-4FDD-90CF-9A638934B5C9}"/>
          </ac:spMkLst>
        </pc:spChg>
        <pc:spChg chg="mod">
          <ac:chgData name="Genaro Troiano" userId="S::genaro.troiano@91fintech.com.br::f71c3b0e-ed33-4c9f-9f1b-24896d284439" providerId="AD" clId="Web-{AA5BC4F4-3921-0845-F0E0-0E8F845B4B1D}" dt="2021-07-08T12:08:56.276" v="46" actId="1076"/>
          <ac:spMkLst>
            <pc:docMk/>
            <pc:sldMk cId="3343899563" sldId="3355"/>
            <ac:spMk id="197" creationId="{D0CF6D9B-AADE-4D17-98F0-9BE95E4E84EA}"/>
          </ac:spMkLst>
        </pc:spChg>
        <pc:cxnChg chg="mod">
          <ac:chgData name="Genaro Troiano" userId="S::genaro.troiano@91fintech.com.br::f71c3b0e-ed33-4c9f-9f1b-24896d284439" providerId="AD" clId="Web-{AA5BC4F4-3921-0845-F0E0-0E8F845B4B1D}" dt="2021-07-08T12:08:56.276" v="46" actId="1076"/>
          <ac:cxnSpMkLst>
            <pc:docMk/>
            <pc:sldMk cId="3343899563" sldId="3355"/>
            <ac:cxnSpMk id="88" creationId="{DDCE464E-296F-4F54-9721-D77FCF8DC357}"/>
          </ac:cxnSpMkLst>
        </pc:cxnChg>
        <pc:cxnChg chg="mod">
          <ac:chgData name="Genaro Troiano" userId="S::genaro.troiano@91fintech.com.br::f71c3b0e-ed33-4c9f-9f1b-24896d284439" providerId="AD" clId="Web-{AA5BC4F4-3921-0845-F0E0-0E8F845B4B1D}" dt="2021-07-08T12:08:56.276" v="46" actId="1076"/>
          <ac:cxnSpMkLst>
            <pc:docMk/>
            <pc:sldMk cId="3343899563" sldId="3355"/>
            <ac:cxnSpMk id="198" creationId="{17FEB885-E847-4328-A334-8C25353EB26F}"/>
          </ac:cxnSpMkLst>
        </pc:cxnChg>
        <pc:cxnChg chg="mod">
          <ac:chgData name="Genaro Troiano" userId="S::genaro.troiano@91fintech.com.br::f71c3b0e-ed33-4c9f-9f1b-24896d284439" providerId="AD" clId="Web-{AA5BC4F4-3921-0845-F0E0-0E8F845B4B1D}" dt="2021-07-08T12:08:56.276" v="46" actId="1076"/>
          <ac:cxnSpMkLst>
            <pc:docMk/>
            <pc:sldMk cId="3343899563" sldId="3355"/>
            <ac:cxnSpMk id="230" creationId="{8DE72A41-AF6D-40AD-B837-07793CC58E26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188" cy="501809"/>
          </a:xfrm>
          <a:prstGeom prst="rect">
            <a:avLst/>
          </a:prstGeom>
        </p:spPr>
        <p:txBody>
          <a:bodyPr vert="horz" lIns="91458" tIns="45729" rIns="91458" bIns="45729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901388" y="0"/>
            <a:ext cx="2985188" cy="501809"/>
          </a:xfrm>
          <a:prstGeom prst="rect">
            <a:avLst/>
          </a:prstGeom>
        </p:spPr>
        <p:txBody>
          <a:bodyPr vert="horz" lIns="91458" tIns="45729" rIns="91458" bIns="45729" rtlCol="0"/>
          <a:lstStyle>
            <a:lvl1pPr algn="r">
              <a:defRPr sz="1200"/>
            </a:lvl1pPr>
          </a:lstStyle>
          <a:p>
            <a:fld id="{15E052AA-B5F8-430F-98CA-FC8623DA0678}" type="datetimeFigureOut">
              <a:rPr lang="pt-BR" smtClean="0"/>
              <a:t>08/07/2021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58" tIns="45729" rIns="91458" bIns="45729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9135" y="4822766"/>
            <a:ext cx="5509895" cy="3944600"/>
          </a:xfrm>
          <a:prstGeom prst="rect">
            <a:avLst/>
          </a:prstGeom>
        </p:spPr>
        <p:txBody>
          <a:bodyPr vert="horz" lIns="91458" tIns="45729" rIns="91458" bIns="45729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518491"/>
            <a:ext cx="2985188" cy="501809"/>
          </a:xfrm>
          <a:prstGeom prst="rect">
            <a:avLst/>
          </a:prstGeom>
        </p:spPr>
        <p:txBody>
          <a:bodyPr vert="horz" lIns="91458" tIns="45729" rIns="91458" bIns="45729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901388" y="9518491"/>
            <a:ext cx="2985188" cy="501809"/>
          </a:xfrm>
          <a:prstGeom prst="rect">
            <a:avLst/>
          </a:prstGeom>
        </p:spPr>
        <p:txBody>
          <a:bodyPr vert="horz" lIns="91458" tIns="45729" rIns="91458" bIns="45729" rtlCol="0" anchor="b"/>
          <a:lstStyle>
            <a:lvl1pPr algn="r">
              <a:defRPr sz="1200"/>
            </a:lvl1pPr>
          </a:lstStyle>
          <a:p>
            <a:fld id="{4A0D5C57-8C6B-4B99-A9AA-208D8B9EA1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6104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9BC73C-DFF2-49B1-A3EE-B0C4128E19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222528-8931-4DF1-9D77-7A608A0CC2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C2AA01-FC8D-4951-9FA7-21BBE0327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7C07-C42B-4E6E-B7DF-3A01306A25B4}" type="datetimeFigureOut">
              <a:rPr lang="pt-BR" smtClean="0"/>
              <a:t>08/07/2021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0B9C3A-16DE-4AED-8FEB-1F9BD4694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BDBB17-8470-498D-8B48-428A2AE7B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6DACF-104B-42C3-A17B-74835458C45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848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90DB7E-4E7D-4ABE-B1DF-A6290EFA7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C0E374F-58F6-49A7-9A71-88CA0BB75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0364A4-4177-4A85-A143-3F78FAB58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7C07-C42B-4E6E-B7DF-3A01306A25B4}" type="datetimeFigureOut">
              <a:rPr lang="pt-BR" smtClean="0"/>
              <a:t>08/07/2021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414521-9EE4-40FD-93B9-4DD913775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F8AA05-A74B-4404-9AD0-97EBDAA31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6DACF-104B-42C3-A17B-74835458C45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502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607FD1A-E30C-414F-BB6A-E260AD983B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92D92B8-7B68-47D5-9FD7-08E74FE00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208737-AC24-477F-87BB-25E0706C1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7C07-C42B-4E6E-B7DF-3A01306A25B4}" type="datetimeFigureOut">
              <a:rPr lang="pt-BR" smtClean="0"/>
              <a:t>08/07/2021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6B3BDA-C9BF-4CD4-BBB7-F91B4076E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27C398-19EF-4F09-B50B-BEBDEFCE7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6DACF-104B-42C3-A17B-74835458C45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889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1A0380-483E-4139-8F97-B5273F123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11373B-B191-4A36-B2CC-7065AD6C8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265257-7BEC-47E4-BABC-457AEEA5A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7C07-C42B-4E6E-B7DF-3A01306A25B4}" type="datetimeFigureOut">
              <a:rPr lang="pt-BR" smtClean="0"/>
              <a:t>08/07/2021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8D0ED3-F515-4618-9BE4-731295C35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B3BED6-EBBF-4F48-B816-8D8785A37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6DACF-104B-42C3-A17B-74835458C45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0539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9F2A4D-6BEC-4903-A6B4-01C403488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DD7C2D2-4B7E-48C4-878D-76659DD3E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E61E26-0FAC-4FCA-9B1E-4F7489E12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7C07-C42B-4E6E-B7DF-3A01306A25B4}" type="datetimeFigureOut">
              <a:rPr lang="pt-BR" smtClean="0"/>
              <a:t>08/07/2021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32FEE0-CF65-4DC2-A363-1730004B4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372376-AC52-4683-8DD1-916D6E416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6DACF-104B-42C3-A17B-74835458C45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3744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9DF537-56E7-4727-8028-B0B807A1C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54D7B0-BE34-4E69-97E2-9386CAE92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8F4F84B-36C1-45FA-BBED-52AC67936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4DB31F6-483C-4BC2-9E26-8E41ADFB2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7C07-C42B-4E6E-B7DF-3A01306A25B4}" type="datetimeFigureOut">
              <a:rPr lang="pt-BR" smtClean="0"/>
              <a:t>08/07/2021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00C34FC-7EEB-41A5-AD55-E9A5761FF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AE62B73-FF1E-411E-9103-49438254D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6DACF-104B-42C3-A17B-74835458C45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9388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C78167-8645-4878-A873-6F1AECAB8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1E1D26-43D2-4252-97BD-15A36B8C5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C21C08A-07F9-4205-ACEF-E1E3C61255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086456F-14C1-4DF8-A374-F64EF1FEE1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244F622-D0EE-43AA-9FFD-E91BC90FEA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1267C5F-7CB4-4C85-ACBF-99CF56FA4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7C07-C42B-4E6E-B7DF-3A01306A25B4}" type="datetimeFigureOut">
              <a:rPr lang="pt-BR" smtClean="0"/>
              <a:t>08/07/2021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EB99EE1-8184-47F8-8213-0EB6174AB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9959AB6-838A-4BBF-B640-5D9F4B3BC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6DACF-104B-42C3-A17B-74835458C45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415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29616A-92F2-4395-B9AE-8AD86726E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B7A2BC7-DAA8-4918-8528-C1E2BF972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7C07-C42B-4E6E-B7DF-3A01306A25B4}" type="datetimeFigureOut">
              <a:rPr lang="pt-BR" smtClean="0"/>
              <a:t>08/07/2021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F8262B7-532A-4167-86A0-DEBFF9F0D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EE36FB2-084A-4B4D-B7CE-E2B55BB98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6DACF-104B-42C3-A17B-74835458C45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4632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68CD340-19FC-48CB-A5B8-090877839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7C07-C42B-4E6E-B7DF-3A01306A25B4}" type="datetimeFigureOut">
              <a:rPr lang="pt-BR" smtClean="0"/>
              <a:t>08/07/2021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32D1AAF-488C-4238-B271-22DE5CB39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DCBAAE-4011-4F81-983A-8DC343783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6DACF-104B-42C3-A17B-74835458C45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7474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F1F946-0526-4B85-A665-14FDB14A3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587A50-9ECA-4D9D-A4F3-555166789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CE3AF46-FDB4-49AA-903D-3CE3C84FD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E95167A-9457-4451-904D-5E643DD9A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7C07-C42B-4E6E-B7DF-3A01306A25B4}" type="datetimeFigureOut">
              <a:rPr lang="pt-BR" smtClean="0"/>
              <a:t>08/07/2021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FE7F5D-D26A-42B6-8B1C-673277D5B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95029B9-7833-4D2C-86D2-351869DCF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6DACF-104B-42C3-A17B-74835458C45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4045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F02E57-B44E-4211-8956-10A4F0BF6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BC33556-7074-41E5-BCAE-060055346B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B1D4CF6-AD73-4665-97E8-5F854D055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857474F-9518-4988-BC5B-B084AA690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7C07-C42B-4E6E-B7DF-3A01306A25B4}" type="datetimeFigureOut">
              <a:rPr lang="pt-BR" smtClean="0"/>
              <a:t>08/07/2021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7667FBC-AEA4-40A6-9289-D0CE74979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1B4C55F-7150-4A89-891F-CE13173EF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6DACF-104B-42C3-A17B-74835458C45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6207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14A428F-123F-4EE8-8B12-287209266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BF54E1-60F9-4068-AE3F-8AFA3400C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D668A8-8767-41B7-8927-58D523EFFA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57C07-C42B-4E6E-B7DF-3A01306A25B4}" type="datetimeFigureOut">
              <a:rPr lang="pt-BR" smtClean="0"/>
              <a:t>08/07/2021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F57FAA-29EB-4463-8BDD-03BC3397A9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E09B0D-AD64-44F6-96CC-7057B1F844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6DACF-104B-42C3-A17B-74835458C45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2789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0" name="Rectangle 92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9C6E8597-0CCE-4A8A-9326-AA52691A1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92" name="Freeform 5">
              <a:extLst>
                <a:ext uri="{FF2B5EF4-FFF2-40B4-BE49-F238E27FC236}">
                  <a16:creationId xmlns:a16="http://schemas.microsoft.com/office/drawing/2014/main" id="{E78FE76E-DF1D-420B-957F-8ECE93C0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Freeform 5">
              <a:extLst>
                <a:ext uri="{FF2B5EF4-FFF2-40B4-BE49-F238E27FC236}">
                  <a16:creationId xmlns:a16="http://schemas.microsoft.com/office/drawing/2014/main" id="{CF2F61F0-9758-4DEF-AC08-7B00F04A4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68" name="Título 1">
            <a:extLst>
              <a:ext uri="{FF2B5EF4-FFF2-40B4-BE49-F238E27FC236}">
                <a16:creationId xmlns:a16="http://schemas.microsoft.com/office/drawing/2014/main" id="{A70E9F45-5646-42A9-8229-ACE6D547A268}"/>
              </a:ext>
            </a:extLst>
          </p:cNvPr>
          <p:cNvSpPr txBox="1">
            <a:spLocks/>
          </p:cNvSpPr>
          <p:nvPr/>
        </p:nvSpPr>
        <p:spPr>
          <a:xfrm>
            <a:off x="792577" y="2889480"/>
            <a:ext cx="4220967" cy="78759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800" b="1" dirty="0">
                <a:solidFill>
                  <a:schemeClr val="bg1"/>
                </a:solidFill>
              </a:rPr>
              <a:t>Plataforma Unificada</a:t>
            </a:r>
          </a:p>
        </p:txBody>
      </p:sp>
      <p:pic>
        <p:nvPicPr>
          <p:cNvPr id="72" name="Picture 4">
            <a:extLst>
              <a:ext uri="{FF2B5EF4-FFF2-40B4-BE49-F238E27FC236}">
                <a16:creationId xmlns:a16="http://schemas.microsoft.com/office/drawing/2014/main" id="{DEAA99EE-C778-41D5-BF04-309E2C05DF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70" b="9260"/>
          <a:stretch/>
        </p:blipFill>
        <p:spPr>
          <a:xfrm>
            <a:off x="6392602" y="2038440"/>
            <a:ext cx="4426071" cy="2489675"/>
          </a:xfrm>
          <a:prstGeom prst="rect">
            <a:avLst/>
          </a:prstGeom>
        </p:spPr>
      </p:pic>
      <p:sp>
        <p:nvSpPr>
          <p:cNvPr id="69" name="Título 1">
            <a:extLst>
              <a:ext uri="{FF2B5EF4-FFF2-40B4-BE49-F238E27FC236}">
                <a16:creationId xmlns:a16="http://schemas.microsoft.com/office/drawing/2014/main" id="{7BC851B8-8914-400F-AA56-918B2FB8EC2F}"/>
              </a:ext>
            </a:extLst>
          </p:cNvPr>
          <p:cNvSpPr txBox="1">
            <a:spLocks/>
          </p:cNvSpPr>
          <p:nvPr/>
        </p:nvSpPr>
        <p:spPr>
          <a:xfrm>
            <a:off x="773133" y="6059731"/>
            <a:ext cx="1990658" cy="3908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JUNHO 2021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6972" y="84558"/>
            <a:ext cx="2220351" cy="2164842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276305" y="2942303"/>
            <a:ext cx="6858000" cy="973392"/>
          </a:xfrm>
          <a:prstGeom prst="rect">
            <a:avLst/>
          </a:prstGeom>
        </p:spPr>
      </p:pic>
      <p:pic>
        <p:nvPicPr>
          <p:cNvPr id="66" name="Imagem 65" descr="Uma imagem contendo desenho&#10;&#10;Descrição gerada automaticamente">
            <a:extLst>
              <a:ext uri="{FF2B5EF4-FFF2-40B4-BE49-F238E27FC236}">
                <a16:creationId xmlns:a16="http://schemas.microsoft.com/office/drawing/2014/main" id="{6F7EFC1F-FD0E-41D9-A2F4-A65E568942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646127" y="5055635"/>
            <a:ext cx="2176043" cy="613815"/>
          </a:xfrm>
          <a:prstGeom prst="rect">
            <a:avLst/>
          </a:prstGeom>
        </p:spPr>
      </p:pic>
      <p:sp>
        <p:nvSpPr>
          <p:cNvPr id="94" name="Título 1">
            <a:extLst>
              <a:ext uri="{FF2B5EF4-FFF2-40B4-BE49-F238E27FC236}">
                <a16:creationId xmlns:a16="http://schemas.microsoft.com/office/drawing/2014/main" id="{8C081FAA-34DD-4BD6-ADDD-5A4165ED7F2D}"/>
              </a:ext>
            </a:extLst>
          </p:cNvPr>
          <p:cNvSpPr txBox="1">
            <a:spLocks/>
          </p:cNvSpPr>
          <p:nvPr/>
        </p:nvSpPr>
        <p:spPr>
          <a:xfrm>
            <a:off x="6562191" y="2889480"/>
            <a:ext cx="4220967" cy="787597"/>
          </a:xfrm>
          <a:prstGeom prst="rect">
            <a:avLst/>
          </a:prstGeom>
          <a:solidFill>
            <a:schemeClr val="bg1">
              <a:alpha val="66000"/>
            </a:schemeClr>
          </a:solidFill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800" b="1" dirty="0" err="1"/>
              <a:t>Visão</a:t>
            </a:r>
            <a:r>
              <a:rPr lang="en-US" sz="4800" b="1" dirty="0"/>
              <a:t> Processual </a:t>
            </a:r>
            <a:r>
              <a:rPr lang="en-US" sz="4800" b="1" dirty="0">
                <a:cs typeface="Calibri Light"/>
              </a:rPr>
              <a:t>V02</a:t>
            </a:r>
          </a:p>
        </p:txBody>
      </p:sp>
    </p:spTree>
    <p:extLst>
      <p:ext uri="{BB962C8B-B14F-4D97-AF65-F5344CB8AC3E}">
        <p14:creationId xmlns:p14="http://schemas.microsoft.com/office/powerpoint/2010/main" val="1500492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Macro Processos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66" name="Imagem 65" descr="Uma imagem contendo desenho&#10;&#10;Descrição gerada automaticamente">
            <a:extLst>
              <a:ext uri="{FF2B5EF4-FFF2-40B4-BE49-F238E27FC236}">
                <a16:creationId xmlns:a16="http://schemas.microsoft.com/office/drawing/2014/main" id="{6F7EFC1F-FD0E-41D9-A2F4-A65E56894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sp>
        <p:nvSpPr>
          <p:cNvPr id="3" name="Seta: Divisa 2">
            <a:extLst>
              <a:ext uri="{FF2B5EF4-FFF2-40B4-BE49-F238E27FC236}">
                <a16:creationId xmlns:a16="http://schemas.microsoft.com/office/drawing/2014/main" id="{C2EC31E8-E2B6-4F6C-86F4-68A9A71F010F}"/>
              </a:ext>
            </a:extLst>
          </p:cNvPr>
          <p:cNvSpPr/>
          <p:nvPr/>
        </p:nvSpPr>
        <p:spPr>
          <a:xfrm>
            <a:off x="324732" y="1952445"/>
            <a:ext cx="2019600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</a:rPr>
              <a:t>1 - VENDA</a:t>
            </a:r>
          </a:p>
        </p:txBody>
      </p:sp>
      <p:sp>
        <p:nvSpPr>
          <p:cNvPr id="14" name="Seta: Divisa 13">
            <a:extLst>
              <a:ext uri="{FF2B5EF4-FFF2-40B4-BE49-F238E27FC236}">
                <a16:creationId xmlns:a16="http://schemas.microsoft.com/office/drawing/2014/main" id="{61F79BF9-B011-4C2F-8A9D-EBF004E3ABD8}"/>
              </a:ext>
            </a:extLst>
          </p:cNvPr>
          <p:cNvSpPr/>
          <p:nvPr/>
        </p:nvSpPr>
        <p:spPr>
          <a:xfrm>
            <a:off x="2315245" y="1952445"/>
            <a:ext cx="2091600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</a:rPr>
              <a:t>2 - EXPEDIÇÃO</a:t>
            </a:r>
          </a:p>
        </p:txBody>
      </p:sp>
      <p:sp>
        <p:nvSpPr>
          <p:cNvPr id="15" name="Seta: Divisa 14">
            <a:extLst>
              <a:ext uri="{FF2B5EF4-FFF2-40B4-BE49-F238E27FC236}">
                <a16:creationId xmlns:a16="http://schemas.microsoft.com/office/drawing/2014/main" id="{64BD7B2E-D207-4CB6-AA19-E67302723026}"/>
              </a:ext>
            </a:extLst>
          </p:cNvPr>
          <p:cNvSpPr/>
          <p:nvPr/>
        </p:nvSpPr>
        <p:spPr>
          <a:xfrm>
            <a:off x="4308531" y="1952445"/>
            <a:ext cx="1940400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</a:rPr>
              <a:t>3 -MONITORAMENTO DA EXPEDIÇÃO</a:t>
            </a:r>
          </a:p>
        </p:txBody>
      </p:sp>
      <p:sp>
        <p:nvSpPr>
          <p:cNvPr id="16" name="Seta: Divisa 15">
            <a:extLst>
              <a:ext uri="{FF2B5EF4-FFF2-40B4-BE49-F238E27FC236}">
                <a16:creationId xmlns:a16="http://schemas.microsoft.com/office/drawing/2014/main" id="{F2B95D53-8FE4-496A-9626-53311B85959D}"/>
              </a:ext>
            </a:extLst>
          </p:cNvPr>
          <p:cNvSpPr/>
          <p:nvPr/>
        </p:nvSpPr>
        <p:spPr>
          <a:xfrm>
            <a:off x="6209272" y="1952445"/>
            <a:ext cx="2412000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</a:rPr>
              <a:t>4 -SELEÇÃO DE TRANPOSTADOR</a:t>
            </a:r>
          </a:p>
        </p:txBody>
      </p:sp>
      <p:sp>
        <p:nvSpPr>
          <p:cNvPr id="17" name="Seta: Divisa 16">
            <a:extLst>
              <a:ext uri="{FF2B5EF4-FFF2-40B4-BE49-F238E27FC236}">
                <a16:creationId xmlns:a16="http://schemas.microsoft.com/office/drawing/2014/main" id="{7A40767D-FC00-4E0B-8CE3-BC267FA6F38C}"/>
              </a:ext>
            </a:extLst>
          </p:cNvPr>
          <p:cNvSpPr/>
          <p:nvPr/>
        </p:nvSpPr>
        <p:spPr>
          <a:xfrm>
            <a:off x="324731" y="2848194"/>
            <a:ext cx="2019600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bg1"/>
                </a:solidFill>
              </a:rPr>
              <a:t>5 - CONTRATAÇÃO DO FRETE</a:t>
            </a:r>
          </a:p>
        </p:txBody>
      </p:sp>
      <p:sp>
        <p:nvSpPr>
          <p:cNvPr id="18" name="Seta: Divisa 17">
            <a:extLst>
              <a:ext uri="{FF2B5EF4-FFF2-40B4-BE49-F238E27FC236}">
                <a16:creationId xmlns:a16="http://schemas.microsoft.com/office/drawing/2014/main" id="{81447321-93F3-40A8-B8D5-2A5A3EB941F0}"/>
              </a:ext>
            </a:extLst>
          </p:cNvPr>
          <p:cNvSpPr/>
          <p:nvPr/>
        </p:nvSpPr>
        <p:spPr>
          <a:xfrm>
            <a:off x="2315245" y="2848194"/>
            <a:ext cx="2091600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</a:rPr>
              <a:t>6 - EMISSÃO DE DOCUM. DE TRANSPORTE</a:t>
            </a:r>
          </a:p>
        </p:txBody>
      </p:sp>
      <p:sp>
        <p:nvSpPr>
          <p:cNvPr id="69" name="Seta: Divisa 68">
            <a:extLst>
              <a:ext uri="{FF2B5EF4-FFF2-40B4-BE49-F238E27FC236}">
                <a16:creationId xmlns:a16="http://schemas.microsoft.com/office/drawing/2014/main" id="{7C047DDB-5227-46BE-9A5A-BF3AD8E2AF5E}"/>
              </a:ext>
            </a:extLst>
          </p:cNvPr>
          <p:cNvSpPr/>
          <p:nvPr/>
        </p:nvSpPr>
        <p:spPr>
          <a:xfrm>
            <a:off x="8554254" y="3743943"/>
            <a:ext cx="1623297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</a:rPr>
              <a:t>7 - ROTEIRIZAÇÃO DE ENTREGA</a:t>
            </a:r>
          </a:p>
        </p:txBody>
      </p:sp>
      <p:sp>
        <p:nvSpPr>
          <p:cNvPr id="72" name="Seta: Divisa 71">
            <a:extLst>
              <a:ext uri="{FF2B5EF4-FFF2-40B4-BE49-F238E27FC236}">
                <a16:creationId xmlns:a16="http://schemas.microsoft.com/office/drawing/2014/main" id="{2AE8750D-9BA1-4197-9D39-F76E6B467177}"/>
              </a:ext>
            </a:extLst>
          </p:cNvPr>
          <p:cNvSpPr/>
          <p:nvPr/>
        </p:nvSpPr>
        <p:spPr>
          <a:xfrm>
            <a:off x="10151430" y="3743943"/>
            <a:ext cx="1439249" cy="36575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</a:rPr>
              <a:t>8 - ENTREGA</a:t>
            </a:r>
          </a:p>
        </p:txBody>
      </p:sp>
      <p:sp>
        <p:nvSpPr>
          <p:cNvPr id="73" name="Seta: Divisa 72">
            <a:extLst>
              <a:ext uri="{FF2B5EF4-FFF2-40B4-BE49-F238E27FC236}">
                <a16:creationId xmlns:a16="http://schemas.microsoft.com/office/drawing/2014/main" id="{D762B3E3-C7D1-4D05-9913-CB019F92A6CD}"/>
              </a:ext>
            </a:extLst>
          </p:cNvPr>
          <p:cNvSpPr/>
          <p:nvPr/>
        </p:nvSpPr>
        <p:spPr>
          <a:xfrm>
            <a:off x="6209272" y="3743943"/>
            <a:ext cx="2412000" cy="373363"/>
          </a:xfrm>
          <a:prstGeom prst="chevron">
            <a:avLst/>
          </a:prstGeom>
          <a:solidFill>
            <a:srgbClr val="A5A6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</a:rPr>
              <a:t>9 - AGENDAMENTO DE ENTREGA NO DESTINATÁRIO</a:t>
            </a:r>
          </a:p>
        </p:txBody>
      </p:sp>
      <p:sp>
        <p:nvSpPr>
          <p:cNvPr id="75" name="Seta: Divisa 74">
            <a:extLst>
              <a:ext uri="{FF2B5EF4-FFF2-40B4-BE49-F238E27FC236}">
                <a16:creationId xmlns:a16="http://schemas.microsoft.com/office/drawing/2014/main" id="{ABE1FCDC-3D46-4995-84CD-8A9AE55768A5}"/>
              </a:ext>
            </a:extLst>
          </p:cNvPr>
          <p:cNvSpPr/>
          <p:nvPr/>
        </p:nvSpPr>
        <p:spPr>
          <a:xfrm>
            <a:off x="324732" y="3743943"/>
            <a:ext cx="2019600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10 - </a:t>
            </a:r>
            <a:r>
              <a:rPr lang="pt-BR" sz="1000" dirty="0">
                <a:solidFill>
                  <a:schemeClr val="bg1"/>
                </a:solidFill>
              </a:rPr>
              <a:t>MONITORAMENTO DA ENTREGA</a:t>
            </a:r>
          </a:p>
        </p:txBody>
      </p:sp>
      <p:sp>
        <p:nvSpPr>
          <p:cNvPr id="76" name="Seta: Divisa 75">
            <a:extLst>
              <a:ext uri="{FF2B5EF4-FFF2-40B4-BE49-F238E27FC236}">
                <a16:creationId xmlns:a16="http://schemas.microsoft.com/office/drawing/2014/main" id="{7ED7418B-2C7B-4B74-A077-585BBCEFB86C}"/>
              </a:ext>
            </a:extLst>
          </p:cNvPr>
          <p:cNvSpPr/>
          <p:nvPr/>
        </p:nvSpPr>
        <p:spPr>
          <a:xfrm>
            <a:off x="2315245" y="3743943"/>
            <a:ext cx="2091600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</a:rPr>
              <a:t>11 - MONITORAMENTO DA ÚLTIMA MILHA DA ENTREGA</a:t>
            </a:r>
          </a:p>
        </p:txBody>
      </p:sp>
      <p:sp>
        <p:nvSpPr>
          <p:cNvPr id="77" name="Seta: Divisa 76">
            <a:extLst>
              <a:ext uri="{FF2B5EF4-FFF2-40B4-BE49-F238E27FC236}">
                <a16:creationId xmlns:a16="http://schemas.microsoft.com/office/drawing/2014/main" id="{F2B2A434-6474-47AB-8E4A-DF38248BB191}"/>
              </a:ext>
            </a:extLst>
          </p:cNvPr>
          <p:cNvSpPr/>
          <p:nvPr/>
        </p:nvSpPr>
        <p:spPr>
          <a:xfrm>
            <a:off x="4308532" y="3743943"/>
            <a:ext cx="1940400" cy="383177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</a:rPr>
              <a:t>12 - TRATAMENTO DE COMPROVANTE DE ENTREGA</a:t>
            </a:r>
          </a:p>
        </p:txBody>
      </p:sp>
      <p:sp>
        <p:nvSpPr>
          <p:cNvPr id="79" name="Seta: Divisa 78">
            <a:extLst>
              <a:ext uri="{FF2B5EF4-FFF2-40B4-BE49-F238E27FC236}">
                <a16:creationId xmlns:a16="http://schemas.microsoft.com/office/drawing/2014/main" id="{36132D73-475E-44AD-B647-AC69CBE53EA2}"/>
              </a:ext>
            </a:extLst>
          </p:cNvPr>
          <p:cNvSpPr/>
          <p:nvPr/>
        </p:nvSpPr>
        <p:spPr>
          <a:xfrm>
            <a:off x="324732" y="1056696"/>
            <a:ext cx="2019600" cy="374468"/>
          </a:xfrm>
          <a:prstGeom prst="chevron">
            <a:avLst/>
          </a:prstGeom>
          <a:solidFill>
            <a:srgbClr val="A5A6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</a:rPr>
              <a:t>00 – INBOUND Cliente BEXX</a:t>
            </a:r>
          </a:p>
        </p:txBody>
      </p:sp>
      <p:sp>
        <p:nvSpPr>
          <p:cNvPr id="80" name="Seta: Divisa 79">
            <a:extLst>
              <a:ext uri="{FF2B5EF4-FFF2-40B4-BE49-F238E27FC236}">
                <a16:creationId xmlns:a16="http://schemas.microsoft.com/office/drawing/2014/main" id="{4D0E7DCE-2EE2-4A83-AC46-B1608C115EE0}"/>
              </a:ext>
            </a:extLst>
          </p:cNvPr>
          <p:cNvSpPr/>
          <p:nvPr/>
        </p:nvSpPr>
        <p:spPr>
          <a:xfrm>
            <a:off x="2315245" y="1056696"/>
            <a:ext cx="2091600" cy="374468"/>
          </a:xfrm>
          <a:prstGeom prst="chevron">
            <a:avLst/>
          </a:prstGeom>
          <a:solidFill>
            <a:srgbClr val="A5A6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</a:rPr>
              <a:t>01 – SET UP CLIENTE BEXX</a:t>
            </a:r>
          </a:p>
        </p:txBody>
      </p:sp>
      <p:sp>
        <p:nvSpPr>
          <p:cNvPr id="87" name="Seta: Divisa 86">
            <a:extLst>
              <a:ext uri="{FF2B5EF4-FFF2-40B4-BE49-F238E27FC236}">
                <a16:creationId xmlns:a16="http://schemas.microsoft.com/office/drawing/2014/main" id="{08F30732-25D5-46A6-B272-758B0087E427}"/>
              </a:ext>
            </a:extLst>
          </p:cNvPr>
          <p:cNvSpPr/>
          <p:nvPr/>
        </p:nvSpPr>
        <p:spPr>
          <a:xfrm>
            <a:off x="324732" y="4622806"/>
            <a:ext cx="2019600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</a:rPr>
              <a:t>14 - PARAMETRIZAÇÃO DO FATURAMENTO DO CLIENTE</a:t>
            </a:r>
          </a:p>
        </p:txBody>
      </p:sp>
      <p:sp>
        <p:nvSpPr>
          <p:cNvPr id="88" name="Seta: Divisa 87">
            <a:extLst>
              <a:ext uri="{FF2B5EF4-FFF2-40B4-BE49-F238E27FC236}">
                <a16:creationId xmlns:a16="http://schemas.microsoft.com/office/drawing/2014/main" id="{FFF49768-D63B-4EB6-B337-BD9C8D976EF9}"/>
              </a:ext>
            </a:extLst>
          </p:cNvPr>
          <p:cNvSpPr/>
          <p:nvPr/>
        </p:nvSpPr>
        <p:spPr>
          <a:xfrm>
            <a:off x="2315245" y="4622806"/>
            <a:ext cx="2091600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</a:rPr>
              <a:t>15 - FATURAMENTO DO CLIENTE</a:t>
            </a:r>
          </a:p>
        </p:txBody>
      </p:sp>
      <p:sp>
        <p:nvSpPr>
          <p:cNvPr id="91" name="Seta: Divisa 90">
            <a:extLst>
              <a:ext uri="{FF2B5EF4-FFF2-40B4-BE49-F238E27FC236}">
                <a16:creationId xmlns:a16="http://schemas.microsoft.com/office/drawing/2014/main" id="{871DA41C-01A6-4168-8627-36838555645E}"/>
              </a:ext>
            </a:extLst>
          </p:cNvPr>
          <p:cNvSpPr/>
          <p:nvPr/>
        </p:nvSpPr>
        <p:spPr>
          <a:xfrm>
            <a:off x="4308532" y="4622806"/>
            <a:ext cx="1940400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</a:rPr>
              <a:t>16 - CONCILIAÇÃO DE FRETES A RECEBER/PAGAR</a:t>
            </a:r>
          </a:p>
        </p:txBody>
      </p:sp>
      <p:sp>
        <p:nvSpPr>
          <p:cNvPr id="94" name="Seta: Divisa 93">
            <a:extLst>
              <a:ext uri="{FF2B5EF4-FFF2-40B4-BE49-F238E27FC236}">
                <a16:creationId xmlns:a16="http://schemas.microsoft.com/office/drawing/2014/main" id="{FE76FC67-09DC-479F-A528-B953D855A9D5}"/>
              </a:ext>
            </a:extLst>
          </p:cNvPr>
          <p:cNvSpPr/>
          <p:nvPr/>
        </p:nvSpPr>
        <p:spPr>
          <a:xfrm>
            <a:off x="6209272" y="4622806"/>
            <a:ext cx="2412000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</a:rPr>
              <a:t>17 - PROCESSAMENTO DE LIQUIDAÇÃO FINANCEIRA DE TRANSPORTE</a:t>
            </a:r>
          </a:p>
        </p:txBody>
      </p:sp>
      <p:sp>
        <p:nvSpPr>
          <p:cNvPr id="95" name="Seta: Divisa 94">
            <a:extLst>
              <a:ext uri="{FF2B5EF4-FFF2-40B4-BE49-F238E27FC236}">
                <a16:creationId xmlns:a16="http://schemas.microsoft.com/office/drawing/2014/main" id="{DC30AC6E-C453-44DF-A325-19899402D45B}"/>
              </a:ext>
            </a:extLst>
          </p:cNvPr>
          <p:cNvSpPr/>
          <p:nvPr/>
        </p:nvSpPr>
        <p:spPr>
          <a:xfrm>
            <a:off x="324732" y="5535442"/>
            <a:ext cx="2019600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</a:rPr>
              <a:t>19 - INBOUND DE TRANSPORTADOR</a:t>
            </a:r>
          </a:p>
        </p:txBody>
      </p:sp>
      <p:sp>
        <p:nvSpPr>
          <p:cNvPr id="96" name="Seta: Divisa 95">
            <a:extLst>
              <a:ext uri="{FF2B5EF4-FFF2-40B4-BE49-F238E27FC236}">
                <a16:creationId xmlns:a16="http://schemas.microsoft.com/office/drawing/2014/main" id="{435B3C96-283E-4D41-9631-078D433D1C40}"/>
              </a:ext>
            </a:extLst>
          </p:cNvPr>
          <p:cNvSpPr/>
          <p:nvPr/>
        </p:nvSpPr>
        <p:spPr>
          <a:xfrm>
            <a:off x="2315245" y="5535442"/>
            <a:ext cx="2091600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rgbClr val="FFFF00"/>
                </a:solidFill>
              </a:rPr>
              <a:t>13 - GESTÃO DE ENTREGAS POR KPIS</a:t>
            </a:r>
          </a:p>
        </p:txBody>
      </p:sp>
    </p:spTree>
    <p:extLst>
      <p:ext uri="{BB962C8B-B14F-4D97-AF65-F5344CB8AC3E}">
        <p14:creationId xmlns:p14="http://schemas.microsoft.com/office/powerpoint/2010/main" val="4094328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Macro Processos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66" name="Imagem 65" descr="Uma imagem contendo desenho&#10;&#10;Descrição gerada automaticamente">
            <a:extLst>
              <a:ext uri="{FF2B5EF4-FFF2-40B4-BE49-F238E27FC236}">
                <a16:creationId xmlns:a16="http://schemas.microsoft.com/office/drawing/2014/main" id="{6F7EFC1F-FD0E-41D9-A2F4-A65E56894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sp>
        <p:nvSpPr>
          <p:cNvPr id="3" name="Seta: Divisa 2">
            <a:extLst>
              <a:ext uri="{FF2B5EF4-FFF2-40B4-BE49-F238E27FC236}">
                <a16:creationId xmlns:a16="http://schemas.microsoft.com/office/drawing/2014/main" id="{C2EC31E8-E2B6-4F6C-86F4-68A9A71F010F}"/>
              </a:ext>
            </a:extLst>
          </p:cNvPr>
          <p:cNvSpPr/>
          <p:nvPr/>
        </p:nvSpPr>
        <p:spPr>
          <a:xfrm>
            <a:off x="465556" y="597008"/>
            <a:ext cx="3131084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>
              <a:solidFill>
                <a:schemeClr val="bg1"/>
              </a:solidFill>
            </a:endParaRPr>
          </a:p>
        </p:txBody>
      </p:sp>
      <p:sp>
        <p:nvSpPr>
          <p:cNvPr id="14" name="Seta: Divisa 13">
            <a:extLst>
              <a:ext uri="{FF2B5EF4-FFF2-40B4-BE49-F238E27FC236}">
                <a16:creationId xmlns:a16="http://schemas.microsoft.com/office/drawing/2014/main" id="{61F79BF9-B011-4C2F-8A9D-EBF004E3ABD8}"/>
              </a:ext>
            </a:extLst>
          </p:cNvPr>
          <p:cNvSpPr/>
          <p:nvPr/>
        </p:nvSpPr>
        <p:spPr>
          <a:xfrm>
            <a:off x="3488989" y="597008"/>
            <a:ext cx="4235507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>
              <a:solidFill>
                <a:schemeClr val="bg1"/>
              </a:solidFill>
            </a:endParaRPr>
          </a:p>
        </p:txBody>
      </p:sp>
      <p:sp>
        <p:nvSpPr>
          <p:cNvPr id="15" name="Seta: Divisa 14">
            <a:extLst>
              <a:ext uri="{FF2B5EF4-FFF2-40B4-BE49-F238E27FC236}">
                <a16:creationId xmlns:a16="http://schemas.microsoft.com/office/drawing/2014/main" id="{64BD7B2E-D207-4CB6-AA19-E67302723026}"/>
              </a:ext>
            </a:extLst>
          </p:cNvPr>
          <p:cNvSpPr/>
          <p:nvPr/>
        </p:nvSpPr>
        <p:spPr>
          <a:xfrm>
            <a:off x="7605859" y="597008"/>
            <a:ext cx="3845912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>
              <a:solidFill>
                <a:schemeClr val="bg1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D080357-32C0-49B3-8B56-853AACB932D6}"/>
              </a:ext>
            </a:extLst>
          </p:cNvPr>
          <p:cNvSpPr/>
          <p:nvPr/>
        </p:nvSpPr>
        <p:spPr>
          <a:xfrm>
            <a:off x="196222" y="1158240"/>
            <a:ext cx="426093" cy="5549410"/>
          </a:xfrm>
          <a:prstGeom prst="rect">
            <a:avLst/>
          </a:prstGeom>
          <a:solidFill>
            <a:srgbClr val="D8DA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CLIENTE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31C9EE43-328F-4D84-BB65-0473B4DB7B96}"/>
              </a:ext>
            </a:extLst>
          </p:cNvPr>
          <p:cNvSpPr/>
          <p:nvPr/>
        </p:nvSpPr>
        <p:spPr>
          <a:xfrm>
            <a:off x="988800" y="3024274"/>
            <a:ext cx="343334" cy="784529"/>
          </a:xfrm>
          <a:prstGeom prst="rect">
            <a:avLst/>
          </a:prstGeom>
          <a:solidFill>
            <a:srgbClr val="93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Monitor Int. BEXX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3CE1CCC5-5937-46AC-B233-565171772E93}"/>
              </a:ext>
            </a:extLst>
          </p:cNvPr>
          <p:cNvCxnSpPr>
            <a:cxnSpLocks/>
          </p:cNvCxnSpPr>
          <p:nvPr/>
        </p:nvCxnSpPr>
        <p:spPr>
          <a:xfrm>
            <a:off x="726007" y="2986625"/>
            <a:ext cx="10413680" cy="6257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850DA7CB-278E-46A3-861F-55B508A22271}"/>
              </a:ext>
            </a:extLst>
          </p:cNvPr>
          <p:cNvCxnSpPr>
            <a:cxnSpLocks/>
          </p:cNvCxnSpPr>
          <p:nvPr/>
        </p:nvCxnSpPr>
        <p:spPr>
          <a:xfrm>
            <a:off x="786129" y="3808803"/>
            <a:ext cx="10289885" cy="771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ângulo 46">
            <a:extLst>
              <a:ext uri="{FF2B5EF4-FFF2-40B4-BE49-F238E27FC236}">
                <a16:creationId xmlns:a16="http://schemas.microsoft.com/office/drawing/2014/main" id="{02E06651-1B02-442E-A2F4-7EAD66A38689}"/>
              </a:ext>
            </a:extLst>
          </p:cNvPr>
          <p:cNvSpPr/>
          <p:nvPr/>
        </p:nvSpPr>
        <p:spPr>
          <a:xfrm>
            <a:off x="988800" y="3847116"/>
            <a:ext cx="343334" cy="2860534"/>
          </a:xfrm>
          <a:prstGeom prst="rect">
            <a:avLst/>
          </a:prstGeom>
          <a:solidFill>
            <a:srgbClr val="93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Pechinchador BEXX</a:t>
            </a:r>
          </a:p>
        </p:txBody>
      </p:sp>
      <p:sp>
        <p:nvSpPr>
          <p:cNvPr id="70" name="Retângulo 69">
            <a:extLst>
              <a:ext uri="{FF2B5EF4-FFF2-40B4-BE49-F238E27FC236}">
                <a16:creationId xmlns:a16="http://schemas.microsoft.com/office/drawing/2014/main" id="{6B468D07-FB6B-4DC2-B195-6D51A6844AF2}"/>
              </a:ext>
            </a:extLst>
          </p:cNvPr>
          <p:cNvSpPr/>
          <p:nvPr/>
        </p:nvSpPr>
        <p:spPr>
          <a:xfrm>
            <a:off x="988800" y="1158240"/>
            <a:ext cx="343334" cy="1790072"/>
          </a:xfrm>
          <a:prstGeom prst="rect">
            <a:avLst/>
          </a:prstGeom>
          <a:solidFill>
            <a:srgbClr val="93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ER, WMS, TMS</a:t>
            </a:r>
          </a:p>
        </p:txBody>
      </p: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945A654F-E699-476B-A181-96518427B683}"/>
              </a:ext>
            </a:extLst>
          </p:cNvPr>
          <p:cNvCxnSpPr>
            <a:cxnSpLocks/>
          </p:cNvCxnSpPr>
          <p:nvPr/>
        </p:nvCxnSpPr>
        <p:spPr>
          <a:xfrm flipH="1">
            <a:off x="3409294" y="906906"/>
            <a:ext cx="59240" cy="580379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099829C7-B288-47A4-9801-73B5DC627433}"/>
              </a:ext>
            </a:extLst>
          </p:cNvPr>
          <p:cNvCxnSpPr>
            <a:cxnSpLocks/>
          </p:cNvCxnSpPr>
          <p:nvPr/>
        </p:nvCxnSpPr>
        <p:spPr>
          <a:xfrm flipH="1">
            <a:off x="7516996" y="937666"/>
            <a:ext cx="59240" cy="580379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87778043-05AA-4A34-A82E-B7354944B4E4}"/>
              </a:ext>
            </a:extLst>
          </p:cNvPr>
          <p:cNvCxnSpPr>
            <a:cxnSpLocks/>
          </p:cNvCxnSpPr>
          <p:nvPr/>
        </p:nvCxnSpPr>
        <p:spPr>
          <a:xfrm flipH="1">
            <a:off x="11346631" y="903857"/>
            <a:ext cx="59240" cy="580379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AEBE9C7A-DF5D-485F-A0B3-78732B804349}"/>
              </a:ext>
            </a:extLst>
          </p:cNvPr>
          <p:cNvCxnSpPr/>
          <p:nvPr/>
        </p:nvCxnSpPr>
        <p:spPr>
          <a:xfrm>
            <a:off x="5495109" y="1158240"/>
            <a:ext cx="0" cy="334409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5" name="Conector de Seta Reta 74">
            <a:extLst>
              <a:ext uri="{FF2B5EF4-FFF2-40B4-BE49-F238E27FC236}">
                <a16:creationId xmlns:a16="http://schemas.microsoft.com/office/drawing/2014/main" id="{F607FFE2-D49E-43F6-BAA0-46260A1F8C9D}"/>
              </a:ext>
            </a:extLst>
          </p:cNvPr>
          <p:cNvCxnSpPr>
            <a:cxnSpLocks/>
          </p:cNvCxnSpPr>
          <p:nvPr/>
        </p:nvCxnSpPr>
        <p:spPr>
          <a:xfrm>
            <a:off x="1413984" y="3429000"/>
            <a:ext cx="362712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Conector de Seta Reta 76">
            <a:extLst>
              <a:ext uri="{FF2B5EF4-FFF2-40B4-BE49-F238E27FC236}">
                <a16:creationId xmlns:a16="http://schemas.microsoft.com/office/drawing/2014/main" id="{F28C6F04-4FA0-4F7E-8DAC-8442572F1174}"/>
              </a:ext>
            </a:extLst>
          </p:cNvPr>
          <p:cNvCxnSpPr>
            <a:cxnSpLocks/>
          </p:cNvCxnSpPr>
          <p:nvPr/>
        </p:nvCxnSpPr>
        <p:spPr>
          <a:xfrm>
            <a:off x="682462" y="2361926"/>
            <a:ext cx="362712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A1264BE-13E6-4190-8A7D-4AEFF563310D}"/>
              </a:ext>
            </a:extLst>
          </p:cNvPr>
          <p:cNvSpPr txBox="1"/>
          <p:nvPr/>
        </p:nvSpPr>
        <p:spPr>
          <a:xfrm>
            <a:off x="5591129" y="1245895"/>
            <a:ext cx="16927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PROCESSO</a:t>
            </a:r>
          </a:p>
          <a:p>
            <a:r>
              <a:rPr lang="pt-BR" dirty="0"/>
              <a:t>(Sequência de etapas)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91567819-A3BF-4525-8161-B8E673B5A560}"/>
              </a:ext>
            </a:extLst>
          </p:cNvPr>
          <p:cNvSpPr txBox="1"/>
          <p:nvPr/>
        </p:nvSpPr>
        <p:spPr>
          <a:xfrm>
            <a:off x="1649653" y="1444986"/>
            <a:ext cx="1692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AGENTE</a:t>
            </a:r>
          </a:p>
          <a:p>
            <a:r>
              <a:rPr lang="pt-BR" dirty="0">
                <a:solidFill>
                  <a:srgbClr val="FF0000"/>
                </a:solidFill>
              </a:rPr>
              <a:t>(Quem faz)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AEF37CCA-98C1-4D82-83E3-13C90B7C52F1}"/>
              </a:ext>
            </a:extLst>
          </p:cNvPr>
          <p:cNvSpPr txBox="1"/>
          <p:nvPr/>
        </p:nvSpPr>
        <p:spPr>
          <a:xfrm>
            <a:off x="1359618" y="3000511"/>
            <a:ext cx="3092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FERRAMENTAS</a:t>
            </a:r>
          </a:p>
        </p:txBody>
      </p:sp>
    </p:spTree>
    <p:extLst>
      <p:ext uri="{BB962C8B-B14F-4D97-AF65-F5344CB8AC3E}">
        <p14:creationId xmlns:p14="http://schemas.microsoft.com/office/powerpoint/2010/main" val="2706845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Macro Processos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66" name="Imagem 65" descr="Uma imagem contendo desenho&#10;&#10;Descrição gerada automaticamente">
            <a:extLst>
              <a:ext uri="{FF2B5EF4-FFF2-40B4-BE49-F238E27FC236}">
                <a16:creationId xmlns:a16="http://schemas.microsoft.com/office/drawing/2014/main" id="{6F7EFC1F-FD0E-41D9-A2F4-A65E56894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48D44F7-B50B-464B-9EDF-A3A5F6FC85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39" y="1793966"/>
            <a:ext cx="3973193" cy="305382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523ACFF-D8F6-4085-9893-FA3E755AC0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8992" y="2114074"/>
            <a:ext cx="7199747" cy="2629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82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Macro Processos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66" name="Imagem 65" descr="Uma imagem contendo desenho&#10;&#10;Descrição gerada automaticamente">
            <a:extLst>
              <a:ext uri="{FF2B5EF4-FFF2-40B4-BE49-F238E27FC236}">
                <a16:creationId xmlns:a16="http://schemas.microsoft.com/office/drawing/2014/main" id="{6F7EFC1F-FD0E-41D9-A2F4-A65E56894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88D79F43-07A0-4603-ADA7-338BF4E56A2B}"/>
              </a:ext>
            </a:extLst>
          </p:cNvPr>
          <p:cNvSpPr/>
          <p:nvPr/>
        </p:nvSpPr>
        <p:spPr>
          <a:xfrm>
            <a:off x="697753" y="1209731"/>
            <a:ext cx="710215" cy="460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1 - Venda</a:t>
            </a:r>
          </a:p>
        </p:txBody>
      </p:sp>
      <p:sp>
        <p:nvSpPr>
          <p:cNvPr id="3" name="Seta: Divisa 2">
            <a:extLst>
              <a:ext uri="{FF2B5EF4-FFF2-40B4-BE49-F238E27FC236}">
                <a16:creationId xmlns:a16="http://schemas.microsoft.com/office/drawing/2014/main" id="{C2EC31E8-E2B6-4F6C-86F4-68A9A71F010F}"/>
              </a:ext>
            </a:extLst>
          </p:cNvPr>
          <p:cNvSpPr/>
          <p:nvPr/>
        </p:nvSpPr>
        <p:spPr>
          <a:xfrm>
            <a:off x="612700" y="597008"/>
            <a:ext cx="1095024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</a:rPr>
              <a:t>1 - VENDA</a:t>
            </a:r>
          </a:p>
        </p:txBody>
      </p:sp>
      <p:sp>
        <p:nvSpPr>
          <p:cNvPr id="14" name="Seta: Divisa 13">
            <a:extLst>
              <a:ext uri="{FF2B5EF4-FFF2-40B4-BE49-F238E27FC236}">
                <a16:creationId xmlns:a16="http://schemas.microsoft.com/office/drawing/2014/main" id="{61F79BF9-B011-4C2F-8A9D-EBF004E3ABD8}"/>
              </a:ext>
            </a:extLst>
          </p:cNvPr>
          <p:cNvSpPr/>
          <p:nvPr/>
        </p:nvSpPr>
        <p:spPr>
          <a:xfrm>
            <a:off x="1590523" y="597008"/>
            <a:ext cx="1072887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</a:rPr>
              <a:t>2 - EXPEDIÇÃO</a:t>
            </a:r>
          </a:p>
        </p:txBody>
      </p:sp>
      <p:sp>
        <p:nvSpPr>
          <p:cNvPr id="15" name="Seta: Divisa 14">
            <a:extLst>
              <a:ext uri="{FF2B5EF4-FFF2-40B4-BE49-F238E27FC236}">
                <a16:creationId xmlns:a16="http://schemas.microsoft.com/office/drawing/2014/main" id="{64BD7B2E-D207-4CB6-AA19-E67302723026}"/>
              </a:ext>
            </a:extLst>
          </p:cNvPr>
          <p:cNvSpPr/>
          <p:nvPr/>
        </p:nvSpPr>
        <p:spPr>
          <a:xfrm>
            <a:off x="2605248" y="597008"/>
            <a:ext cx="1587214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</a:rPr>
              <a:t>3 -MONITORAMENTO DA EXPEDIÇÃO</a:t>
            </a:r>
          </a:p>
        </p:txBody>
      </p:sp>
      <p:sp>
        <p:nvSpPr>
          <p:cNvPr id="16" name="Seta: Divisa 15">
            <a:extLst>
              <a:ext uri="{FF2B5EF4-FFF2-40B4-BE49-F238E27FC236}">
                <a16:creationId xmlns:a16="http://schemas.microsoft.com/office/drawing/2014/main" id="{F2B95D53-8FE4-496A-9626-53311B85959D}"/>
              </a:ext>
            </a:extLst>
          </p:cNvPr>
          <p:cNvSpPr/>
          <p:nvPr/>
        </p:nvSpPr>
        <p:spPr>
          <a:xfrm>
            <a:off x="4093178" y="597008"/>
            <a:ext cx="3845041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</a:rPr>
              <a:t>4 -SELEÇÃO DE TRANPOSTADOR</a:t>
            </a:r>
          </a:p>
        </p:txBody>
      </p:sp>
      <p:sp>
        <p:nvSpPr>
          <p:cNvPr id="17" name="Seta: Divisa 16">
            <a:extLst>
              <a:ext uri="{FF2B5EF4-FFF2-40B4-BE49-F238E27FC236}">
                <a16:creationId xmlns:a16="http://schemas.microsoft.com/office/drawing/2014/main" id="{7A40767D-FC00-4E0B-8CE3-BC267FA6F38C}"/>
              </a:ext>
            </a:extLst>
          </p:cNvPr>
          <p:cNvSpPr/>
          <p:nvPr/>
        </p:nvSpPr>
        <p:spPr>
          <a:xfrm>
            <a:off x="7905956" y="597008"/>
            <a:ext cx="2256196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bg1"/>
                </a:solidFill>
              </a:rPr>
              <a:t>5 - CONTRATAÇÃO DO FRETE</a:t>
            </a:r>
          </a:p>
        </p:txBody>
      </p:sp>
      <p:sp>
        <p:nvSpPr>
          <p:cNvPr id="18" name="Seta: Divisa 17">
            <a:extLst>
              <a:ext uri="{FF2B5EF4-FFF2-40B4-BE49-F238E27FC236}">
                <a16:creationId xmlns:a16="http://schemas.microsoft.com/office/drawing/2014/main" id="{81447321-93F3-40A8-B8D5-2A5A3EB941F0}"/>
              </a:ext>
            </a:extLst>
          </p:cNvPr>
          <p:cNvSpPr/>
          <p:nvPr/>
        </p:nvSpPr>
        <p:spPr>
          <a:xfrm>
            <a:off x="10067573" y="597007"/>
            <a:ext cx="1498173" cy="37446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</a:rPr>
              <a:t>6 - EMISSÃO DE DOCUM. DE TRANSPORTE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D080357-32C0-49B3-8B56-853AACB932D6}"/>
              </a:ext>
            </a:extLst>
          </p:cNvPr>
          <p:cNvSpPr/>
          <p:nvPr/>
        </p:nvSpPr>
        <p:spPr>
          <a:xfrm>
            <a:off x="56896" y="971477"/>
            <a:ext cx="165812" cy="48270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CLIENTE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31C9EE43-328F-4D84-BB65-0473B4DB7B96}"/>
              </a:ext>
            </a:extLst>
          </p:cNvPr>
          <p:cNvSpPr/>
          <p:nvPr/>
        </p:nvSpPr>
        <p:spPr>
          <a:xfrm>
            <a:off x="248571" y="2556367"/>
            <a:ext cx="343334" cy="6643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Monitor Int. BEXX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3CE1CCC5-5937-46AC-B233-565171772E93}"/>
              </a:ext>
            </a:extLst>
          </p:cNvPr>
          <p:cNvCxnSpPr>
            <a:cxnSpLocks/>
          </p:cNvCxnSpPr>
          <p:nvPr/>
        </p:nvCxnSpPr>
        <p:spPr>
          <a:xfrm>
            <a:off x="656430" y="2423927"/>
            <a:ext cx="10839773" cy="6160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0B0CC57E-60AE-4180-99B1-B89E1D0C8AC7}"/>
              </a:ext>
            </a:extLst>
          </p:cNvPr>
          <p:cNvSpPr/>
          <p:nvPr/>
        </p:nvSpPr>
        <p:spPr>
          <a:xfrm>
            <a:off x="1750089" y="1209731"/>
            <a:ext cx="612693" cy="460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2 - Expedição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E2EDFCBE-3902-4D18-A168-BF7488450EF0}"/>
              </a:ext>
            </a:extLst>
          </p:cNvPr>
          <p:cNvSpPr/>
          <p:nvPr/>
        </p:nvSpPr>
        <p:spPr>
          <a:xfrm>
            <a:off x="3191268" y="5175361"/>
            <a:ext cx="720990" cy="460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4.4 – Análise de Custos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39C49EE4-8E35-4157-B2F1-1BF42A50B667}"/>
              </a:ext>
            </a:extLst>
          </p:cNvPr>
          <p:cNvSpPr/>
          <p:nvPr/>
        </p:nvSpPr>
        <p:spPr>
          <a:xfrm>
            <a:off x="2696103" y="2519350"/>
            <a:ext cx="567443" cy="6249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3.1 – Trata eventos da expedição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ED0EFF13-DD7E-4704-BC86-AFF6ED44273D}"/>
              </a:ext>
            </a:extLst>
          </p:cNvPr>
          <p:cNvSpPr/>
          <p:nvPr/>
        </p:nvSpPr>
        <p:spPr>
          <a:xfrm>
            <a:off x="3394818" y="2520599"/>
            <a:ext cx="574630" cy="6249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3.2 – Monitoramento dos eventos da expedição</a:t>
            </a:r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C81FA919-C9F4-40B1-B683-74279E72C73E}"/>
              </a:ext>
            </a:extLst>
          </p:cNvPr>
          <p:cNvCxnSpPr>
            <a:cxnSpLocks/>
            <a:stCxn id="4" idx="3"/>
            <a:endCxn id="23" idx="1"/>
          </p:cNvCxnSpPr>
          <p:nvPr/>
        </p:nvCxnSpPr>
        <p:spPr>
          <a:xfrm>
            <a:off x="1407968" y="1440103"/>
            <a:ext cx="3421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: Angulado 27">
            <a:extLst>
              <a:ext uri="{FF2B5EF4-FFF2-40B4-BE49-F238E27FC236}">
                <a16:creationId xmlns:a16="http://schemas.microsoft.com/office/drawing/2014/main" id="{D5325502-7EC6-4584-AAAE-9F45C5994632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>
            <a:off x="2362782" y="1440103"/>
            <a:ext cx="333321" cy="13917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: Angulado 41">
            <a:extLst>
              <a:ext uri="{FF2B5EF4-FFF2-40B4-BE49-F238E27FC236}">
                <a16:creationId xmlns:a16="http://schemas.microsoft.com/office/drawing/2014/main" id="{18B91668-56C3-4CE3-BC8A-9C58D069BA74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3263546" y="2831815"/>
            <a:ext cx="131272" cy="12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850DA7CB-278E-46A3-861F-55B508A22271}"/>
              </a:ext>
            </a:extLst>
          </p:cNvPr>
          <p:cNvCxnSpPr>
            <a:cxnSpLocks/>
            <a:endCxn id="273" idx="1"/>
          </p:cNvCxnSpPr>
          <p:nvPr/>
        </p:nvCxnSpPr>
        <p:spPr>
          <a:xfrm>
            <a:off x="299914" y="3247539"/>
            <a:ext cx="1574649" cy="1819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ângulo 46">
            <a:extLst>
              <a:ext uri="{FF2B5EF4-FFF2-40B4-BE49-F238E27FC236}">
                <a16:creationId xmlns:a16="http://schemas.microsoft.com/office/drawing/2014/main" id="{02E06651-1B02-442E-A2F4-7EAD66A38689}"/>
              </a:ext>
            </a:extLst>
          </p:cNvPr>
          <p:cNvSpPr/>
          <p:nvPr/>
        </p:nvSpPr>
        <p:spPr>
          <a:xfrm>
            <a:off x="248571" y="3276289"/>
            <a:ext cx="343334" cy="25129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Pechinchador BEXX</a:t>
            </a:r>
          </a:p>
        </p:txBody>
      </p:sp>
      <p:cxnSp>
        <p:nvCxnSpPr>
          <p:cNvPr id="49" name="Conector: Angulado 48">
            <a:extLst>
              <a:ext uri="{FF2B5EF4-FFF2-40B4-BE49-F238E27FC236}">
                <a16:creationId xmlns:a16="http://schemas.microsoft.com/office/drawing/2014/main" id="{FD900109-643A-4EEA-A9D8-00535B676446}"/>
              </a:ext>
            </a:extLst>
          </p:cNvPr>
          <p:cNvCxnSpPr>
            <a:cxnSpLocks/>
            <a:stCxn id="23" idx="2"/>
            <a:endCxn id="53" idx="1"/>
          </p:cNvCxnSpPr>
          <p:nvPr/>
        </p:nvCxnSpPr>
        <p:spPr>
          <a:xfrm rot="16200000" flipH="1">
            <a:off x="1192396" y="2534514"/>
            <a:ext cx="1938321" cy="2102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DB563229-489D-4E31-9E04-22F5E92EFFB6}"/>
              </a:ext>
            </a:extLst>
          </p:cNvPr>
          <p:cNvSpPr/>
          <p:nvPr/>
        </p:nvSpPr>
        <p:spPr>
          <a:xfrm>
            <a:off x="2266677" y="3426922"/>
            <a:ext cx="765539" cy="3637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4.1 - Envio de notas Via </a:t>
            </a:r>
            <a:r>
              <a:rPr lang="pt-BR" sz="800" dirty="0" err="1">
                <a:solidFill>
                  <a:schemeClr val="tx1"/>
                </a:solidFill>
              </a:rPr>
              <a:t>Blotter</a:t>
            </a:r>
            <a:r>
              <a:rPr lang="pt-BR" sz="800" dirty="0">
                <a:solidFill>
                  <a:schemeClr val="tx1"/>
                </a:solidFill>
              </a:rPr>
              <a:t> Excel</a:t>
            </a:r>
          </a:p>
        </p:txBody>
      </p: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979ECF93-3392-4949-A3DB-2376F9345C86}"/>
              </a:ext>
            </a:extLst>
          </p:cNvPr>
          <p:cNvSpPr/>
          <p:nvPr/>
        </p:nvSpPr>
        <p:spPr>
          <a:xfrm>
            <a:off x="3747003" y="3429096"/>
            <a:ext cx="720991" cy="460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4.5 – Aplicação de Estatísticas NS</a:t>
            </a:r>
          </a:p>
        </p:txBody>
      </p:sp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0CE15724-48F6-4F71-AA93-D05E3CCCEAEC}"/>
              </a:ext>
            </a:extLst>
          </p:cNvPr>
          <p:cNvSpPr/>
          <p:nvPr/>
        </p:nvSpPr>
        <p:spPr>
          <a:xfrm>
            <a:off x="4476520" y="4321033"/>
            <a:ext cx="735777" cy="460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4.6 – Aplicação de Inteligência Logística</a:t>
            </a:r>
          </a:p>
        </p:txBody>
      </p:sp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id="{AC61E720-99BC-4721-AC95-D076A5D85C2B}"/>
              </a:ext>
            </a:extLst>
          </p:cNvPr>
          <p:cNvSpPr/>
          <p:nvPr/>
        </p:nvSpPr>
        <p:spPr>
          <a:xfrm>
            <a:off x="4474940" y="5177753"/>
            <a:ext cx="735778" cy="460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4.7 – Cálculo de </a:t>
            </a:r>
            <a:r>
              <a:rPr lang="pt-BR" sz="800" dirty="0" err="1">
                <a:solidFill>
                  <a:schemeClr val="tx1"/>
                </a:solidFill>
              </a:rPr>
              <a:t>Success</a:t>
            </a:r>
            <a:r>
              <a:rPr lang="pt-BR" sz="800" dirty="0">
                <a:solidFill>
                  <a:schemeClr val="tx1"/>
                </a:solidFill>
              </a:rPr>
              <a:t> </a:t>
            </a:r>
            <a:r>
              <a:rPr lang="pt-BR" sz="800" dirty="0" err="1">
                <a:solidFill>
                  <a:schemeClr val="tx1"/>
                </a:solidFill>
              </a:rPr>
              <a:t>Fee</a:t>
            </a:r>
            <a:r>
              <a:rPr lang="pt-BR" sz="800" dirty="0">
                <a:solidFill>
                  <a:schemeClr val="tx1"/>
                </a:solidFill>
              </a:rPr>
              <a:t> BEXX</a:t>
            </a:r>
          </a:p>
        </p:txBody>
      </p:sp>
      <p:cxnSp>
        <p:nvCxnSpPr>
          <p:cNvPr id="61" name="Conector: Angulado 60">
            <a:extLst>
              <a:ext uri="{FF2B5EF4-FFF2-40B4-BE49-F238E27FC236}">
                <a16:creationId xmlns:a16="http://schemas.microsoft.com/office/drawing/2014/main" id="{556F0165-3C46-4822-A6AC-F874213FBFCF}"/>
              </a:ext>
            </a:extLst>
          </p:cNvPr>
          <p:cNvCxnSpPr>
            <a:cxnSpLocks/>
            <a:stCxn id="53" idx="3"/>
            <a:endCxn id="24" idx="0"/>
          </p:cNvCxnSpPr>
          <p:nvPr/>
        </p:nvCxnSpPr>
        <p:spPr>
          <a:xfrm>
            <a:off x="3032216" y="3608796"/>
            <a:ext cx="519547" cy="15665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tângulo: Cantos Arredondados 66">
            <a:extLst>
              <a:ext uri="{FF2B5EF4-FFF2-40B4-BE49-F238E27FC236}">
                <a16:creationId xmlns:a16="http://schemas.microsoft.com/office/drawing/2014/main" id="{E0EF78A2-5F0A-4935-A2EA-F3F7A40CB4D7}"/>
              </a:ext>
            </a:extLst>
          </p:cNvPr>
          <p:cNvSpPr/>
          <p:nvPr/>
        </p:nvSpPr>
        <p:spPr>
          <a:xfrm>
            <a:off x="5774527" y="3487590"/>
            <a:ext cx="680098" cy="460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4.8  – Publicação do Resultado</a:t>
            </a:r>
          </a:p>
        </p:txBody>
      </p:sp>
      <p:cxnSp>
        <p:nvCxnSpPr>
          <p:cNvPr id="68" name="Conector: Angulado 67">
            <a:extLst>
              <a:ext uri="{FF2B5EF4-FFF2-40B4-BE49-F238E27FC236}">
                <a16:creationId xmlns:a16="http://schemas.microsoft.com/office/drawing/2014/main" id="{C906B775-9D64-41BD-AFBA-FEC947FC1BD1}"/>
              </a:ext>
            </a:extLst>
          </p:cNvPr>
          <p:cNvCxnSpPr>
            <a:cxnSpLocks/>
            <a:stCxn id="353" idx="0"/>
            <a:endCxn id="392" idx="2"/>
          </p:cNvCxnSpPr>
          <p:nvPr/>
        </p:nvCxnSpPr>
        <p:spPr>
          <a:xfrm rot="5400000" flipH="1" flipV="1">
            <a:off x="3216234" y="4400072"/>
            <a:ext cx="1243328" cy="2008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: Angulado 70">
            <a:extLst>
              <a:ext uri="{FF2B5EF4-FFF2-40B4-BE49-F238E27FC236}">
                <a16:creationId xmlns:a16="http://schemas.microsoft.com/office/drawing/2014/main" id="{CC1FD11F-856C-491A-AB82-938A88F81A6A}"/>
              </a:ext>
            </a:extLst>
          </p:cNvPr>
          <p:cNvCxnSpPr>
            <a:cxnSpLocks/>
            <a:stCxn id="55" idx="2"/>
            <a:endCxn id="56" idx="0"/>
          </p:cNvCxnSpPr>
          <p:nvPr/>
        </p:nvCxnSpPr>
        <p:spPr>
          <a:xfrm rot="16200000" flipH="1">
            <a:off x="4260358" y="3736981"/>
            <a:ext cx="431193" cy="7369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: Angulado 73">
            <a:extLst>
              <a:ext uri="{FF2B5EF4-FFF2-40B4-BE49-F238E27FC236}">
                <a16:creationId xmlns:a16="http://schemas.microsoft.com/office/drawing/2014/main" id="{240DBB7D-E25B-4FE3-80FE-61FA5B2B60D2}"/>
              </a:ext>
            </a:extLst>
          </p:cNvPr>
          <p:cNvCxnSpPr>
            <a:cxnSpLocks/>
            <a:stCxn id="56" idx="2"/>
            <a:endCxn id="57" idx="0"/>
          </p:cNvCxnSpPr>
          <p:nvPr/>
        </p:nvCxnSpPr>
        <p:spPr>
          <a:xfrm rot="5400000">
            <a:off x="4645631" y="4978975"/>
            <a:ext cx="395976" cy="15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: Angulado 77">
            <a:extLst>
              <a:ext uri="{FF2B5EF4-FFF2-40B4-BE49-F238E27FC236}">
                <a16:creationId xmlns:a16="http://schemas.microsoft.com/office/drawing/2014/main" id="{E4E75890-6D75-4E75-8292-E90089C2A816}"/>
              </a:ext>
            </a:extLst>
          </p:cNvPr>
          <p:cNvCxnSpPr>
            <a:cxnSpLocks/>
            <a:stCxn id="57" idx="3"/>
            <a:endCxn id="67" idx="2"/>
          </p:cNvCxnSpPr>
          <p:nvPr/>
        </p:nvCxnSpPr>
        <p:spPr>
          <a:xfrm flipV="1">
            <a:off x="5210718" y="3948334"/>
            <a:ext cx="903858" cy="14597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tângulo: Cantos Arredondados 82">
            <a:extLst>
              <a:ext uri="{FF2B5EF4-FFF2-40B4-BE49-F238E27FC236}">
                <a16:creationId xmlns:a16="http://schemas.microsoft.com/office/drawing/2014/main" id="{CE74DECA-E86C-4329-A355-F14F6FE035E8}"/>
              </a:ext>
            </a:extLst>
          </p:cNvPr>
          <p:cNvSpPr/>
          <p:nvPr/>
        </p:nvSpPr>
        <p:spPr>
          <a:xfrm>
            <a:off x="5774527" y="2615289"/>
            <a:ext cx="683430" cy="460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4.9– Análise da melhor Opção</a:t>
            </a:r>
          </a:p>
        </p:txBody>
      </p:sp>
      <p:cxnSp>
        <p:nvCxnSpPr>
          <p:cNvPr id="84" name="Conector: Angulado 83">
            <a:extLst>
              <a:ext uri="{FF2B5EF4-FFF2-40B4-BE49-F238E27FC236}">
                <a16:creationId xmlns:a16="http://schemas.microsoft.com/office/drawing/2014/main" id="{8D54B84B-BE62-45C3-BA5C-EF669172AB27}"/>
              </a:ext>
            </a:extLst>
          </p:cNvPr>
          <p:cNvCxnSpPr>
            <a:cxnSpLocks/>
            <a:stCxn id="67" idx="0"/>
            <a:endCxn id="83" idx="2"/>
          </p:cNvCxnSpPr>
          <p:nvPr/>
        </p:nvCxnSpPr>
        <p:spPr>
          <a:xfrm rot="5400000" flipH="1" flipV="1">
            <a:off x="5909631" y="3280979"/>
            <a:ext cx="411557" cy="16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: Angulado 89">
            <a:extLst>
              <a:ext uri="{FF2B5EF4-FFF2-40B4-BE49-F238E27FC236}">
                <a16:creationId xmlns:a16="http://schemas.microsoft.com/office/drawing/2014/main" id="{4B69D6D0-A9FB-462D-9AC6-C20C30EB1196}"/>
              </a:ext>
            </a:extLst>
          </p:cNvPr>
          <p:cNvCxnSpPr>
            <a:cxnSpLocks/>
            <a:stCxn id="83" idx="3"/>
            <a:endCxn id="97" idx="0"/>
          </p:cNvCxnSpPr>
          <p:nvPr/>
        </p:nvCxnSpPr>
        <p:spPr>
          <a:xfrm>
            <a:off x="6457957" y="2845661"/>
            <a:ext cx="718920" cy="6556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tângulo: Cantos Arredondados 96">
            <a:extLst>
              <a:ext uri="{FF2B5EF4-FFF2-40B4-BE49-F238E27FC236}">
                <a16:creationId xmlns:a16="http://schemas.microsoft.com/office/drawing/2014/main" id="{8A7553BE-4F70-434B-841D-979C315ECBEE}"/>
              </a:ext>
            </a:extLst>
          </p:cNvPr>
          <p:cNvSpPr/>
          <p:nvPr/>
        </p:nvSpPr>
        <p:spPr>
          <a:xfrm>
            <a:off x="6839589" y="3501342"/>
            <a:ext cx="674576" cy="460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4.10 –Registro do Resultado</a:t>
            </a:r>
          </a:p>
        </p:txBody>
      </p:sp>
      <p:cxnSp>
        <p:nvCxnSpPr>
          <p:cNvPr id="98" name="Conector: Angulado 97">
            <a:extLst>
              <a:ext uri="{FF2B5EF4-FFF2-40B4-BE49-F238E27FC236}">
                <a16:creationId xmlns:a16="http://schemas.microsoft.com/office/drawing/2014/main" id="{35246A59-F91E-47BF-923C-C2C2E66710F0}"/>
              </a:ext>
            </a:extLst>
          </p:cNvPr>
          <p:cNvCxnSpPr>
            <a:cxnSpLocks/>
            <a:stCxn id="97" idx="2"/>
            <a:endCxn id="92" idx="0"/>
          </p:cNvCxnSpPr>
          <p:nvPr/>
        </p:nvCxnSpPr>
        <p:spPr>
          <a:xfrm rot="16200000" flipH="1">
            <a:off x="7031530" y="4107433"/>
            <a:ext cx="648281" cy="3575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tângulo: Cantos Arredondados 101">
            <a:extLst>
              <a:ext uri="{FF2B5EF4-FFF2-40B4-BE49-F238E27FC236}">
                <a16:creationId xmlns:a16="http://schemas.microsoft.com/office/drawing/2014/main" id="{0F615665-8A0E-4AE6-9D68-96DF9EC8283E}"/>
              </a:ext>
            </a:extLst>
          </p:cNvPr>
          <p:cNvSpPr/>
          <p:nvPr/>
        </p:nvSpPr>
        <p:spPr>
          <a:xfrm>
            <a:off x="10162153" y="6004592"/>
            <a:ext cx="1373650" cy="36749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6.1 - Emissão dos documentos para transporte</a:t>
            </a:r>
          </a:p>
        </p:txBody>
      </p:sp>
      <p:cxnSp>
        <p:nvCxnSpPr>
          <p:cNvPr id="103" name="Conector: Angulado 102">
            <a:extLst>
              <a:ext uri="{FF2B5EF4-FFF2-40B4-BE49-F238E27FC236}">
                <a16:creationId xmlns:a16="http://schemas.microsoft.com/office/drawing/2014/main" id="{9D47F6E5-1658-4111-89E4-FF3CA83BE2AC}"/>
              </a:ext>
            </a:extLst>
          </p:cNvPr>
          <p:cNvCxnSpPr>
            <a:cxnSpLocks/>
            <a:stCxn id="97" idx="3"/>
            <a:endCxn id="75" idx="1"/>
          </p:cNvCxnSpPr>
          <p:nvPr/>
        </p:nvCxnSpPr>
        <p:spPr>
          <a:xfrm flipV="1">
            <a:off x="7514165" y="1398211"/>
            <a:ext cx="843683" cy="23335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Fluxograma: Conector fora de Página 108">
            <a:extLst>
              <a:ext uri="{FF2B5EF4-FFF2-40B4-BE49-F238E27FC236}">
                <a16:creationId xmlns:a16="http://schemas.microsoft.com/office/drawing/2014/main" id="{45CAF046-6B03-4E37-81BE-26F1775C385F}"/>
              </a:ext>
            </a:extLst>
          </p:cNvPr>
          <p:cNvSpPr>
            <a:spLocks noChangeAspect="1"/>
          </p:cNvSpPr>
          <p:nvPr/>
        </p:nvSpPr>
        <p:spPr>
          <a:xfrm>
            <a:off x="10340737" y="6593927"/>
            <a:ext cx="225966" cy="158881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7</a:t>
            </a:r>
          </a:p>
        </p:txBody>
      </p:sp>
      <p:cxnSp>
        <p:nvCxnSpPr>
          <p:cNvPr id="110" name="Conector: Angulado 109">
            <a:extLst>
              <a:ext uri="{FF2B5EF4-FFF2-40B4-BE49-F238E27FC236}">
                <a16:creationId xmlns:a16="http://schemas.microsoft.com/office/drawing/2014/main" id="{69664026-B286-44AD-9722-1F73A6A68416}"/>
              </a:ext>
            </a:extLst>
          </p:cNvPr>
          <p:cNvCxnSpPr>
            <a:cxnSpLocks/>
            <a:stCxn id="102" idx="2"/>
            <a:endCxn id="109" idx="0"/>
          </p:cNvCxnSpPr>
          <p:nvPr/>
        </p:nvCxnSpPr>
        <p:spPr>
          <a:xfrm rot="5400000">
            <a:off x="10540430" y="6285379"/>
            <a:ext cx="221838" cy="3952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40DF9ED2-5A0A-4F13-B008-CC75FCAC54AB}"/>
              </a:ext>
            </a:extLst>
          </p:cNvPr>
          <p:cNvCxnSpPr>
            <a:cxnSpLocks/>
          </p:cNvCxnSpPr>
          <p:nvPr/>
        </p:nvCxnSpPr>
        <p:spPr>
          <a:xfrm flipH="1">
            <a:off x="1512326" y="971476"/>
            <a:ext cx="59240" cy="580379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6705359F-F27E-4FFB-BD5D-59EDC7AE6E22}"/>
              </a:ext>
            </a:extLst>
          </p:cNvPr>
          <p:cNvCxnSpPr>
            <a:cxnSpLocks/>
            <a:stCxn id="290" idx="2"/>
          </p:cNvCxnSpPr>
          <p:nvPr/>
        </p:nvCxnSpPr>
        <p:spPr>
          <a:xfrm>
            <a:off x="2571542" y="5915477"/>
            <a:ext cx="0" cy="92510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5D5D9CC5-6909-4648-9599-A1503FE3C154}"/>
              </a:ext>
            </a:extLst>
          </p:cNvPr>
          <p:cNvCxnSpPr>
            <a:cxnSpLocks/>
            <a:stCxn id="387" idx="2"/>
            <a:endCxn id="271" idx="0"/>
          </p:cNvCxnSpPr>
          <p:nvPr/>
        </p:nvCxnSpPr>
        <p:spPr>
          <a:xfrm>
            <a:off x="4077212" y="2473609"/>
            <a:ext cx="0" cy="753068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DFA20E6B-AE13-45E8-9F00-EE814D36C830}"/>
              </a:ext>
            </a:extLst>
          </p:cNvPr>
          <p:cNvCxnSpPr>
            <a:cxnSpLocks/>
          </p:cNvCxnSpPr>
          <p:nvPr/>
        </p:nvCxnSpPr>
        <p:spPr>
          <a:xfrm flipH="1">
            <a:off x="7798463" y="971474"/>
            <a:ext cx="59240" cy="580379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to 61">
            <a:extLst>
              <a:ext uri="{FF2B5EF4-FFF2-40B4-BE49-F238E27FC236}">
                <a16:creationId xmlns:a16="http://schemas.microsoft.com/office/drawing/2014/main" id="{FFDE6A06-90B4-484F-8DCE-AC45AFF8ACAE}"/>
              </a:ext>
            </a:extLst>
          </p:cNvPr>
          <p:cNvCxnSpPr>
            <a:cxnSpLocks/>
          </p:cNvCxnSpPr>
          <p:nvPr/>
        </p:nvCxnSpPr>
        <p:spPr>
          <a:xfrm flipH="1">
            <a:off x="10025707" y="938294"/>
            <a:ext cx="59240" cy="580379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tângulo 69">
            <a:extLst>
              <a:ext uri="{FF2B5EF4-FFF2-40B4-BE49-F238E27FC236}">
                <a16:creationId xmlns:a16="http://schemas.microsoft.com/office/drawing/2014/main" id="{6B468D07-FB6B-4DC2-B195-6D51A6844AF2}"/>
              </a:ext>
            </a:extLst>
          </p:cNvPr>
          <p:cNvSpPr/>
          <p:nvPr/>
        </p:nvSpPr>
        <p:spPr>
          <a:xfrm>
            <a:off x="248571" y="971474"/>
            <a:ext cx="343334" cy="15158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ERP, WMS, TMS</a:t>
            </a:r>
          </a:p>
        </p:txBody>
      </p:sp>
      <p:sp>
        <p:nvSpPr>
          <p:cNvPr id="92" name="Fluxograma: Conector fora de Página 91">
            <a:extLst>
              <a:ext uri="{FF2B5EF4-FFF2-40B4-BE49-F238E27FC236}">
                <a16:creationId xmlns:a16="http://schemas.microsoft.com/office/drawing/2014/main" id="{5D4799CF-50E2-4FE9-BEE0-34FF83F0DE6E}"/>
              </a:ext>
            </a:extLst>
          </p:cNvPr>
          <p:cNvSpPr>
            <a:spLocks noChangeAspect="1"/>
          </p:cNvSpPr>
          <p:nvPr/>
        </p:nvSpPr>
        <p:spPr>
          <a:xfrm>
            <a:off x="7421480" y="4610367"/>
            <a:ext cx="225966" cy="16347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17</a:t>
            </a:r>
          </a:p>
        </p:txBody>
      </p:sp>
      <p:sp>
        <p:nvSpPr>
          <p:cNvPr id="69" name="Retângulo 68">
            <a:extLst>
              <a:ext uri="{FF2B5EF4-FFF2-40B4-BE49-F238E27FC236}">
                <a16:creationId xmlns:a16="http://schemas.microsoft.com/office/drawing/2014/main" id="{78311479-7530-46D0-B10F-50B15587E119}"/>
              </a:ext>
            </a:extLst>
          </p:cNvPr>
          <p:cNvSpPr/>
          <p:nvPr/>
        </p:nvSpPr>
        <p:spPr>
          <a:xfrm>
            <a:off x="40745" y="5919373"/>
            <a:ext cx="164307" cy="9212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TRANSORTADOR</a:t>
            </a:r>
          </a:p>
        </p:txBody>
      </p:sp>
      <p:sp>
        <p:nvSpPr>
          <p:cNvPr id="72" name="Retângulo 71">
            <a:extLst>
              <a:ext uri="{FF2B5EF4-FFF2-40B4-BE49-F238E27FC236}">
                <a16:creationId xmlns:a16="http://schemas.microsoft.com/office/drawing/2014/main" id="{896FB95B-B8E5-4693-BD8C-94F2D0CDAA37}"/>
              </a:ext>
            </a:extLst>
          </p:cNvPr>
          <p:cNvSpPr/>
          <p:nvPr/>
        </p:nvSpPr>
        <p:spPr>
          <a:xfrm>
            <a:off x="245884" y="5932894"/>
            <a:ext cx="343334" cy="9076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TMS</a:t>
            </a:r>
          </a:p>
        </p:txBody>
      </p: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B834BFE3-4BA3-4D21-91D2-7A27B62380A6}"/>
              </a:ext>
            </a:extLst>
          </p:cNvPr>
          <p:cNvCxnSpPr>
            <a:cxnSpLocks/>
            <a:endCxn id="274" idx="1"/>
          </p:cNvCxnSpPr>
          <p:nvPr/>
        </p:nvCxnSpPr>
        <p:spPr>
          <a:xfrm flipV="1">
            <a:off x="446658" y="5840763"/>
            <a:ext cx="1418896" cy="149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tângulo: Cantos Arredondados 74">
            <a:extLst>
              <a:ext uri="{FF2B5EF4-FFF2-40B4-BE49-F238E27FC236}">
                <a16:creationId xmlns:a16="http://schemas.microsoft.com/office/drawing/2014/main" id="{53DBCF6B-52D5-4546-A583-6C583F1096A2}"/>
              </a:ext>
            </a:extLst>
          </p:cNvPr>
          <p:cNvSpPr/>
          <p:nvPr/>
        </p:nvSpPr>
        <p:spPr>
          <a:xfrm>
            <a:off x="8357848" y="1117349"/>
            <a:ext cx="912627" cy="5617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5.1 - Envia notas para emissão de documentos de transporte</a:t>
            </a:r>
          </a:p>
        </p:txBody>
      </p:sp>
      <p:cxnSp>
        <p:nvCxnSpPr>
          <p:cNvPr id="76" name="Conector: Angulado 75">
            <a:extLst>
              <a:ext uri="{FF2B5EF4-FFF2-40B4-BE49-F238E27FC236}">
                <a16:creationId xmlns:a16="http://schemas.microsoft.com/office/drawing/2014/main" id="{49111FF6-2B9C-4012-BB47-E2798FC252DF}"/>
              </a:ext>
            </a:extLst>
          </p:cNvPr>
          <p:cNvCxnSpPr>
            <a:cxnSpLocks/>
            <a:stCxn id="75" idx="3"/>
            <a:endCxn id="102" idx="0"/>
          </p:cNvCxnSpPr>
          <p:nvPr/>
        </p:nvCxnSpPr>
        <p:spPr>
          <a:xfrm>
            <a:off x="9270475" y="1398211"/>
            <a:ext cx="1578503" cy="46063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tângulo: Cantos Arredondados 90">
            <a:extLst>
              <a:ext uri="{FF2B5EF4-FFF2-40B4-BE49-F238E27FC236}">
                <a16:creationId xmlns:a16="http://schemas.microsoft.com/office/drawing/2014/main" id="{A5B9C8D3-57DE-45EB-8983-FBBE9770EE3A}"/>
              </a:ext>
            </a:extLst>
          </p:cNvPr>
          <p:cNvSpPr/>
          <p:nvPr/>
        </p:nvSpPr>
        <p:spPr>
          <a:xfrm>
            <a:off x="8097340" y="1947058"/>
            <a:ext cx="781894" cy="4616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5.2 - Envio notas a transportar</a:t>
            </a:r>
          </a:p>
        </p:txBody>
      </p:sp>
      <p:sp>
        <p:nvSpPr>
          <p:cNvPr id="121" name="Fluxograma: Conector fora de Página 120">
            <a:extLst>
              <a:ext uri="{FF2B5EF4-FFF2-40B4-BE49-F238E27FC236}">
                <a16:creationId xmlns:a16="http://schemas.microsoft.com/office/drawing/2014/main" id="{60755366-0FA4-451A-B3CF-857B1AEFE6D9}"/>
              </a:ext>
            </a:extLst>
          </p:cNvPr>
          <p:cNvSpPr>
            <a:spLocks noChangeAspect="1"/>
          </p:cNvSpPr>
          <p:nvPr/>
        </p:nvSpPr>
        <p:spPr>
          <a:xfrm>
            <a:off x="9068435" y="2192142"/>
            <a:ext cx="225966" cy="158881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10</a:t>
            </a:r>
          </a:p>
        </p:txBody>
      </p:sp>
      <p:cxnSp>
        <p:nvCxnSpPr>
          <p:cNvPr id="122" name="Conector: Angulado 121">
            <a:extLst>
              <a:ext uri="{FF2B5EF4-FFF2-40B4-BE49-F238E27FC236}">
                <a16:creationId xmlns:a16="http://schemas.microsoft.com/office/drawing/2014/main" id="{557B677F-641A-4617-B870-ED3AC14CCC41}"/>
              </a:ext>
            </a:extLst>
          </p:cNvPr>
          <p:cNvCxnSpPr>
            <a:cxnSpLocks/>
            <a:stCxn id="175" idx="3"/>
            <a:endCxn id="121" idx="0"/>
          </p:cNvCxnSpPr>
          <p:nvPr/>
        </p:nvCxnSpPr>
        <p:spPr>
          <a:xfrm>
            <a:off x="8862682" y="2034232"/>
            <a:ext cx="318736" cy="1579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Fluxograma: Conector fora de Página 133">
            <a:extLst>
              <a:ext uri="{FF2B5EF4-FFF2-40B4-BE49-F238E27FC236}">
                <a16:creationId xmlns:a16="http://schemas.microsoft.com/office/drawing/2014/main" id="{17618715-C958-467B-894A-72AAB5C5F12A}"/>
              </a:ext>
            </a:extLst>
          </p:cNvPr>
          <p:cNvSpPr>
            <a:spLocks noChangeAspect="1"/>
          </p:cNvSpPr>
          <p:nvPr/>
        </p:nvSpPr>
        <p:spPr>
          <a:xfrm>
            <a:off x="6670489" y="4605450"/>
            <a:ext cx="225966" cy="158881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12</a:t>
            </a:r>
          </a:p>
        </p:txBody>
      </p:sp>
      <p:cxnSp>
        <p:nvCxnSpPr>
          <p:cNvPr id="135" name="Conector: Angulado 134">
            <a:extLst>
              <a:ext uri="{FF2B5EF4-FFF2-40B4-BE49-F238E27FC236}">
                <a16:creationId xmlns:a16="http://schemas.microsoft.com/office/drawing/2014/main" id="{18AE5BD7-B0D3-4780-8EB0-C28E23DA3A1B}"/>
              </a:ext>
            </a:extLst>
          </p:cNvPr>
          <p:cNvCxnSpPr>
            <a:cxnSpLocks/>
            <a:stCxn id="97" idx="2"/>
            <a:endCxn id="134" idx="0"/>
          </p:cNvCxnSpPr>
          <p:nvPr/>
        </p:nvCxnSpPr>
        <p:spPr>
          <a:xfrm rot="5400000">
            <a:off x="6658493" y="4087066"/>
            <a:ext cx="643364" cy="3934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Fluxograma: Conector fora de Página 141">
            <a:extLst>
              <a:ext uri="{FF2B5EF4-FFF2-40B4-BE49-F238E27FC236}">
                <a16:creationId xmlns:a16="http://schemas.microsoft.com/office/drawing/2014/main" id="{7EB28159-2E93-4EC9-B786-88E4073E535A}"/>
              </a:ext>
            </a:extLst>
          </p:cNvPr>
          <p:cNvSpPr>
            <a:spLocks noChangeAspect="1"/>
          </p:cNvSpPr>
          <p:nvPr/>
        </p:nvSpPr>
        <p:spPr>
          <a:xfrm>
            <a:off x="9617523" y="1826106"/>
            <a:ext cx="225966" cy="158881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16</a:t>
            </a:r>
          </a:p>
        </p:txBody>
      </p:sp>
      <p:cxnSp>
        <p:nvCxnSpPr>
          <p:cNvPr id="143" name="Conector: Angulado 142">
            <a:extLst>
              <a:ext uri="{FF2B5EF4-FFF2-40B4-BE49-F238E27FC236}">
                <a16:creationId xmlns:a16="http://schemas.microsoft.com/office/drawing/2014/main" id="{1178163E-4AB8-441A-97E7-D7C7B5912C25}"/>
              </a:ext>
            </a:extLst>
          </p:cNvPr>
          <p:cNvCxnSpPr>
            <a:cxnSpLocks/>
            <a:stCxn id="175" idx="3"/>
            <a:endCxn id="142" idx="1"/>
          </p:cNvCxnSpPr>
          <p:nvPr/>
        </p:nvCxnSpPr>
        <p:spPr>
          <a:xfrm flipV="1">
            <a:off x="8862682" y="1905547"/>
            <a:ext cx="754841" cy="1286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CaixaDeTexto 146">
            <a:extLst>
              <a:ext uri="{FF2B5EF4-FFF2-40B4-BE49-F238E27FC236}">
                <a16:creationId xmlns:a16="http://schemas.microsoft.com/office/drawing/2014/main" id="{C5EDF6E6-309E-41CE-A910-080ECCD5D752}"/>
              </a:ext>
            </a:extLst>
          </p:cNvPr>
          <p:cNvSpPr txBox="1"/>
          <p:nvPr/>
        </p:nvSpPr>
        <p:spPr>
          <a:xfrm>
            <a:off x="9336796" y="2212095"/>
            <a:ext cx="16343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FF0000"/>
                </a:solidFill>
              </a:rPr>
              <a:t>Para monitoramento no Tracking</a:t>
            </a:r>
          </a:p>
        </p:txBody>
      </p:sp>
      <p:sp>
        <p:nvSpPr>
          <p:cNvPr id="148" name="CaixaDeTexto 147">
            <a:extLst>
              <a:ext uri="{FF2B5EF4-FFF2-40B4-BE49-F238E27FC236}">
                <a16:creationId xmlns:a16="http://schemas.microsoft.com/office/drawing/2014/main" id="{9E76B3C5-5394-48E7-84EB-9E9C904C016B}"/>
              </a:ext>
            </a:extLst>
          </p:cNvPr>
          <p:cNvSpPr txBox="1"/>
          <p:nvPr/>
        </p:nvSpPr>
        <p:spPr>
          <a:xfrm>
            <a:off x="9835502" y="1749023"/>
            <a:ext cx="1268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FF0000"/>
                </a:solidFill>
              </a:rPr>
              <a:t>Notas do cliente para conciliação no Gfretes do Cliente</a:t>
            </a:r>
          </a:p>
        </p:txBody>
      </p:sp>
      <p:sp>
        <p:nvSpPr>
          <p:cNvPr id="155" name="CaixaDeTexto 154">
            <a:extLst>
              <a:ext uri="{FF2B5EF4-FFF2-40B4-BE49-F238E27FC236}">
                <a16:creationId xmlns:a16="http://schemas.microsoft.com/office/drawing/2014/main" id="{C9B640D5-5B1D-4102-8466-256E279A1F78}"/>
              </a:ext>
            </a:extLst>
          </p:cNvPr>
          <p:cNvSpPr txBox="1"/>
          <p:nvPr/>
        </p:nvSpPr>
        <p:spPr>
          <a:xfrm>
            <a:off x="6014273" y="4833467"/>
            <a:ext cx="898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dirty="0">
                <a:solidFill>
                  <a:srgbClr val="FF0000"/>
                </a:solidFill>
              </a:rPr>
              <a:t>Para faturar o cliente relativo aos fretes a receber</a:t>
            </a:r>
          </a:p>
        </p:txBody>
      </p:sp>
      <p:sp>
        <p:nvSpPr>
          <p:cNvPr id="156" name="CaixaDeTexto 155">
            <a:extLst>
              <a:ext uri="{FF2B5EF4-FFF2-40B4-BE49-F238E27FC236}">
                <a16:creationId xmlns:a16="http://schemas.microsoft.com/office/drawing/2014/main" id="{E7B1612F-0D18-4147-BE49-20A17F9BFC56}"/>
              </a:ext>
            </a:extLst>
          </p:cNvPr>
          <p:cNvSpPr txBox="1"/>
          <p:nvPr/>
        </p:nvSpPr>
        <p:spPr>
          <a:xfrm>
            <a:off x="7694360" y="4422244"/>
            <a:ext cx="898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FF0000"/>
                </a:solidFill>
              </a:rPr>
              <a:t>Para conciliar os valores a pagar aos transportadores</a:t>
            </a:r>
          </a:p>
        </p:txBody>
      </p:sp>
      <p:sp>
        <p:nvSpPr>
          <p:cNvPr id="158" name="Fluxograma: Conector fora de Página 157">
            <a:extLst>
              <a:ext uri="{FF2B5EF4-FFF2-40B4-BE49-F238E27FC236}">
                <a16:creationId xmlns:a16="http://schemas.microsoft.com/office/drawing/2014/main" id="{1CAC3873-B706-48D0-A8BA-AB900D81C8BE}"/>
              </a:ext>
            </a:extLst>
          </p:cNvPr>
          <p:cNvSpPr>
            <a:spLocks noChangeAspect="1"/>
          </p:cNvSpPr>
          <p:nvPr/>
        </p:nvSpPr>
        <p:spPr>
          <a:xfrm>
            <a:off x="7061746" y="4780384"/>
            <a:ext cx="225966" cy="16347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20</a:t>
            </a:r>
          </a:p>
        </p:txBody>
      </p:sp>
      <p:cxnSp>
        <p:nvCxnSpPr>
          <p:cNvPr id="159" name="Conector: Angulado 158">
            <a:extLst>
              <a:ext uri="{FF2B5EF4-FFF2-40B4-BE49-F238E27FC236}">
                <a16:creationId xmlns:a16="http://schemas.microsoft.com/office/drawing/2014/main" id="{FC9E61E9-AED1-4358-A70D-C6C9FDCCF130}"/>
              </a:ext>
            </a:extLst>
          </p:cNvPr>
          <p:cNvCxnSpPr>
            <a:cxnSpLocks/>
            <a:stCxn id="97" idx="2"/>
            <a:endCxn id="158" idx="0"/>
          </p:cNvCxnSpPr>
          <p:nvPr/>
        </p:nvCxnSpPr>
        <p:spPr>
          <a:xfrm rot="5400000">
            <a:off x="6766654" y="4370161"/>
            <a:ext cx="818298" cy="21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CaixaDeTexto 161">
            <a:extLst>
              <a:ext uri="{FF2B5EF4-FFF2-40B4-BE49-F238E27FC236}">
                <a16:creationId xmlns:a16="http://schemas.microsoft.com/office/drawing/2014/main" id="{FBE42607-24C0-4BC8-A8FB-A7A2B717C9D4}"/>
              </a:ext>
            </a:extLst>
          </p:cNvPr>
          <p:cNvSpPr txBox="1"/>
          <p:nvPr/>
        </p:nvSpPr>
        <p:spPr>
          <a:xfrm>
            <a:off x="6817229" y="5014692"/>
            <a:ext cx="898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dirty="0">
                <a:solidFill>
                  <a:srgbClr val="FF0000"/>
                </a:solidFill>
              </a:rPr>
              <a:t>Para faturar o cliente relativo ao </a:t>
            </a:r>
            <a:r>
              <a:rPr lang="pt-BR" sz="800" i="1" dirty="0" err="1">
                <a:solidFill>
                  <a:srgbClr val="FF0000"/>
                </a:solidFill>
              </a:rPr>
              <a:t>success</a:t>
            </a:r>
            <a:r>
              <a:rPr lang="pt-BR" sz="800" i="1" dirty="0">
                <a:solidFill>
                  <a:srgbClr val="FF0000"/>
                </a:solidFill>
              </a:rPr>
              <a:t> </a:t>
            </a:r>
            <a:r>
              <a:rPr lang="pt-BR" sz="800" i="1" dirty="0" err="1">
                <a:solidFill>
                  <a:srgbClr val="FF0000"/>
                </a:solidFill>
              </a:rPr>
              <a:t>fee</a:t>
            </a:r>
            <a:endParaRPr lang="pt-BR" sz="800" i="1" dirty="0">
              <a:solidFill>
                <a:srgbClr val="FF0000"/>
              </a:solidFill>
            </a:endParaRPr>
          </a:p>
        </p:txBody>
      </p:sp>
      <p:sp>
        <p:nvSpPr>
          <p:cNvPr id="163" name="Fluxograma: Conector fora de Página 162">
            <a:extLst>
              <a:ext uri="{FF2B5EF4-FFF2-40B4-BE49-F238E27FC236}">
                <a16:creationId xmlns:a16="http://schemas.microsoft.com/office/drawing/2014/main" id="{E2D76ADB-60A1-4E29-801B-81892D1B3666}"/>
              </a:ext>
            </a:extLst>
          </p:cNvPr>
          <p:cNvSpPr>
            <a:spLocks noChangeAspect="1"/>
          </p:cNvSpPr>
          <p:nvPr/>
        </p:nvSpPr>
        <p:spPr>
          <a:xfrm>
            <a:off x="10253045" y="5465416"/>
            <a:ext cx="225966" cy="16347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17</a:t>
            </a:r>
          </a:p>
        </p:txBody>
      </p:sp>
      <p:cxnSp>
        <p:nvCxnSpPr>
          <p:cNvPr id="164" name="Conector: Angulado 163">
            <a:extLst>
              <a:ext uri="{FF2B5EF4-FFF2-40B4-BE49-F238E27FC236}">
                <a16:creationId xmlns:a16="http://schemas.microsoft.com/office/drawing/2014/main" id="{06D46CDA-4F85-4939-9331-88533579E341}"/>
              </a:ext>
            </a:extLst>
          </p:cNvPr>
          <p:cNvCxnSpPr>
            <a:cxnSpLocks/>
            <a:stCxn id="163" idx="2"/>
            <a:endCxn id="102" idx="0"/>
          </p:cNvCxnSpPr>
          <p:nvPr/>
        </p:nvCxnSpPr>
        <p:spPr>
          <a:xfrm rot="16200000" flipH="1">
            <a:off x="10419650" y="5575264"/>
            <a:ext cx="375706" cy="4829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CaixaDeTexto 166">
            <a:extLst>
              <a:ext uri="{FF2B5EF4-FFF2-40B4-BE49-F238E27FC236}">
                <a16:creationId xmlns:a16="http://schemas.microsoft.com/office/drawing/2014/main" id="{D7AA338E-19C9-407A-9D06-CC309CADD0CE}"/>
              </a:ext>
            </a:extLst>
          </p:cNvPr>
          <p:cNvSpPr txBox="1"/>
          <p:nvPr/>
        </p:nvSpPr>
        <p:spPr>
          <a:xfrm>
            <a:off x="9369379" y="5117049"/>
            <a:ext cx="898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dirty="0">
                <a:solidFill>
                  <a:srgbClr val="FF0000"/>
                </a:solidFill>
              </a:rPr>
              <a:t>Para conciliar os valores a pagar aos transportadores</a:t>
            </a:r>
          </a:p>
        </p:txBody>
      </p:sp>
      <p:sp>
        <p:nvSpPr>
          <p:cNvPr id="168" name="Fluxograma: Conector fora de Página 167">
            <a:extLst>
              <a:ext uri="{FF2B5EF4-FFF2-40B4-BE49-F238E27FC236}">
                <a16:creationId xmlns:a16="http://schemas.microsoft.com/office/drawing/2014/main" id="{C2947C51-CF36-44D5-8F11-784126AFDDED}"/>
              </a:ext>
            </a:extLst>
          </p:cNvPr>
          <p:cNvSpPr>
            <a:spLocks noChangeAspect="1"/>
          </p:cNvSpPr>
          <p:nvPr/>
        </p:nvSpPr>
        <p:spPr>
          <a:xfrm>
            <a:off x="11178041" y="6599294"/>
            <a:ext cx="225966" cy="158881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22</a:t>
            </a:r>
          </a:p>
        </p:txBody>
      </p:sp>
      <p:cxnSp>
        <p:nvCxnSpPr>
          <p:cNvPr id="169" name="Conector: Angulado 168">
            <a:extLst>
              <a:ext uri="{FF2B5EF4-FFF2-40B4-BE49-F238E27FC236}">
                <a16:creationId xmlns:a16="http://schemas.microsoft.com/office/drawing/2014/main" id="{53614954-2C19-421B-BDB1-AD262CEEFAFE}"/>
              </a:ext>
            </a:extLst>
          </p:cNvPr>
          <p:cNvCxnSpPr>
            <a:cxnSpLocks/>
            <a:stCxn id="102" idx="2"/>
            <a:endCxn id="168" idx="0"/>
          </p:cNvCxnSpPr>
          <p:nvPr/>
        </p:nvCxnSpPr>
        <p:spPr>
          <a:xfrm rot="16200000" flipH="1">
            <a:off x="10956399" y="6264668"/>
            <a:ext cx="227205" cy="4420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tângulo 174">
            <a:extLst>
              <a:ext uri="{FF2B5EF4-FFF2-40B4-BE49-F238E27FC236}">
                <a16:creationId xmlns:a16="http://schemas.microsoft.com/office/drawing/2014/main" id="{07158188-D0A3-46CB-B72B-A06EAAB71AC6}"/>
              </a:ext>
            </a:extLst>
          </p:cNvPr>
          <p:cNvSpPr/>
          <p:nvPr/>
        </p:nvSpPr>
        <p:spPr>
          <a:xfrm>
            <a:off x="8681413" y="1987247"/>
            <a:ext cx="181269" cy="939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4" name="Retângulo: Cantos Arredondados 203">
            <a:extLst>
              <a:ext uri="{FF2B5EF4-FFF2-40B4-BE49-F238E27FC236}">
                <a16:creationId xmlns:a16="http://schemas.microsoft.com/office/drawing/2014/main" id="{7AB4E314-25C8-4F62-82EE-ABB364123520}"/>
              </a:ext>
            </a:extLst>
          </p:cNvPr>
          <p:cNvSpPr/>
          <p:nvPr/>
        </p:nvSpPr>
        <p:spPr>
          <a:xfrm>
            <a:off x="2256369" y="3939818"/>
            <a:ext cx="805982" cy="37052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4.2 - Envio de notas Via componente BEXX</a:t>
            </a:r>
          </a:p>
        </p:txBody>
      </p:sp>
      <p:sp>
        <p:nvSpPr>
          <p:cNvPr id="205" name="Retângulo: Cantos Arredondados 204">
            <a:extLst>
              <a:ext uri="{FF2B5EF4-FFF2-40B4-BE49-F238E27FC236}">
                <a16:creationId xmlns:a16="http://schemas.microsoft.com/office/drawing/2014/main" id="{90FF02E2-D9A4-4708-8197-DEC4054F21F3}"/>
              </a:ext>
            </a:extLst>
          </p:cNvPr>
          <p:cNvSpPr/>
          <p:nvPr/>
        </p:nvSpPr>
        <p:spPr>
          <a:xfrm>
            <a:off x="2254803" y="4451042"/>
            <a:ext cx="812741" cy="37052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4.3 – Digita Notas no </a:t>
            </a:r>
            <a:r>
              <a:rPr lang="pt-BR" sz="800" dirty="0" err="1">
                <a:solidFill>
                  <a:schemeClr val="tx1"/>
                </a:solidFill>
              </a:rPr>
              <a:t>Pechinchador</a:t>
            </a:r>
            <a:endParaRPr lang="pt-BR" sz="800" dirty="0">
              <a:solidFill>
                <a:schemeClr val="tx1"/>
              </a:solidFill>
            </a:endParaRPr>
          </a:p>
        </p:txBody>
      </p:sp>
      <p:cxnSp>
        <p:nvCxnSpPr>
          <p:cNvPr id="212" name="Conector: Angulado 211">
            <a:extLst>
              <a:ext uri="{FF2B5EF4-FFF2-40B4-BE49-F238E27FC236}">
                <a16:creationId xmlns:a16="http://schemas.microsoft.com/office/drawing/2014/main" id="{0081540F-7401-4A5B-899D-6303B42582DB}"/>
              </a:ext>
            </a:extLst>
          </p:cNvPr>
          <p:cNvCxnSpPr>
            <a:cxnSpLocks/>
            <a:stCxn id="23" idx="2"/>
            <a:endCxn id="204" idx="1"/>
          </p:cNvCxnSpPr>
          <p:nvPr/>
        </p:nvCxnSpPr>
        <p:spPr>
          <a:xfrm rot="16200000" flipH="1">
            <a:off x="929099" y="2797811"/>
            <a:ext cx="2454607" cy="1999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ector: Angulado 214">
            <a:extLst>
              <a:ext uri="{FF2B5EF4-FFF2-40B4-BE49-F238E27FC236}">
                <a16:creationId xmlns:a16="http://schemas.microsoft.com/office/drawing/2014/main" id="{33B2CD92-32F8-4576-820A-0F9A9A1705F5}"/>
              </a:ext>
            </a:extLst>
          </p:cNvPr>
          <p:cNvCxnSpPr>
            <a:cxnSpLocks/>
            <a:stCxn id="23" idx="2"/>
            <a:endCxn id="205" idx="1"/>
          </p:cNvCxnSpPr>
          <p:nvPr/>
        </p:nvCxnSpPr>
        <p:spPr>
          <a:xfrm rot="16200000" flipH="1">
            <a:off x="672704" y="3054206"/>
            <a:ext cx="2965831" cy="1983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Conector: Angulado 217">
            <a:extLst>
              <a:ext uri="{FF2B5EF4-FFF2-40B4-BE49-F238E27FC236}">
                <a16:creationId xmlns:a16="http://schemas.microsoft.com/office/drawing/2014/main" id="{4A99E044-A9A3-4875-8702-2683B7A6DBE3}"/>
              </a:ext>
            </a:extLst>
          </p:cNvPr>
          <p:cNvCxnSpPr>
            <a:cxnSpLocks/>
            <a:stCxn id="204" idx="3"/>
            <a:endCxn id="24" idx="0"/>
          </p:cNvCxnSpPr>
          <p:nvPr/>
        </p:nvCxnSpPr>
        <p:spPr>
          <a:xfrm>
            <a:off x="3062351" y="4125082"/>
            <a:ext cx="489412" cy="10502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ector: Angulado 220">
            <a:extLst>
              <a:ext uri="{FF2B5EF4-FFF2-40B4-BE49-F238E27FC236}">
                <a16:creationId xmlns:a16="http://schemas.microsoft.com/office/drawing/2014/main" id="{0A7FC678-5C82-4EC4-AE20-F529C925B5A8}"/>
              </a:ext>
            </a:extLst>
          </p:cNvPr>
          <p:cNvCxnSpPr>
            <a:cxnSpLocks/>
            <a:stCxn id="205" idx="3"/>
            <a:endCxn id="24" idx="0"/>
          </p:cNvCxnSpPr>
          <p:nvPr/>
        </p:nvCxnSpPr>
        <p:spPr>
          <a:xfrm>
            <a:off x="3067544" y="4636306"/>
            <a:ext cx="484219" cy="5390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Retângulo 270">
            <a:extLst>
              <a:ext uri="{FF2B5EF4-FFF2-40B4-BE49-F238E27FC236}">
                <a16:creationId xmlns:a16="http://schemas.microsoft.com/office/drawing/2014/main" id="{FDF69B1A-1CCE-46C6-9878-BD2DBE73577E}"/>
              </a:ext>
            </a:extLst>
          </p:cNvPr>
          <p:cNvSpPr/>
          <p:nvPr/>
        </p:nvSpPr>
        <p:spPr>
          <a:xfrm>
            <a:off x="3994258" y="3226677"/>
            <a:ext cx="165907" cy="99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2" name="Retângulo 271">
            <a:extLst>
              <a:ext uri="{FF2B5EF4-FFF2-40B4-BE49-F238E27FC236}">
                <a16:creationId xmlns:a16="http://schemas.microsoft.com/office/drawing/2014/main" id="{BDCCA0D0-2F0A-4863-BBD3-436EB094033B}"/>
              </a:ext>
            </a:extLst>
          </p:cNvPr>
          <p:cNvSpPr/>
          <p:nvPr/>
        </p:nvSpPr>
        <p:spPr>
          <a:xfrm>
            <a:off x="3937734" y="5805903"/>
            <a:ext cx="165907" cy="99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3" name="Retângulo 272">
            <a:extLst>
              <a:ext uri="{FF2B5EF4-FFF2-40B4-BE49-F238E27FC236}">
                <a16:creationId xmlns:a16="http://schemas.microsoft.com/office/drawing/2014/main" id="{1D4141C0-08C2-47EC-8246-417DED2F8165}"/>
              </a:ext>
            </a:extLst>
          </p:cNvPr>
          <p:cNvSpPr/>
          <p:nvPr/>
        </p:nvSpPr>
        <p:spPr>
          <a:xfrm>
            <a:off x="1874563" y="3216056"/>
            <a:ext cx="165907" cy="99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4" name="Retângulo 273">
            <a:extLst>
              <a:ext uri="{FF2B5EF4-FFF2-40B4-BE49-F238E27FC236}">
                <a16:creationId xmlns:a16="http://schemas.microsoft.com/office/drawing/2014/main" id="{24FA0D68-E1DB-4801-8B59-BFA42A39018C}"/>
              </a:ext>
            </a:extLst>
          </p:cNvPr>
          <p:cNvSpPr/>
          <p:nvPr/>
        </p:nvSpPr>
        <p:spPr>
          <a:xfrm>
            <a:off x="1865554" y="5791081"/>
            <a:ext cx="165907" cy="99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78" name="Conector reto 277">
            <a:extLst>
              <a:ext uri="{FF2B5EF4-FFF2-40B4-BE49-F238E27FC236}">
                <a16:creationId xmlns:a16="http://schemas.microsoft.com/office/drawing/2014/main" id="{16AFE9F4-B532-43A1-9856-F02F4B100855}"/>
              </a:ext>
            </a:extLst>
          </p:cNvPr>
          <p:cNvCxnSpPr>
            <a:cxnSpLocks/>
            <a:stCxn id="273" idx="2"/>
            <a:endCxn id="274" idx="0"/>
          </p:cNvCxnSpPr>
          <p:nvPr/>
        </p:nvCxnSpPr>
        <p:spPr>
          <a:xfrm flipH="1">
            <a:off x="1948508" y="3315419"/>
            <a:ext cx="9009" cy="2475662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Retângulo 281">
            <a:extLst>
              <a:ext uri="{FF2B5EF4-FFF2-40B4-BE49-F238E27FC236}">
                <a16:creationId xmlns:a16="http://schemas.microsoft.com/office/drawing/2014/main" id="{B13F191E-1E0C-439A-8CE1-B1597F56C4AC}"/>
              </a:ext>
            </a:extLst>
          </p:cNvPr>
          <p:cNvSpPr/>
          <p:nvPr/>
        </p:nvSpPr>
        <p:spPr>
          <a:xfrm>
            <a:off x="2488624" y="3223209"/>
            <a:ext cx="165907" cy="99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3" name="Conector reto 282">
            <a:extLst>
              <a:ext uri="{FF2B5EF4-FFF2-40B4-BE49-F238E27FC236}">
                <a16:creationId xmlns:a16="http://schemas.microsoft.com/office/drawing/2014/main" id="{6826C226-95C3-4EBE-A34F-73908BFF1B7F}"/>
              </a:ext>
            </a:extLst>
          </p:cNvPr>
          <p:cNvCxnSpPr>
            <a:cxnSpLocks/>
            <a:endCxn id="282" idx="0"/>
          </p:cNvCxnSpPr>
          <p:nvPr/>
        </p:nvCxnSpPr>
        <p:spPr>
          <a:xfrm flipH="1">
            <a:off x="2571578" y="1064765"/>
            <a:ext cx="11283" cy="215844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Retângulo 289">
            <a:extLst>
              <a:ext uri="{FF2B5EF4-FFF2-40B4-BE49-F238E27FC236}">
                <a16:creationId xmlns:a16="http://schemas.microsoft.com/office/drawing/2014/main" id="{5AB3B23A-0016-4ECC-AD8F-DEEDD5780906}"/>
              </a:ext>
            </a:extLst>
          </p:cNvPr>
          <p:cNvSpPr/>
          <p:nvPr/>
        </p:nvSpPr>
        <p:spPr>
          <a:xfrm>
            <a:off x="2488588" y="5816114"/>
            <a:ext cx="165907" cy="99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93" name="Conector reto 292">
            <a:extLst>
              <a:ext uri="{FF2B5EF4-FFF2-40B4-BE49-F238E27FC236}">
                <a16:creationId xmlns:a16="http://schemas.microsoft.com/office/drawing/2014/main" id="{3EE6E7A4-40E6-495F-97FE-3B600A79B1F8}"/>
              </a:ext>
            </a:extLst>
          </p:cNvPr>
          <p:cNvCxnSpPr>
            <a:cxnSpLocks/>
          </p:cNvCxnSpPr>
          <p:nvPr/>
        </p:nvCxnSpPr>
        <p:spPr>
          <a:xfrm>
            <a:off x="4011975" y="5932894"/>
            <a:ext cx="0" cy="92510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Conector reto 294">
            <a:extLst>
              <a:ext uri="{FF2B5EF4-FFF2-40B4-BE49-F238E27FC236}">
                <a16:creationId xmlns:a16="http://schemas.microsoft.com/office/drawing/2014/main" id="{526DF3F0-C834-4BEE-A174-27E318A46DEA}"/>
              </a:ext>
            </a:extLst>
          </p:cNvPr>
          <p:cNvCxnSpPr>
            <a:cxnSpLocks/>
            <a:stCxn id="273" idx="3"/>
            <a:endCxn id="282" idx="1"/>
          </p:cNvCxnSpPr>
          <p:nvPr/>
        </p:nvCxnSpPr>
        <p:spPr>
          <a:xfrm>
            <a:off x="2040470" y="3265738"/>
            <a:ext cx="448154" cy="7153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Conector reto 298">
            <a:extLst>
              <a:ext uri="{FF2B5EF4-FFF2-40B4-BE49-F238E27FC236}">
                <a16:creationId xmlns:a16="http://schemas.microsoft.com/office/drawing/2014/main" id="{0560877D-5C7F-4F1F-956D-B1840E20D96A}"/>
              </a:ext>
            </a:extLst>
          </p:cNvPr>
          <p:cNvCxnSpPr>
            <a:cxnSpLocks/>
            <a:stCxn id="282" idx="3"/>
            <a:endCxn id="271" idx="1"/>
          </p:cNvCxnSpPr>
          <p:nvPr/>
        </p:nvCxnSpPr>
        <p:spPr>
          <a:xfrm>
            <a:off x="2654531" y="3272891"/>
            <a:ext cx="1339727" cy="3468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Conector reto 327">
            <a:extLst>
              <a:ext uri="{FF2B5EF4-FFF2-40B4-BE49-F238E27FC236}">
                <a16:creationId xmlns:a16="http://schemas.microsoft.com/office/drawing/2014/main" id="{4CB305F7-500A-45DB-BFEF-113E379B1AE0}"/>
              </a:ext>
            </a:extLst>
          </p:cNvPr>
          <p:cNvCxnSpPr>
            <a:cxnSpLocks/>
            <a:stCxn id="274" idx="3"/>
            <a:endCxn id="272" idx="1"/>
          </p:cNvCxnSpPr>
          <p:nvPr/>
        </p:nvCxnSpPr>
        <p:spPr>
          <a:xfrm>
            <a:off x="2031461" y="5840763"/>
            <a:ext cx="1906273" cy="14822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Retângulo 332">
            <a:extLst>
              <a:ext uri="{FF2B5EF4-FFF2-40B4-BE49-F238E27FC236}">
                <a16:creationId xmlns:a16="http://schemas.microsoft.com/office/drawing/2014/main" id="{6483E8B0-1C33-42F5-BFBA-69EDDED63BF7}"/>
              </a:ext>
            </a:extLst>
          </p:cNvPr>
          <p:cNvSpPr/>
          <p:nvPr/>
        </p:nvSpPr>
        <p:spPr>
          <a:xfrm>
            <a:off x="7756282" y="5798492"/>
            <a:ext cx="165907" cy="99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36" name="Conector reto 335">
            <a:extLst>
              <a:ext uri="{FF2B5EF4-FFF2-40B4-BE49-F238E27FC236}">
                <a16:creationId xmlns:a16="http://schemas.microsoft.com/office/drawing/2014/main" id="{42A5D4DC-8056-4A0A-92AE-D5D4A6D3318C}"/>
              </a:ext>
            </a:extLst>
          </p:cNvPr>
          <p:cNvCxnSpPr>
            <a:cxnSpLocks/>
            <a:stCxn id="333" idx="3"/>
          </p:cNvCxnSpPr>
          <p:nvPr/>
        </p:nvCxnSpPr>
        <p:spPr>
          <a:xfrm>
            <a:off x="7922189" y="5848174"/>
            <a:ext cx="370279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Retângulo 352">
            <a:extLst>
              <a:ext uri="{FF2B5EF4-FFF2-40B4-BE49-F238E27FC236}">
                <a16:creationId xmlns:a16="http://schemas.microsoft.com/office/drawing/2014/main" id="{C03A5E1A-D9C6-4734-B29A-2623CCB3397A}"/>
              </a:ext>
            </a:extLst>
          </p:cNvPr>
          <p:cNvSpPr/>
          <p:nvPr/>
        </p:nvSpPr>
        <p:spPr>
          <a:xfrm>
            <a:off x="3676823" y="5122136"/>
            <a:ext cx="121349" cy="3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58" name="Conector reto 357">
            <a:extLst>
              <a:ext uri="{FF2B5EF4-FFF2-40B4-BE49-F238E27FC236}">
                <a16:creationId xmlns:a16="http://schemas.microsoft.com/office/drawing/2014/main" id="{6412A5B2-B22A-4D13-BF00-DB4899531B34}"/>
              </a:ext>
            </a:extLst>
          </p:cNvPr>
          <p:cNvCxnSpPr>
            <a:cxnSpLocks/>
            <a:stCxn id="272" idx="3"/>
            <a:endCxn id="333" idx="1"/>
          </p:cNvCxnSpPr>
          <p:nvPr/>
        </p:nvCxnSpPr>
        <p:spPr>
          <a:xfrm flipV="1">
            <a:off x="4103641" y="5848174"/>
            <a:ext cx="3652641" cy="741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Fluxograma: Conector fora de Página 365">
            <a:extLst>
              <a:ext uri="{FF2B5EF4-FFF2-40B4-BE49-F238E27FC236}">
                <a16:creationId xmlns:a16="http://schemas.microsoft.com/office/drawing/2014/main" id="{CE3065AD-78EC-4481-9E70-59D4EF6123AA}"/>
              </a:ext>
            </a:extLst>
          </p:cNvPr>
          <p:cNvSpPr>
            <a:spLocks noChangeAspect="1"/>
          </p:cNvSpPr>
          <p:nvPr/>
        </p:nvSpPr>
        <p:spPr>
          <a:xfrm>
            <a:off x="4527679" y="2964868"/>
            <a:ext cx="225966" cy="158881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31</a:t>
            </a:r>
          </a:p>
        </p:txBody>
      </p:sp>
      <p:sp>
        <p:nvSpPr>
          <p:cNvPr id="367" name="Fluxograma: Conector fora de Página 366">
            <a:extLst>
              <a:ext uri="{FF2B5EF4-FFF2-40B4-BE49-F238E27FC236}">
                <a16:creationId xmlns:a16="http://schemas.microsoft.com/office/drawing/2014/main" id="{CD4467B6-2311-46ED-A14E-B03ECB939858}"/>
              </a:ext>
            </a:extLst>
          </p:cNvPr>
          <p:cNvSpPr>
            <a:spLocks noChangeAspect="1"/>
          </p:cNvSpPr>
          <p:nvPr/>
        </p:nvSpPr>
        <p:spPr>
          <a:xfrm>
            <a:off x="4858974" y="2968724"/>
            <a:ext cx="225966" cy="158881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32</a:t>
            </a:r>
          </a:p>
        </p:txBody>
      </p:sp>
      <p:cxnSp>
        <p:nvCxnSpPr>
          <p:cNvPr id="368" name="Conector: Angulado 367">
            <a:extLst>
              <a:ext uri="{FF2B5EF4-FFF2-40B4-BE49-F238E27FC236}">
                <a16:creationId xmlns:a16="http://schemas.microsoft.com/office/drawing/2014/main" id="{5F211CDA-40B5-486E-A980-A6CA74180B12}"/>
              </a:ext>
            </a:extLst>
          </p:cNvPr>
          <p:cNvCxnSpPr>
            <a:cxnSpLocks/>
            <a:stCxn id="366" idx="2"/>
            <a:endCxn id="55" idx="3"/>
          </p:cNvCxnSpPr>
          <p:nvPr/>
        </p:nvCxnSpPr>
        <p:spPr>
          <a:xfrm rot="5400000">
            <a:off x="4286469" y="3305274"/>
            <a:ext cx="535719" cy="1726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Conector: Angulado 371">
            <a:extLst>
              <a:ext uri="{FF2B5EF4-FFF2-40B4-BE49-F238E27FC236}">
                <a16:creationId xmlns:a16="http://schemas.microsoft.com/office/drawing/2014/main" id="{D108B504-590B-4231-A63D-B5DCAA4CB97B}"/>
              </a:ext>
            </a:extLst>
          </p:cNvPr>
          <p:cNvCxnSpPr>
            <a:cxnSpLocks/>
            <a:stCxn id="367" idx="2"/>
            <a:endCxn id="55" idx="3"/>
          </p:cNvCxnSpPr>
          <p:nvPr/>
        </p:nvCxnSpPr>
        <p:spPr>
          <a:xfrm rot="5400000">
            <a:off x="4454045" y="3141555"/>
            <a:ext cx="531863" cy="5039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CaixaDeTexto 374">
            <a:extLst>
              <a:ext uri="{FF2B5EF4-FFF2-40B4-BE49-F238E27FC236}">
                <a16:creationId xmlns:a16="http://schemas.microsoft.com/office/drawing/2014/main" id="{87B67D16-E280-49EA-84D5-130DDEB51C1F}"/>
              </a:ext>
            </a:extLst>
          </p:cNvPr>
          <p:cNvSpPr txBox="1"/>
          <p:nvPr/>
        </p:nvSpPr>
        <p:spPr>
          <a:xfrm>
            <a:off x="4170932" y="2627891"/>
            <a:ext cx="612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dirty="0">
                <a:solidFill>
                  <a:srgbClr val="FF0000"/>
                </a:solidFill>
              </a:rPr>
              <a:t>NS Operação</a:t>
            </a:r>
          </a:p>
        </p:txBody>
      </p:sp>
      <p:sp>
        <p:nvSpPr>
          <p:cNvPr id="376" name="CaixaDeTexto 375">
            <a:extLst>
              <a:ext uri="{FF2B5EF4-FFF2-40B4-BE49-F238E27FC236}">
                <a16:creationId xmlns:a16="http://schemas.microsoft.com/office/drawing/2014/main" id="{B8C65175-407B-46D5-AD42-CFC890F9767A}"/>
              </a:ext>
            </a:extLst>
          </p:cNvPr>
          <p:cNvSpPr txBox="1"/>
          <p:nvPr/>
        </p:nvSpPr>
        <p:spPr>
          <a:xfrm>
            <a:off x="4845669" y="2635058"/>
            <a:ext cx="835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FF0000"/>
                </a:solidFill>
              </a:rPr>
              <a:t>NS Transportador</a:t>
            </a:r>
          </a:p>
        </p:txBody>
      </p:sp>
      <p:sp>
        <p:nvSpPr>
          <p:cNvPr id="379" name="Fluxograma: Conector fora de Página 378">
            <a:extLst>
              <a:ext uri="{FF2B5EF4-FFF2-40B4-BE49-F238E27FC236}">
                <a16:creationId xmlns:a16="http://schemas.microsoft.com/office/drawing/2014/main" id="{5B218DB6-C3D5-4E5B-B7E3-623383400CDD}"/>
              </a:ext>
            </a:extLst>
          </p:cNvPr>
          <p:cNvSpPr>
            <a:spLocks noChangeAspect="1"/>
          </p:cNvSpPr>
          <p:nvPr/>
        </p:nvSpPr>
        <p:spPr>
          <a:xfrm>
            <a:off x="2727259" y="5131955"/>
            <a:ext cx="225966" cy="158881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33</a:t>
            </a:r>
          </a:p>
        </p:txBody>
      </p:sp>
      <p:sp>
        <p:nvSpPr>
          <p:cNvPr id="380" name="Fluxograma: Conector fora de Página 379">
            <a:extLst>
              <a:ext uri="{FF2B5EF4-FFF2-40B4-BE49-F238E27FC236}">
                <a16:creationId xmlns:a16="http://schemas.microsoft.com/office/drawing/2014/main" id="{F8FBB4C2-BB90-4805-9970-76FC6EBD2C0A}"/>
              </a:ext>
            </a:extLst>
          </p:cNvPr>
          <p:cNvSpPr>
            <a:spLocks noChangeAspect="1"/>
          </p:cNvSpPr>
          <p:nvPr/>
        </p:nvSpPr>
        <p:spPr>
          <a:xfrm>
            <a:off x="2727259" y="5431533"/>
            <a:ext cx="225966" cy="158881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34</a:t>
            </a:r>
          </a:p>
        </p:txBody>
      </p:sp>
      <p:cxnSp>
        <p:nvCxnSpPr>
          <p:cNvPr id="381" name="Conector: Angulado 380">
            <a:extLst>
              <a:ext uri="{FF2B5EF4-FFF2-40B4-BE49-F238E27FC236}">
                <a16:creationId xmlns:a16="http://schemas.microsoft.com/office/drawing/2014/main" id="{A4BFA09A-BFB4-4D32-A44B-FA0AE199F77B}"/>
              </a:ext>
            </a:extLst>
          </p:cNvPr>
          <p:cNvCxnSpPr>
            <a:cxnSpLocks/>
            <a:stCxn id="379" idx="3"/>
            <a:endCxn id="24" idx="1"/>
          </p:cNvCxnSpPr>
          <p:nvPr/>
        </p:nvCxnSpPr>
        <p:spPr>
          <a:xfrm>
            <a:off x="2953225" y="5211396"/>
            <a:ext cx="238043" cy="1943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Conector: Angulado 383">
            <a:extLst>
              <a:ext uri="{FF2B5EF4-FFF2-40B4-BE49-F238E27FC236}">
                <a16:creationId xmlns:a16="http://schemas.microsoft.com/office/drawing/2014/main" id="{1AE67DAE-1D39-489A-A010-073DA4481BA4}"/>
              </a:ext>
            </a:extLst>
          </p:cNvPr>
          <p:cNvCxnSpPr>
            <a:cxnSpLocks/>
            <a:stCxn id="380" idx="3"/>
            <a:endCxn id="24" idx="1"/>
          </p:cNvCxnSpPr>
          <p:nvPr/>
        </p:nvCxnSpPr>
        <p:spPr>
          <a:xfrm flipV="1">
            <a:off x="2953225" y="5405733"/>
            <a:ext cx="238043" cy="1052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Retângulo 386">
            <a:extLst>
              <a:ext uri="{FF2B5EF4-FFF2-40B4-BE49-F238E27FC236}">
                <a16:creationId xmlns:a16="http://schemas.microsoft.com/office/drawing/2014/main" id="{F04CF724-E19B-42BA-A166-FED093F928D9}"/>
              </a:ext>
            </a:extLst>
          </p:cNvPr>
          <p:cNvSpPr/>
          <p:nvPr/>
        </p:nvSpPr>
        <p:spPr>
          <a:xfrm>
            <a:off x="3994258" y="2374246"/>
            <a:ext cx="165907" cy="99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89" name="Conector reto 388">
            <a:extLst>
              <a:ext uri="{FF2B5EF4-FFF2-40B4-BE49-F238E27FC236}">
                <a16:creationId xmlns:a16="http://schemas.microsoft.com/office/drawing/2014/main" id="{E7D30076-B9BE-4BEE-BE59-43250E88DB32}"/>
              </a:ext>
            </a:extLst>
          </p:cNvPr>
          <p:cNvCxnSpPr>
            <a:cxnSpLocks/>
            <a:endCxn id="387" idx="0"/>
          </p:cNvCxnSpPr>
          <p:nvPr/>
        </p:nvCxnSpPr>
        <p:spPr>
          <a:xfrm>
            <a:off x="4077212" y="1025912"/>
            <a:ext cx="0" cy="13483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Retângulo 391">
            <a:extLst>
              <a:ext uri="{FF2B5EF4-FFF2-40B4-BE49-F238E27FC236}">
                <a16:creationId xmlns:a16="http://schemas.microsoft.com/office/drawing/2014/main" id="{C291B21F-62B7-4E6B-BA13-1CCDEF35A837}"/>
              </a:ext>
            </a:extLst>
          </p:cNvPr>
          <p:cNvSpPr/>
          <p:nvPr/>
        </p:nvSpPr>
        <p:spPr>
          <a:xfrm>
            <a:off x="3877623" y="3842808"/>
            <a:ext cx="121349" cy="3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4" name="CaixaDeTexto 393">
            <a:extLst>
              <a:ext uri="{FF2B5EF4-FFF2-40B4-BE49-F238E27FC236}">
                <a16:creationId xmlns:a16="http://schemas.microsoft.com/office/drawing/2014/main" id="{CC079B31-CFB6-4993-A607-2F84FA245AD0}"/>
              </a:ext>
            </a:extLst>
          </p:cNvPr>
          <p:cNvSpPr txBox="1"/>
          <p:nvPr/>
        </p:nvSpPr>
        <p:spPr>
          <a:xfrm>
            <a:off x="2130241" y="5057858"/>
            <a:ext cx="6035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dirty="0" err="1">
                <a:solidFill>
                  <a:srgbClr val="FF0000"/>
                </a:solidFill>
              </a:rPr>
              <a:t>Price</a:t>
            </a:r>
            <a:r>
              <a:rPr lang="pt-BR" sz="800" i="1" dirty="0">
                <a:solidFill>
                  <a:srgbClr val="FF0000"/>
                </a:solidFill>
              </a:rPr>
              <a:t> </a:t>
            </a:r>
            <a:r>
              <a:rPr lang="pt-BR" sz="800" i="1" dirty="0" err="1">
                <a:solidFill>
                  <a:srgbClr val="FF0000"/>
                </a:solidFill>
              </a:rPr>
              <a:t>List</a:t>
            </a:r>
            <a:endParaRPr lang="pt-BR" sz="800" i="1" dirty="0">
              <a:solidFill>
                <a:srgbClr val="FF0000"/>
              </a:solidFill>
            </a:endParaRPr>
          </a:p>
        </p:txBody>
      </p:sp>
      <p:sp>
        <p:nvSpPr>
          <p:cNvPr id="395" name="CaixaDeTexto 394">
            <a:extLst>
              <a:ext uri="{FF2B5EF4-FFF2-40B4-BE49-F238E27FC236}">
                <a16:creationId xmlns:a16="http://schemas.microsoft.com/office/drawing/2014/main" id="{A173E0A9-3B4C-43A3-80D9-341EF3A8C8B1}"/>
              </a:ext>
            </a:extLst>
          </p:cNvPr>
          <p:cNvSpPr txBox="1"/>
          <p:nvPr/>
        </p:nvSpPr>
        <p:spPr>
          <a:xfrm>
            <a:off x="2039073" y="5354936"/>
            <a:ext cx="680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dirty="0">
                <a:solidFill>
                  <a:srgbClr val="FF0000"/>
                </a:solidFill>
              </a:rPr>
              <a:t>Prazo de pagamento</a:t>
            </a:r>
          </a:p>
        </p:txBody>
      </p:sp>
      <p:cxnSp>
        <p:nvCxnSpPr>
          <p:cNvPr id="119" name="Conector: Angulado 118">
            <a:extLst>
              <a:ext uri="{FF2B5EF4-FFF2-40B4-BE49-F238E27FC236}">
                <a16:creationId xmlns:a16="http://schemas.microsoft.com/office/drawing/2014/main" id="{A391C23F-A9BB-4015-9F92-CED9A2482F77}"/>
              </a:ext>
            </a:extLst>
          </p:cNvPr>
          <p:cNvCxnSpPr>
            <a:cxnSpLocks/>
            <a:stCxn id="75" idx="2"/>
            <a:endCxn id="91" idx="0"/>
          </p:cNvCxnSpPr>
          <p:nvPr/>
        </p:nvCxnSpPr>
        <p:spPr>
          <a:xfrm rot="5400000">
            <a:off x="8517232" y="1650128"/>
            <a:ext cx="267986" cy="3258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442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Macro Processos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66" name="Imagem 65" descr="Uma imagem contendo desenho&#10;&#10;Descrição gerada automaticamente">
            <a:extLst>
              <a:ext uri="{FF2B5EF4-FFF2-40B4-BE49-F238E27FC236}">
                <a16:creationId xmlns:a16="http://schemas.microsoft.com/office/drawing/2014/main" id="{6F7EFC1F-FD0E-41D9-A2F4-A65E56894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sp>
        <p:nvSpPr>
          <p:cNvPr id="3" name="Seta: Divisa 2">
            <a:extLst>
              <a:ext uri="{FF2B5EF4-FFF2-40B4-BE49-F238E27FC236}">
                <a16:creationId xmlns:a16="http://schemas.microsoft.com/office/drawing/2014/main" id="{C2EC31E8-E2B6-4F6C-86F4-68A9A71F010F}"/>
              </a:ext>
            </a:extLst>
          </p:cNvPr>
          <p:cNvSpPr/>
          <p:nvPr/>
        </p:nvSpPr>
        <p:spPr>
          <a:xfrm>
            <a:off x="8999043" y="566139"/>
            <a:ext cx="1259435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</a:rPr>
              <a:t>7 - ROTEIRIZAÇÃO DE ENTREGA</a:t>
            </a:r>
          </a:p>
        </p:txBody>
      </p:sp>
      <p:sp>
        <p:nvSpPr>
          <p:cNvPr id="14" name="Seta: Divisa 13">
            <a:extLst>
              <a:ext uri="{FF2B5EF4-FFF2-40B4-BE49-F238E27FC236}">
                <a16:creationId xmlns:a16="http://schemas.microsoft.com/office/drawing/2014/main" id="{61F79BF9-B011-4C2F-8A9D-EBF004E3ABD8}"/>
              </a:ext>
            </a:extLst>
          </p:cNvPr>
          <p:cNvSpPr/>
          <p:nvPr/>
        </p:nvSpPr>
        <p:spPr>
          <a:xfrm>
            <a:off x="10169590" y="566139"/>
            <a:ext cx="1367117" cy="36575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</a:rPr>
              <a:t>8 - ENTREGA</a:t>
            </a:r>
          </a:p>
        </p:txBody>
      </p:sp>
      <p:sp>
        <p:nvSpPr>
          <p:cNvPr id="15" name="Seta: Divisa 14">
            <a:extLst>
              <a:ext uri="{FF2B5EF4-FFF2-40B4-BE49-F238E27FC236}">
                <a16:creationId xmlns:a16="http://schemas.microsoft.com/office/drawing/2014/main" id="{64BD7B2E-D207-4CB6-AA19-E67302723026}"/>
              </a:ext>
            </a:extLst>
          </p:cNvPr>
          <p:cNvSpPr/>
          <p:nvPr/>
        </p:nvSpPr>
        <p:spPr>
          <a:xfrm>
            <a:off x="6480741" y="556202"/>
            <a:ext cx="1248029" cy="38546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</a:rPr>
              <a:t>9 - AGENDAMENTO DE ENTREGA NO DESTINATÁRIO</a:t>
            </a:r>
          </a:p>
        </p:txBody>
      </p:sp>
      <p:sp>
        <p:nvSpPr>
          <p:cNvPr id="16" name="Seta: Divisa 15">
            <a:extLst>
              <a:ext uri="{FF2B5EF4-FFF2-40B4-BE49-F238E27FC236}">
                <a16:creationId xmlns:a16="http://schemas.microsoft.com/office/drawing/2014/main" id="{F2B95D53-8FE4-496A-9626-53311B85959D}"/>
              </a:ext>
            </a:extLst>
          </p:cNvPr>
          <p:cNvSpPr/>
          <p:nvPr/>
        </p:nvSpPr>
        <p:spPr>
          <a:xfrm>
            <a:off x="479310" y="557430"/>
            <a:ext cx="3048125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10 - </a:t>
            </a:r>
            <a:r>
              <a:rPr lang="pt-BR" sz="1000" dirty="0">
                <a:solidFill>
                  <a:schemeClr val="bg1"/>
                </a:solidFill>
              </a:rPr>
              <a:t>MONITORAMENTO DA ENTREGA</a:t>
            </a:r>
          </a:p>
        </p:txBody>
      </p:sp>
      <p:sp>
        <p:nvSpPr>
          <p:cNvPr id="17" name="Seta: Divisa 16">
            <a:extLst>
              <a:ext uri="{FF2B5EF4-FFF2-40B4-BE49-F238E27FC236}">
                <a16:creationId xmlns:a16="http://schemas.microsoft.com/office/drawing/2014/main" id="{7A40767D-FC00-4E0B-8CE3-BC267FA6F38C}"/>
              </a:ext>
            </a:extLst>
          </p:cNvPr>
          <p:cNvSpPr/>
          <p:nvPr/>
        </p:nvSpPr>
        <p:spPr>
          <a:xfrm>
            <a:off x="3430810" y="557430"/>
            <a:ext cx="2053166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</a:rPr>
              <a:t>11 - MONITORAMENTO DA ÚLTIMA MILHA DA ENTREGA</a:t>
            </a:r>
          </a:p>
        </p:txBody>
      </p:sp>
      <p:sp>
        <p:nvSpPr>
          <p:cNvPr id="18" name="Seta: Divisa 17">
            <a:extLst>
              <a:ext uri="{FF2B5EF4-FFF2-40B4-BE49-F238E27FC236}">
                <a16:creationId xmlns:a16="http://schemas.microsoft.com/office/drawing/2014/main" id="{81447321-93F3-40A8-B8D5-2A5A3EB941F0}"/>
              </a:ext>
            </a:extLst>
          </p:cNvPr>
          <p:cNvSpPr/>
          <p:nvPr/>
        </p:nvSpPr>
        <p:spPr>
          <a:xfrm>
            <a:off x="5389938" y="557431"/>
            <a:ext cx="1188789" cy="40131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</a:rPr>
              <a:t>12 - TRATAMENTO COMPROVANTE 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3B086D70-14BC-4CC2-8CFA-57C22723274D}"/>
              </a:ext>
            </a:extLst>
          </p:cNvPr>
          <p:cNvSpPr/>
          <p:nvPr/>
        </p:nvSpPr>
        <p:spPr>
          <a:xfrm>
            <a:off x="231884" y="1747724"/>
            <a:ext cx="214773" cy="27676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NEW TRACKING</a:t>
            </a:r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EDE43D86-A2C4-4B15-A43C-A04C70DBBD4E}"/>
              </a:ext>
            </a:extLst>
          </p:cNvPr>
          <p:cNvCxnSpPr>
            <a:cxnSpLocks/>
          </p:cNvCxnSpPr>
          <p:nvPr/>
        </p:nvCxnSpPr>
        <p:spPr>
          <a:xfrm flipV="1">
            <a:off x="421042" y="1654491"/>
            <a:ext cx="10658318" cy="4053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uxograma: Conector fora de Página 28">
            <a:extLst>
              <a:ext uri="{FF2B5EF4-FFF2-40B4-BE49-F238E27FC236}">
                <a16:creationId xmlns:a16="http://schemas.microsoft.com/office/drawing/2014/main" id="{CCD1E5E6-C1AB-46DC-A9D5-63FA6F537FEA}"/>
              </a:ext>
            </a:extLst>
          </p:cNvPr>
          <p:cNvSpPr/>
          <p:nvPr/>
        </p:nvSpPr>
        <p:spPr>
          <a:xfrm>
            <a:off x="491528" y="1703686"/>
            <a:ext cx="222158" cy="19970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10</a:t>
            </a: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DE8CAF87-2C6A-4D99-AB8B-AB2D73CA124C}"/>
              </a:ext>
            </a:extLst>
          </p:cNvPr>
          <p:cNvSpPr/>
          <p:nvPr/>
        </p:nvSpPr>
        <p:spPr>
          <a:xfrm>
            <a:off x="516861" y="2114369"/>
            <a:ext cx="763237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10.1 - Integração de notas a monitorar</a:t>
            </a:r>
          </a:p>
        </p:txBody>
      </p:sp>
      <p:cxnSp>
        <p:nvCxnSpPr>
          <p:cNvPr id="31" name="Conector: Angulado 30">
            <a:extLst>
              <a:ext uri="{FF2B5EF4-FFF2-40B4-BE49-F238E27FC236}">
                <a16:creationId xmlns:a16="http://schemas.microsoft.com/office/drawing/2014/main" id="{46FD4878-F7AF-4D10-B5AF-46FDBA1F7A36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 rot="16200000" flipH="1">
            <a:off x="645052" y="1860940"/>
            <a:ext cx="210983" cy="2958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uxograma: Conector fora de Página 31">
            <a:extLst>
              <a:ext uri="{FF2B5EF4-FFF2-40B4-BE49-F238E27FC236}">
                <a16:creationId xmlns:a16="http://schemas.microsoft.com/office/drawing/2014/main" id="{D74D6E26-ECC7-49B9-820D-87526F56BC74}"/>
              </a:ext>
            </a:extLst>
          </p:cNvPr>
          <p:cNvSpPr/>
          <p:nvPr/>
        </p:nvSpPr>
        <p:spPr>
          <a:xfrm>
            <a:off x="9417560" y="5655899"/>
            <a:ext cx="162095" cy="162719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7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D1D5A863-2098-4993-A2A7-D98FA612180F}"/>
              </a:ext>
            </a:extLst>
          </p:cNvPr>
          <p:cNvSpPr/>
          <p:nvPr/>
        </p:nvSpPr>
        <p:spPr>
          <a:xfrm>
            <a:off x="40745" y="3935095"/>
            <a:ext cx="168165" cy="29054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TRANSORTADOR / MOTORISTA</a:t>
            </a: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110B48AD-FEBD-4849-8AC4-E02D4E20F21C}"/>
              </a:ext>
            </a:extLst>
          </p:cNvPr>
          <p:cNvSpPr/>
          <p:nvPr/>
        </p:nvSpPr>
        <p:spPr>
          <a:xfrm>
            <a:off x="9053182" y="6311290"/>
            <a:ext cx="912627" cy="3526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7 - ROTEIRIZAÇÃO DE ENTREGA</a:t>
            </a:r>
          </a:p>
        </p:txBody>
      </p:sp>
      <p:cxnSp>
        <p:nvCxnSpPr>
          <p:cNvPr id="35" name="Conector: Angulado 34">
            <a:extLst>
              <a:ext uri="{FF2B5EF4-FFF2-40B4-BE49-F238E27FC236}">
                <a16:creationId xmlns:a16="http://schemas.microsoft.com/office/drawing/2014/main" id="{B8A77EB2-2F68-4182-A4F6-CF114C2DB72B}"/>
              </a:ext>
            </a:extLst>
          </p:cNvPr>
          <p:cNvCxnSpPr>
            <a:cxnSpLocks/>
            <a:stCxn id="32" idx="2"/>
            <a:endCxn id="34" idx="0"/>
          </p:cNvCxnSpPr>
          <p:nvPr/>
        </p:nvCxnSpPr>
        <p:spPr>
          <a:xfrm rot="16200000" flipH="1">
            <a:off x="9257716" y="6059510"/>
            <a:ext cx="492672" cy="108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F818026F-4D86-41DF-87AA-271A49232321}"/>
              </a:ext>
            </a:extLst>
          </p:cNvPr>
          <p:cNvSpPr/>
          <p:nvPr/>
        </p:nvSpPr>
        <p:spPr>
          <a:xfrm>
            <a:off x="10327790" y="6304440"/>
            <a:ext cx="912627" cy="3595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8 - ENTREGA</a:t>
            </a:r>
          </a:p>
        </p:txBody>
      </p:sp>
      <p:cxnSp>
        <p:nvCxnSpPr>
          <p:cNvPr id="37" name="Conector: Angulado 36">
            <a:extLst>
              <a:ext uri="{FF2B5EF4-FFF2-40B4-BE49-F238E27FC236}">
                <a16:creationId xmlns:a16="http://schemas.microsoft.com/office/drawing/2014/main" id="{DBCE662E-EB61-4FF9-AE52-57AB6F4A7F12}"/>
              </a:ext>
            </a:extLst>
          </p:cNvPr>
          <p:cNvCxnSpPr>
            <a:cxnSpLocks/>
            <a:stCxn id="34" idx="3"/>
            <a:endCxn id="36" idx="1"/>
          </p:cNvCxnSpPr>
          <p:nvPr/>
        </p:nvCxnSpPr>
        <p:spPr>
          <a:xfrm flipV="1">
            <a:off x="9965809" y="6484197"/>
            <a:ext cx="361981" cy="34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uxograma: Terminação 37">
            <a:extLst>
              <a:ext uri="{FF2B5EF4-FFF2-40B4-BE49-F238E27FC236}">
                <a16:creationId xmlns:a16="http://schemas.microsoft.com/office/drawing/2014/main" id="{D1AEBA4E-BE68-4EBC-9D5F-43170E6A494B}"/>
              </a:ext>
            </a:extLst>
          </p:cNvPr>
          <p:cNvSpPr/>
          <p:nvPr/>
        </p:nvSpPr>
        <p:spPr>
          <a:xfrm>
            <a:off x="11335741" y="6633118"/>
            <a:ext cx="194349" cy="14591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9" name="Conector: Angulado 38">
            <a:extLst>
              <a:ext uri="{FF2B5EF4-FFF2-40B4-BE49-F238E27FC236}">
                <a16:creationId xmlns:a16="http://schemas.microsoft.com/office/drawing/2014/main" id="{4F3E8785-E29E-478D-9E44-96F5FB055DD3}"/>
              </a:ext>
            </a:extLst>
          </p:cNvPr>
          <p:cNvCxnSpPr>
            <a:cxnSpLocks/>
            <a:stCxn id="36" idx="3"/>
            <a:endCxn id="38" idx="0"/>
          </p:cNvCxnSpPr>
          <p:nvPr/>
        </p:nvCxnSpPr>
        <p:spPr>
          <a:xfrm>
            <a:off x="11240417" y="6484197"/>
            <a:ext cx="192499" cy="1489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4DD57F63-9563-4ED8-9873-66C781B5F828}"/>
              </a:ext>
            </a:extLst>
          </p:cNvPr>
          <p:cNvCxnSpPr>
            <a:cxnSpLocks/>
          </p:cNvCxnSpPr>
          <p:nvPr/>
        </p:nvCxnSpPr>
        <p:spPr>
          <a:xfrm>
            <a:off x="344815" y="6240452"/>
            <a:ext cx="10658318" cy="3223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6F3C8BE9-FFE8-433B-841B-B5316DAD3F59}"/>
              </a:ext>
            </a:extLst>
          </p:cNvPr>
          <p:cNvSpPr/>
          <p:nvPr/>
        </p:nvSpPr>
        <p:spPr>
          <a:xfrm>
            <a:off x="1338983" y="2512247"/>
            <a:ext cx="909905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10.2.1 – Montagem base  de Entregas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2156058D-2391-406F-A3EF-3374F68671A4}"/>
              </a:ext>
            </a:extLst>
          </p:cNvPr>
          <p:cNvSpPr/>
          <p:nvPr/>
        </p:nvSpPr>
        <p:spPr>
          <a:xfrm>
            <a:off x="1359443" y="1753064"/>
            <a:ext cx="912627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10.2.2 – Consultas DAILY</a:t>
            </a:r>
          </a:p>
        </p:txBody>
      </p:sp>
      <p:cxnSp>
        <p:nvCxnSpPr>
          <p:cNvPr id="48" name="Conector: Angulado 47">
            <a:extLst>
              <a:ext uri="{FF2B5EF4-FFF2-40B4-BE49-F238E27FC236}">
                <a16:creationId xmlns:a16="http://schemas.microsoft.com/office/drawing/2014/main" id="{DB37319F-E96C-4CBE-8D5C-EEF9FDBB21B7}"/>
              </a:ext>
            </a:extLst>
          </p:cNvPr>
          <p:cNvCxnSpPr>
            <a:cxnSpLocks/>
            <a:stCxn id="30" idx="2"/>
            <a:endCxn id="44" idx="1"/>
          </p:cNvCxnSpPr>
          <p:nvPr/>
        </p:nvCxnSpPr>
        <p:spPr>
          <a:xfrm rot="16200000" flipH="1">
            <a:off x="1040755" y="2455944"/>
            <a:ext cx="155953" cy="4405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: Angulado 54">
            <a:extLst>
              <a:ext uri="{FF2B5EF4-FFF2-40B4-BE49-F238E27FC236}">
                <a16:creationId xmlns:a16="http://schemas.microsoft.com/office/drawing/2014/main" id="{49B4EEA1-74AC-449E-8006-6F1E15E36FA7}"/>
              </a:ext>
            </a:extLst>
          </p:cNvPr>
          <p:cNvCxnSpPr>
            <a:cxnSpLocks/>
            <a:stCxn id="44" idx="0"/>
            <a:endCxn id="47" idx="2"/>
          </p:cNvCxnSpPr>
          <p:nvPr/>
        </p:nvCxnSpPr>
        <p:spPr>
          <a:xfrm rot="5400000" flipH="1" flipV="1">
            <a:off x="1667180" y="2363671"/>
            <a:ext cx="275332" cy="218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D2193129-8CAA-4112-BF05-15647C0CA023}"/>
              </a:ext>
            </a:extLst>
          </p:cNvPr>
          <p:cNvCxnSpPr>
            <a:cxnSpLocks/>
          </p:cNvCxnSpPr>
          <p:nvPr/>
        </p:nvCxnSpPr>
        <p:spPr>
          <a:xfrm flipH="1">
            <a:off x="3362744" y="971476"/>
            <a:ext cx="59240" cy="580379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FFCF21B2-4E78-41AF-80F8-123FD8E900AA}"/>
              </a:ext>
            </a:extLst>
          </p:cNvPr>
          <p:cNvCxnSpPr>
            <a:cxnSpLocks/>
          </p:cNvCxnSpPr>
          <p:nvPr/>
        </p:nvCxnSpPr>
        <p:spPr>
          <a:xfrm flipH="1">
            <a:off x="8917444" y="958743"/>
            <a:ext cx="59240" cy="580379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AC765DAF-3E76-417C-B989-7A6D4CE73002}"/>
              </a:ext>
            </a:extLst>
          </p:cNvPr>
          <p:cNvCxnSpPr>
            <a:cxnSpLocks/>
          </p:cNvCxnSpPr>
          <p:nvPr/>
        </p:nvCxnSpPr>
        <p:spPr>
          <a:xfrm flipH="1">
            <a:off x="10129116" y="902284"/>
            <a:ext cx="59240" cy="580379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19CF7C43-37B4-4582-84CE-62BAF374F36E}"/>
              </a:ext>
            </a:extLst>
          </p:cNvPr>
          <p:cNvSpPr/>
          <p:nvPr/>
        </p:nvSpPr>
        <p:spPr>
          <a:xfrm>
            <a:off x="531719" y="6289534"/>
            <a:ext cx="912627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10.3.1 – Envio EDI Eventos e Ocorrências</a:t>
            </a:r>
          </a:p>
        </p:txBody>
      </p:sp>
      <p:cxnSp>
        <p:nvCxnSpPr>
          <p:cNvPr id="49" name="Conector: Angulado 48">
            <a:extLst>
              <a:ext uri="{FF2B5EF4-FFF2-40B4-BE49-F238E27FC236}">
                <a16:creationId xmlns:a16="http://schemas.microsoft.com/office/drawing/2014/main" id="{59C629E9-6D78-4C20-9162-C62BF174EC38}"/>
              </a:ext>
            </a:extLst>
          </p:cNvPr>
          <p:cNvCxnSpPr>
            <a:cxnSpLocks/>
            <a:stCxn id="36" idx="2"/>
            <a:endCxn id="45" idx="3"/>
          </p:cNvCxnSpPr>
          <p:nvPr/>
        </p:nvCxnSpPr>
        <p:spPr>
          <a:xfrm rot="5400000" flipH="1">
            <a:off x="6047978" y="1927828"/>
            <a:ext cx="132493" cy="9339758"/>
          </a:xfrm>
          <a:prstGeom prst="bentConnector4">
            <a:avLst>
              <a:gd name="adj1" fmla="val -80192"/>
              <a:gd name="adj2" fmla="val 894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9A365127-5793-4805-B4AE-9E64A0ED1A69}"/>
              </a:ext>
            </a:extLst>
          </p:cNvPr>
          <p:cNvSpPr/>
          <p:nvPr/>
        </p:nvSpPr>
        <p:spPr>
          <a:xfrm>
            <a:off x="527373" y="3344803"/>
            <a:ext cx="912627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10.3.2 – Recepção de EDI Eventos e Ocorrências</a:t>
            </a:r>
          </a:p>
        </p:txBody>
      </p:sp>
      <p:cxnSp>
        <p:nvCxnSpPr>
          <p:cNvPr id="53" name="Conector: Angulado 52">
            <a:extLst>
              <a:ext uri="{FF2B5EF4-FFF2-40B4-BE49-F238E27FC236}">
                <a16:creationId xmlns:a16="http://schemas.microsoft.com/office/drawing/2014/main" id="{90423A09-FB59-4709-A0D2-409E9C92078A}"/>
              </a:ext>
            </a:extLst>
          </p:cNvPr>
          <p:cNvCxnSpPr>
            <a:cxnSpLocks/>
            <a:stCxn id="45" idx="0"/>
            <a:endCxn id="52" idx="2"/>
          </p:cNvCxnSpPr>
          <p:nvPr/>
        </p:nvCxnSpPr>
        <p:spPr>
          <a:xfrm rot="16200000" flipV="1">
            <a:off x="-244580" y="5056921"/>
            <a:ext cx="2460880" cy="43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2BFB3B67-611B-4593-A0B7-F95DB70BD7FD}"/>
              </a:ext>
            </a:extLst>
          </p:cNvPr>
          <p:cNvSpPr/>
          <p:nvPr/>
        </p:nvSpPr>
        <p:spPr>
          <a:xfrm>
            <a:off x="1570193" y="3351979"/>
            <a:ext cx="912627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10.3.3 – Atualização batch de status</a:t>
            </a:r>
          </a:p>
        </p:txBody>
      </p:sp>
      <p:cxnSp>
        <p:nvCxnSpPr>
          <p:cNvPr id="57" name="Conector: Angulado 56">
            <a:extLst>
              <a:ext uri="{FF2B5EF4-FFF2-40B4-BE49-F238E27FC236}">
                <a16:creationId xmlns:a16="http://schemas.microsoft.com/office/drawing/2014/main" id="{8B4A3BA0-486F-459B-85B2-7A7E47ADAA34}"/>
              </a:ext>
            </a:extLst>
          </p:cNvPr>
          <p:cNvCxnSpPr>
            <a:cxnSpLocks/>
            <a:stCxn id="52" idx="3"/>
            <a:endCxn id="56" idx="1"/>
          </p:cNvCxnSpPr>
          <p:nvPr/>
        </p:nvCxnSpPr>
        <p:spPr>
          <a:xfrm>
            <a:off x="1440000" y="3586729"/>
            <a:ext cx="130193" cy="71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tângulo: Cantos Arredondados 67">
            <a:extLst>
              <a:ext uri="{FF2B5EF4-FFF2-40B4-BE49-F238E27FC236}">
                <a16:creationId xmlns:a16="http://schemas.microsoft.com/office/drawing/2014/main" id="{726C725D-FC7B-4837-BD0E-BC82C360161F}"/>
              </a:ext>
            </a:extLst>
          </p:cNvPr>
          <p:cNvSpPr/>
          <p:nvPr/>
        </p:nvSpPr>
        <p:spPr>
          <a:xfrm>
            <a:off x="2361094" y="3958751"/>
            <a:ext cx="912627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10.3.4 Atualização on-line pelo transportador</a:t>
            </a:r>
          </a:p>
        </p:txBody>
      </p:sp>
      <p:cxnSp>
        <p:nvCxnSpPr>
          <p:cNvPr id="69" name="Conector: Angulado 68">
            <a:extLst>
              <a:ext uri="{FF2B5EF4-FFF2-40B4-BE49-F238E27FC236}">
                <a16:creationId xmlns:a16="http://schemas.microsoft.com/office/drawing/2014/main" id="{255716EC-457B-4DE3-B4BF-19A5EB35A476}"/>
              </a:ext>
            </a:extLst>
          </p:cNvPr>
          <p:cNvCxnSpPr>
            <a:cxnSpLocks/>
            <a:stCxn id="36" idx="0"/>
            <a:endCxn id="68" idx="3"/>
          </p:cNvCxnSpPr>
          <p:nvPr/>
        </p:nvCxnSpPr>
        <p:spPr>
          <a:xfrm rot="16200000" flipV="1">
            <a:off x="5977032" y="1497367"/>
            <a:ext cx="2103763" cy="75103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: Angulado 71">
            <a:extLst>
              <a:ext uri="{FF2B5EF4-FFF2-40B4-BE49-F238E27FC236}">
                <a16:creationId xmlns:a16="http://schemas.microsoft.com/office/drawing/2014/main" id="{C222D102-486D-45A6-9EAD-2559F49A0BA6}"/>
              </a:ext>
            </a:extLst>
          </p:cNvPr>
          <p:cNvCxnSpPr>
            <a:cxnSpLocks/>
            <a:stCxn id="68" idx="0"/>
          </p:cNvCxnSpPr>
          <p:nvPr/>
        </p:nvCxnSpPr>
        <p:spPr>
          <a:xfrm rot="16200000" flipV="1">
            <a:off x="2012306" y="3153648"/>
            <a:ext cx="1014152" cy="596053"/>
          </a:xfrm>
          <a:prstGeom prst="bentConnector3">
            <a:avLst>
              <a:gd name="adj1" fmla="val 740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tângulo: Cantos Arredondados 74">
            <a:extLst>
              <a:ext uri="{FF2B5EF4-FFF2-40B4-BE49-F238E27FC236}">
                <a16:creationId xmlns:a16="http://schemas.microsoft.com/office/drawing/2014/main" id="{F92ED696-3A44-466F-8920-0A42D2C922CF}"/>
              </a:ext>
            </a:extLst>
          </p:cNvPr>
          <p:cNvSpPr/>
          <p:nvPr/>
        </p:nvSpPr>
        <p:spPr>
          <a:xfrm>
            <a:off x="2415288" y="1765738"/>
            <a:ext cx="912627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10.3.5 Atualização on-line pelo CRM do cliente</a:t>
            </a:r>
          </a:p>
        </p:txBody>
      </p:sp>
      <p:cxnSp>
        <p:nvCxnSpPr>
          <p:cNvPr id="83" name="Conector: Angulado 82">
            <a:extLst>
              <a:ext uri="{FF2B5EF4-FFF2-40B4-BE49-F238E27FC236}">
                <a16:creationId xmlns:a16="http://schemas.microsoft.com/office/drawing/2014/main" id="{54FCCDB6-3833-45E0-95F0-8C06EAEB9D5F}"/>
              </a:ext>
            </a:extLst>
          </p:cNvPr>
          <p:cNvCxnSpPr>
            <a:cxnSpLocks/>
            <a:stCxn id="56" idx="0"/>
            <a:endCxn id="44" idx="2"/>
          </p:cNvCxnSpPr>
          <p:nvPr/>
        </p:nvCxnSpPr>
        <p:spPr>
          <a:xfrm rot="16200000" flipV="1">
            <a:off x="1732282" y="3057753"/>
            <a:ext cx="355881" cy="2325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: Angulado 92">
            <a:extLst>
              <a:ext uri="{FF2B5EF4-FFF2-40B4-BE49-F238E27FC236}">
                <a16:creationId xmlns:a16="http://schemas.microsoft.com/office/drawing/2014/main" id="{4FAECCC9-3DED-4D61-BDF6-8220C8576AD8}"/>
              </a:ext>
            </a:extLst>
          </p:cNvPr>
          <p:cNvCxnSpPr>
            <a:cxnSpLocks/>
            <a:stCxn id="75" idx="2"/>
            <a:endCxn id="8" idx="3"/>
          </p:cNvCxnSpPr>
          <p:nvPr/>
        </p:nvCxnSpPr>
        <p:spPr>
          <a:xfrm rot="5400000">
            <a:off x="2410983" y="2165164"/>
            <a:ext cx="376194" cy="5450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tângulo: Cantos Arredondados 97">
            <a:extLst>
              <a:ext uri="{FF2B5EF4-FFF2-40B4-BE49-F238E27FC236}">
                <a16:creationId xmlns:a16="http://schemas.microsoft.com/office/drawing/2014/main" id="{7BBA71A9-A4F3-4CDF-A7F5-F2E3F83BC2C5}"/>
              </a:ext>
            </a:extLst>
          </p:cNvPr>
          <p:cNvSpPr/>
          <p:nvPr/>
        </p:nvSpPr>
        <p:spPr>
          <a:xfrm>
            <a:off x="3527435" y="4562107"/>
            <a:ext cx="942873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11.1 - Integração de notas a monitorar LM</a:t>
            </a:r>
          </a:p>
        </p:txBody>
      </p:sp>
      <p:cxnSp>
        <p:nvCxnSpPr>
          <p:cNvPr id="99" name="Conector: Angulado 98">
            <a:extLst>
              <a:ext uri="{FF2B5EF4-FFF2-40B4-BE49-F238E27FC236}">
                <a16:creationId xmlns:a16="http://schemas.microsoft.com/office/drawing/2014/main" id="{8CDF6107-36B0-4C21-A0CD-7E7D82E21D2F}"/>
              </a:ext>
            </a:extLst>
          </p:cNvPr>
          <p:cNvCxnSpPr>
            <a:cxnSpLocks/>
            <a:stCxn id="44" idx="3"/>
            <a:endCxn id="98" idx="0"/>
          </p:cNvCxnSpPr>
          <p:nvPr/>
        </p:nvCxnSpPr>
        <p:spPr>
          <a:xfrm>
            <a:off x="2248888" y="2754173"/>
            <a:ext cx="1749984" cy="18079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tângulo: Cantos Arredondados 101">
            <a:extLst>
              <a:ext uri="{FF2B5EF4-FFF2-40B4-BE49-F238E27FC236}">
                <a16:creationId xmlns:a16="http://schemas.microsoft.com/office/drawing/2014/main" id="{F6323DFC-2071-47A6-A6EC-F4AC27E1EACB}"/>
              </a:ext>
            </a:extLst>
          </p:cNvPr>
          <p:cNvSpPr/>
          <p:nvPr/>
        </p:nvSpPr>
        <p:spPr>
          <a:xfrm>
            <a:off x="3528668" y="5219766"/>
            <a:ext cx="928912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11.2 - informação de  Check in </a:t>
            </a:r>
            <a:r>
              <a:rPr lang="pt-BR" sz="800" dirty="0" err="1">
                <a:solidFill>
                  <a:schemeClr val="tx1"/>
                </a:solidFill>
              </a:rPr>
              <a:t>SAíDA</a:t>
            </a:r>
            <a:r>
              <a:rPr lang="pt-BR" sz="800" dirty="0">
                <a:solidFill>
                  <a:schemeClr val="tx1"/>
                </a:solidFill>
              </a:rPr>
              <a:t> para entrega</a:t>
            </a:r>
          </a:p>
        </p:txBody>
      </p:sp>
      <p:sp>
        <p:nvSpPr>
          <p:cNvPr id="128" name="Retângulo 127">
            <a:extLst>
              <a:ext uri="{FF2B5EF4-FFF2-40B4-BE49-F238E27FC236}">
                <a16:creationId xmlns:a16="http://schemas.microsoft.com/office/drawing/2014/main" id="{167A888A-094A-4892-95A5-9707D1679211}"/>
              </a:ext>
            </a:extLst>
          </p:cNvPr>
          <p:cNvSpPr/>
          <p:nvPr/>
        </p:nvSpPr>
        <p:spPr>
          <a:xfrm>
            <a:off x="231588" y="4568026"/>
            <a:ext cx="213589" cy="16178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APP LAST MILE</a:t>
            </a:r>
          </a:p>
        </p:txBody>
      </p:sp>
      <p:cxnSp>
        <p:nvCxnSpPr>
          <p:cNvPr id="129" name="Conector reto 128">
            <a:extLst>
              <a:ext uri="{FF2B5EF4-FFF2-40B4-BE49-F238E27FC236}">
                <a16:creationId xmlns:a16="http://schemas.microsoft.com/office/drawing/2014/main" id="{721F2F3D-2C08-4BF0-97CF-7ECDE66A53DD}"/>
              </a:ext>
            </a:extLst>
          </p:cNvPr>
          <p:cNvCxnSpPr>
            <a:cxnSpLocks/>
          </p:cNvCxnSpPr>
          <p:nvPr/>
        </p:nvCxnSpPr>
        <p:spPr>
          <a:xfrm flipV="1">
            <a:off x="147576" y="4502228"/>
            <a:ext cx="10658318" cy="4053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tângulo: Cantos Arredondados 130">
            <a:extLst>
              <a:ext uri="{FF2B5EF4-FFF2-40B4-BE49-F238E27FC236}">
                <a16:creationId xmlns:a16="http://schemas.microsoft.com/office/drawing/2014/main" id="{5830FD1C-8F16-4EDC-BB24-CE0B548928D1}"/>
              </a:ext>
            </a:extLst>
          </p:cNvPr>
          <p:cNvSpPr/>
          <p:nvPr/>
        </p:nvSpPr>
        <p:spPr>
          <a:xfrm>
            <a:off x="3538401" y="5740755"/>
            <a:ext cx="918610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11.3 - informação de  Check in CHEGADA entrega</a:t>
            </a:r>
          </a:p>
        </p:txBody>
      </p:sp>
      <p:cxnSp>
        <p:nvCxnSpPr>
          <p:cNvPr id="132" name="Conector: Angulado 131">
            <a:extLst>
              <a:ext uri="{FF2B5EF4-FFF2-40B4-BE49-F238E27FC236}">
                <a16:creationId xmlns:a16="http://schemas.microsoft.com/office/drawing/2014/main" id="{E7F9990D-B0B4-419F-9A30-E1D8974E6964}"/>
              </a:ext>
            </a:extLst>
          </p:cNvPr>
          <p:cNvCxnSpPr>
            <a:cxnSpLocks/>
            <a:stCxn id="98" idx="2"/>
            <a:endCxn id="102" idx="0"/>
          </p:cNvCxnSpPr>
          <p:nvPr/>
        </p:nvCxnSpPr>
        <p:spPr>
          <a:xfrm rot="5400000">
            <a:off x="3909094" y="5129988"/>
            <a:ext cx="173808" cy="57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tângulo: Cantos Arredondados 148">
            <a:extLst>
              <a:ext uri="{FF2B5EF4-FFF2-40B4-BE49-F238E27FC236}">
                <a16:creationId xmlns:a16="http://schemas.microsoft.com/office/drawing/2014/main" id="{F0AC67FD-87A7-4149-98B9-739BA75E8720}"/>
              </a:ext>
            </a:extLst>
          </p:cNvPr>
          <p:cNvSpPr/>
          <p:nvPr/>
        </p:nvSpPr>
        <p:spPr>
          <a:xfrm>
            <a:off x="4601909" y="4859580"/>
            <a:ext cx="763237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11.4 - Atualiza Status Tracking</a:t>
            </a:r>
          </a:p>
        </p:txBody>
      </p:sp>
      <p:cxnSp>
        <p:nvCxnSpPr>
          <p:cNvPr id="150" name="Conector: Angulado 149">
            <a:extLst>
              <a:ext uri="{FF2B5EF4-FFF2-40B4-BE49-F238E27FC236}">
                <a16:creationId xmlns:a16="http://schemas.microsoft.com/office/drawing/2014/main" id="{0F0FE96D-725F-471B-B850-C6BDE14AA861}"/>
              </a:ext>
            </a:extLst>
          </p:cNvPr>
          <p:cNvCxnSpPr>
            <a:cxnSpLocks/>
            <a:stCxn id="102" idx="3"/>
            <a:endCxn id="149" idx="2"/>
          </p:cNvCxnSpPr>
          <p:nvPr/>
        </p:nvCxnSpPr>
        <p:spPr>
          <a:xfrm flipV="1">
            <a:off x="4457580" y="5343431"/>
            <a:ext cx="525948" cy="1182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ector: Angulado 152">
            <a:extLst>
              <a:ext uri="{FF2B5EF4-FFF2-40B4-BE49-F238E27FC236}">
                <a16:creationId xmlns:a16="http://schemas.microsoft.com/office/drawing/2014/main" id="{713CF96D-D445-459A-B171-D5FF992DAB76}"/>
              </a:ext>
            </a:extLst>
          </p:cNvPr>
          <p:cNvCxnSpPr>
            <a:cxnSpLocks/>
            <a:stCxn id="131" idx="3"/>
            <a:endCxn id="149" idx="2"/>
          </p:cNvCxnSpPr>
          <p:nvPr/>
        </p:nvCxnSpPr>
        <p:spPr>
          <a:xfrm flipV="1">
            <a:off x="4457011" y="5343431"/>
            <a:ext cx="526517" cy="6392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tângulo: Cantos Arredondados 155">
            <a:extLst>
              <a:ext uri="{FF2B5EF4-FFF2-40B4-BE49-F238E27FC236}">
                <a16:creationId xmlns:a16="http://schemas.microsoft.com/office/drawing/2014/main" id="{B788E2E2-294E-4142-8BE4-7A4D054E3A05}"/>
              </a:ext>
            </a:extLst>
          </p:cNvPr>
          <p:cNvSpPr/>
          <p:nvPr/>
        </p:nvSpPr>
        <p:spPr>
          <a:xfrm>
            <a:off x="3906323" y="1772893"/>
            <a:ext cx="763237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11.5 - Monitoramento de entregas em andamento</a:t>
            </a:r>
          </a:p>
        </p:txBody>
      </p:sp>
      <p:cxnSp>
        <p:nvCxnSpPr>
          <p:cNvPr id="157" name="Conector: Angulado 156">
            <a:extLst>
              <a:ext uri="{FF2B5EF4-FFF2-40B4-BE49-F238E27FC236}">
                <a16:creationId xmlns:a16="http://schemas.microsoft.com/office/drawing/2014/main" id="{9C11092A-2F40-4A19-842C-BB8D405C6443}"/>
              </a:ext>
            </a:extLst>
          </p:cNvPr>
          <p:cNvCxnSpPr>
            <a:cxnSpLocks/>
            <a:stCxn id="149" idx="0"/>
            <a:endCxn id="8" idx="3"/>
          </p:cNvCxnSpPr>
          <p:nvPr/>
        </p:nvCxnSpPr>
        <p:spPr>
          <a:xfrm rot="16200000" flipV="1">
            <a:off x="2538145" y="2414197"/>
            <a:ext cx="2233797" cy="26569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ector reto 190">
            <a:extLst>
              <a:ext uri="{FF2B5EF4-FFF2-40B4-BE49-F238E27FC236}">
                <a16:creationId xmlns:a16="http://schemas.microsoft.com/office/drawing/2014/main" id="{0D4873EA-D6D4-48EB-8C00-70DF243D8D89}"/>
              </a:ext>
            </a:extLst>
          </p:cNvPr>
          <p:cNvCxnSpPr>
            <a:cxnSpLocks/>
          </p:cNvCxnSpPr>
          <p:nvPr/>
        </p:nvCxnSpPr>
        <p:spPr>
          <a:xfrm flipH="1">
            <a:off x="5378096" y="937866"/>
            <a:ext cx="59240" cy="580379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tângulo: Cantos Arredondados 195">
            <a:extLst>
              <a:ext uri="{FF2B5EF4-FFF2-40B4-BE49-F238E27FC236}">
                <a16:creationId xmlns:a16="http://schemas.microsoft.com/office/drawing/2014/main" id="{658D2E48-C59C-449D-B588-8833A7ECD877}"/>
              </a:ext>
            </a:extLst>
          </p:cNvPr>
          <p:cNvSpPr/>
          <p:nvPr/>
        </p:nvSpPr>
        <p:spPr>
          <a:xfrm>
            <a:off x="5493349" y="4556583"/>
            <a:ext cx="763237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12.1 – captura de comprovante</a:t>
            </a:r>
          </a:p>
        </p:txBody>
      </p:sp>
      <p:sp>
        <p:nvSpPr>
          <p:cNvPr id="197" name="Retângulo: Cantos Arredondados 196">
            <a:extLst>
              <a:ext uri="{FF2B5EF4-FFF2-40B4-BE49-F238E27FC236}">
                <a16:creationId xmlns:a16="http://schemas.microsoft.com/office/drawing/2014/main" id="{D0CF6D9B-AADE-4D17-98F0-9BE95E4E84EA}"/>
              </a:ext>
            </a:extLst>
          </p:cNvPr>
          <p:cNvSpPr/>
          <p:nvPr/>
        </p:nvSpPr>
        <p:spPr>
          <a:xfrm>
            <a:off x="5489258" y="3285537"/>
            <a:ext cx="763237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12.3 – Custódia de comprovante</a:t>
            </a:r>
          </a:p>
        </p:txBody>
      </p:sp>
      <p:cxnSp>
        <p:nvCxnSpPr>
          <p:cNvPr id="198" name="Conector: Angulado 197">
            <a:extLst>
              <a:ext uri="{FF2B5EF4-FFF2-40B4-BE49-F238E27FC236}">
                <a16:creationId xmlns:a16="http://schemas.microsoft.com/office/drawing/2014/main" id="{17FEB885-E847-4328-A334-8C25353EB26F}"/>
              </a:ext>
            </a:extLst>
          </p:cNvPr>
          <p:cNvCxnSpPr>
            <a:cxnSpLocks/>
            <a:stCxn id="196" idx="0"/>
            <a:endCxn id="197" idx="2"/>
          </p:cNvCxnSpPr>
          <p:nvPr/>
        </p:nvCxnSpPr>
        <p:spPr>
          <a:xfrm rot="16200000" flipV="1">
            <a:off x="5479326" y="4160940"/>
            <a:ext cx="787195" cy="40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Retângulo: Cantos Arredondados 200">
            <a:extLst>
              <a:ext uri="{FF2B5EF4-FFF2-40B4-BE49-F238E27FC236}">
                <a16:creationId xmlns:a16="http://schemas.microsoft.com/office/drawing/2014/main" id="{BDA6233C-4634-4093-A172-1FDE2357A4E9}"/>
              </a:ext>
            </a:extLst>
          </p:cNvPr>
          <p:cNvSpPr/>
          <p:nvPr/>
        </p:nvSpPr>
        <p:spPr>
          <a:xfrm>
            <a:off x="5485491" y="1801728"/>
            <a:ext cx="763237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12.4 - Consulta comprovantes de entrega</a:t>
            </a:r>
          </a:p>
        </p:txBody>
      </p:sp>
      <p:cxnSp>
        <p:nvCxnSpPr>
          <p:cNvPr id="226" name="Conector: Angulado 225">
            <a:extLst>
              <a:ext uri="{FF2B5EF4-FFF2-40B4-BE49-F238E27FC236}">
                <a16:creationId xmlns:a16="http://schemas.microsoft.com/office/drawing/2014/main" id="{68CB7315-1581-46A4-913D-058644B33E69}"/>
              </a:ext>
            </a:extLst>
          </p:cNvPr>
          <p:cNvCxnSpPr>
            <a:cxnSpLocks/>
            <a:stCxn id="44" idx="3"/>
            <a:endCxn id="156" idx="2"/>
          </p:cNvCxnSpPr>
          <p:nvPr/>
        </p:nvCxnSpPr>
        <p:spPr>
          <a:xfrm flipV="1">
            <a:off x="2248888" y="2256744"/>
            <a:ext cx="2039054" cy="4974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Conector: Angulado 229">
            <a:extLst>
              <a:ext uri="{FF2B5EF4-FFF2-40B4-BE49-F238E27FC236}">
                <a16:creationId xmlns:a16="http://schemas.microsoft.com/office/drawing/2014/main" id="{8DE72A41-AF6D-40AD-B837-07793CC58E26}"/>
              </a:ext>
            </a:extLst>
          </p:cNvPr>
          <p:cNvCxnSpPr>
            <a:cxnSpLocks/>
            <a:stCxn id="197" idx="0"/>
            <a:endCxn id="201" idx="2"/>
          </p:cNvCxnSpPr>
          <p:nvPr/>
        </p:nvCxnSpPr>
        <p:spPr>
          <a:xfrm rot="16200000" flipV="1">
            <a:off x="5369015" y="2783674"/>
            <a:ext cx="999958" cy="37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Conector: Angulado 235">
            <a:extLst>
              <a:ext uri="{FF2B5EF4-FFF2-40B4-BE49-F238E27FC236}">
                <a16:creationId xmlns:a16="http://schemas.microsoft.com/office/drawing/2014/main" id="{400E3E7D-B017-442E-A566-99D4DEC1E5CA}"/>
              </a:ext>
            </a:extLst>
          </p:cNvPr>
          <p:cNvCxnSpPr>
            <a:cxnSpLocks/>
            <a:stCxn id="98" idx="3"/>
            <a:endCxn id="196" idx="1"/>
          </p:cNvCxnSpPr>
          <p:nvPr/>
        </p:nvCxnSpPr>
        <p:spPr>
          <a:xfrm flipV="1">
            <a:off x="4470308" y="4798509"/>
            <a:ext cx="1023041" cy="55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Conector reto 243">
            <a:extLst>
              <a:ext uri="{FF2B5EF4-FFF2-40B4-BE49-F238E27FC236}">
                <a16:creationId xmlns:a16="http://schemas.microsoft.com/office/drawing/2014/main" id="{F9E8B0EE-40B6-47F5-8BB0-24D5A9D1FF43}"/>
              </a:ext>
            </a:extLst>
          </p:cNvPr>
          <p:cNvCxnSpPr>
            <a:cxnSpLocks/>
          </p:cNvCxnSpPr>
          <p:nvPr/>
        </p:nvCxnSpPr>
        <p:spPr>
          <a:xfrm flipH="1">
            <a:off x="6517264" y="971476"/>
            <a:ext cx="59240" cy="580379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Retângulo: Cantos Arredondados 274">
            <a:extLst>
              <a:ext uri="{FF2B5EF4-FFF2-40B4-BE49-F238E27FC236}">
                <a16:creationId xmlns:a16="http://schemas.microsoft.com/office/drawing/2014/main" id="{22417E37-3892-4FFF-BBEF-7F35525095BD}"/>
              </a:ext>
            </a:extLst>
          </p:cNvPr>
          <p:cNvSpPr/>
          <p:nvPr/>
        </p:nvSpPr>
        <p:spPr>
          <a:xfrm>
            <a:off x="10381316" y="2436479"/>
            <a:ext cx="853387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8.1– Integração de Atualização do TMS</a:t>
            </a:r>
          </a:p>
        </p:txBody>
      </p:sp>
      <p:cxnSp>
        <p:nvCxnSpPr>
          <p:cNvPr id="276" name="Conector: Angulado 275">
            <a:extLst>
              <a:ext uri="{FF2B5EF4-FFF2-40B4-BE49-F238E27FC236}">
                <a16:creationId xmlns:a16="http://schemas.microsoft.com/office/drawing/2014/main" id="{47EC1FF3-67DA-4D94-96D5-7A7CB0DEF7F5}"/>
              </a:ext>
            </a:extLst>
          </p:cNvPr>
          <p:cNvCxnSpPr>
            <a:cxnSpLocks/>
            <a:stCxn id="112" idx="0"/>
            <a:endCxn id="275" idx="1"/>
          </p:cNvCxnSpPr>
          <p:nvPr/>
        </p:nvCxnSpPr>
        <p:spPr>
          <a:xfrm rot="16200000" flipH="1">
            <a:off x="6126424" y="-1576487"/>
            <a:ext cx="153601" cy="8356182"/>
          </a:xfrm>
          <a:prstGeom prst="bentConnector4">
            <a:avLst>
              <a:gd name="adj1" fmla="val -52444"/>
              <a:gd name="adj2" fmla="val 903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tângulo: Cantos Arredondados 291">
            <a:extLst>
              <a:ext uri="{FF2B5EF4-FFF2-40B4-BE49-F238E27FC236}">
                <a16:creationId xmlns:a16="http://schemas.microsoft.com/office/drawing/2014/main" id="{5AE98299-A0EB-4AD7-9ACB-7F10C83EBA84}"/>
              </a:ext>
            </a:extLst>
          </p:cNvPr>
          <p:cNvSpPr/>
          <p:nvPr/>
        </p:nvSpPr>
        <p:spPr>
          <a:xfrm>
            <a:off x="10377154" y="1091416"/>
            <a:ext cx="853387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8.2 - Baixa de entregas</a:t>
            </a:r>
          </a:p>
        </p:txBody>
      </p:sp>
      <p:cxnSp>
        <p:nvCxnSpPr>
          <p:cNvPr id="293" name="Conector: Angulado 292">
            <a:extLst>
              <a:ext uri="{FF2B5EF4-FFF2-40B4-BE49-F238E27FC236}">
                <a16:creationId xmlns:a16="http://schemas.microsoft.com/office/drawing/2014/main" id="{467B8F4F-9613-4889-BA62-C52EF8A2CD46}"/>
              </a:ext>
            </a:extLst>
          </p:cNvPr>
          <p:cNvCxnSpPr>
            <a:cxnSpLocks/>
            <a:stCxn id="275" idx="0"/>
            <a:endCxn id="292" idx="2"/>
          </p:cNvCxnSpPr>
          <p:nvPr/>
        </p:nvCxnSpPr>
        <p:spPr>
          <a:xfrm rot="16200000" flipV="1">
            <a:off x="10375323" y="2003792"/>
            <a:ext cx="861212" cy="41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Retângulo 315">
            <a:extLst>
              <a:ext uri="{FF2B5EF4-FFF2-40B4-BE49-F238E27FC236}">
                <a16:creationId xmlns:a16="http://schemas.microsoft.com/office/drawing/2014/main" id="{6192A41F-7994-4555-8ED4-929DDD5FC627}"/>
              </a:ext>
            </a:extLst>
          </p:cNvPr>
          <p:cNvSpPr/>
          <p:nvPr/>
        </p:nvSpPr>
        <p:spPr>
          <a:xfrm>
            <a:off x="39463" y="971476"/>
            <a:ext cx="169447" cy="29313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CLIENTE</a:t>
            </a:r>
          </a:p>
        </p:txBody>
      </p:sp>
      <p:sp>
        <p:nvSpPr>
          <p:cNvPr id="336" name="Retângulo 335">
            <a:extLst>
              <a:ext uri="{FF2B5EF4-FFF2-40B4-BE49-F238E27FC236}">
                <a16:creationId xmlns:a16="http://schemas.microsoft.com/office/drawing/2014/main" id="{E1BFB7F8-2A88-4A87-B364-8C33D3308888}"/>
              </a:ext>
            </a:extLst>
          </p:cNvPr>
          <p:cNvSpPr/>
          <p:nvPr/>
        </p:nvSpPr>
        <p:spPr>
          <a:xfrm>
            <a:off x="222815" y="977913"/>
            <a:ext cx="213843" cy="730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ER, WMS, TMS</a:t>
            </a:r>
          </a:p>
        </p:txBody>
      </p:sp>
      <p:cxnSp>
        <p:nvCxnSpPr>
          <p:cNvPr id="428" name="Conector reto 427">
            <a:extLst>
              <a:ext uri="{FF2B5EF4-FFF2-40B4-BE49-F238E27FC236}">
                <a16:creationId xmlns:a16="http://schemas.microsoft.com/office/drawing/2014/main" id="{006D7400-5421-4EE9-891D-85775049FD8B}"/>
              </a:ext>
            </a:extLst>
          </p:cNvPr>
          <p:cNvCxnSpPr>
            <a:cxnSpLocks/>
          </p:cNvCxnSpPr>
          <p:nvPr/>
        </p:nvCxnSpPr>
        <p:spPr>
          <a:xfrm flipV="1">
            <a:off x="233394" y="3868912"/>
            <a:ext cx="10658318" cy="4053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4" name="Retângulo 463">
            <a:extLst>
              <a:ext uri="{FF2B5EF4-FFF2-40B4-BE49-F238E27FC236}">
                <a16:creationId xmlns:a16="http://schemas.microsoft.com/office/drawing/2014/main" id="{903B4CB9-9480-48E7-ADBA-9BAC8CFE32DC}"/>
              </a:ext>
            </a:extLst>
          </p:cNvPr>
          <p:cNvSpPr/>
          <p:nvPr/>
        </p:nvSpPr>
        <p:spPr>
          <a:xfrm>
            <a:off x="227003" y="6245528"/>
            <a:ext cx="213843" cy="5939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TMS, S3_OS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3F1E78D-D9DE-4757-BB56-15E2FFE2285E}"/>
              </a:ext>
            </a:extLst>
          </p:cNvPr>
          <p:cNvSpPr/>
          <p:nvPr/>
        </p:nvSpPr>
        <p:spPr>
          <a:xfrm>
            <a:off x="2170680" y="2564737"/>
            <a:ext cx="155878" cy="1220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Retângulo: Cantos Arredondados 86">
            <a:extLst>
              <a:ext uri="{FF2B5EF4-FFF2-40B4-BE49-F238E27FC236}">
                <a16:creationId xmlns:a16="http://schemas.microsoft.com/office/drawing/2014/main" id="{1A8D2415-D3E4-494E-AA2B-F987656FDE0A}"/>
              </a:ext>
            </a:extLst>
          </p:cNvPr>
          <p:cNvSpPr/>
          <p:nvPr/>
        </p:nvSpPr>
        <p:spPr>
          <a:xfrm>
            <a:off x="5639319" y="6353741"/>
            <a:ext cx="763237" cy="34321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12.2– </a:t>
            </a:r>
            <a:r>
              <a:rPr lang="pt-BR" sz="800" dirty="0" err="1">
                <a:solidFill>
                  <a:schemeClr val="tx1"/>
                </a:solidFill>
              </a:rPr>
              <a:t>Opload</a:t>
            </a:r>
            <a:r>
              <a:rPr lang="pt-BR" sz="800" dirty="0">
                <a:solidFill>
                  <a:schemeClr val="tx1"/>
                </a:solidFill>
              </a:rPr>
              <a:t> Custódia de comprovante</a:t>
            </a:r>
          </a:p>
        </p:txBody>
      </p:sp>
      <p:cxnSp>
        <p:nvCxnSpPr>
          <p:cNvPr id="88" name="Conector: Angulado 87">
            <a:extLst>
              <a:ext uri="{FF2B5EF4-FFF2-40B4-BE49-F238E27FC236}">
                <a16:creationId xmlns:a16="http://schemas.microsoft.com/office/drawing/2014/main" id="{DDCE464E-296F-4F54-9721-D77FCF8DC357}"/>
              </a:ext>
            </a:extLst>
          </p:cNvPr>
          <p:cNvCxnSpPr>
            <a:cxnSpLocks/>
            <a:stCxn id="87" idx="0"/>
            <a:endCxn id="197" idx="3"/>
          </p:cNvCxnSpPr>
          <p:nvPr/>
        </p:nvCxnSpPr>
        <p:spPr>
          <a:xfrm rot="5400000" flipH="1" flipV="1">
            <a:off x="4723577" y="4824824"/>
            <a:ext cx="2826278" cy="231557"/>
          </a:xfrm>
          <a:prstGeom prst="bentConnector4">
            <a:avLst>
              <a:gd name="adj1" fmla="val 45720"/>
              <a:gd name="adj2" fmla="val 1987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Fluxograma: Conector fora de Página 95">
            <a:extLst>
              <a:ext uri="{FF2B5EF4-FFF2-40B4-BE49-F238E27FC236}">
                <a16:creationId xmlns:a16="http://schemas.microsoft.com/office/drawing/2014/main" id="{B39ED909-D4E6-467B-8EED-FDA60DB5BF6C}"/>
              </a:ext>
            </a:extLst>
          </p:cNvPr>
          <p:cNvSpPr>
            <a:spLocks noChangeAspect="1"/>
          </p:cNvSpPr>
          <p:nvPr/>
        </p:nvSpPr>
        <p:spPr>
          <a:xfrm>
            <a:off x="3051040" y="3065550"/>
            <a:ext cx="225966" cy="158881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30</a:t>
            </a:r>
          </a:p>
        </p:txBody>
      </p:sp>
      <p:sp>
        <p:nvSpPr>
          <p:cNvPr id="101" name="Retângulo 100">
            <a:extLst>
              <a:ext uri="{FF2B5EF4-FFF2-40B4-BE49-F238E27FC236}">
                <a16:creationId xmlns:a16="http://schemas.microsoft.com/office/drawing/2014/main" id="{34604F58-2157-47F3-9F45-1B6B695246C1}"/>
              </a:ext>
            </a:extLst>
          </p:cNvPr>
          <p:cNvSpPr/>
          <p:nvPr/>
        </p:nvSpPr>
        <p:spPr>
          <a:xfrm>
            <a:off x="2185521" y="2887735"/>
            <a:ext cx="89115" cy="568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3" name="Conector: Angulado 102">
            <a:extLst>
              <a:ext uri="{FF2B5EF4-FFF2-40B4-BE49-F238E27FC236}">
                <a16:creationId xmlns:a16="http://schemas.microsoft.com/office/drawing/2014/main" id="{407D5F8E-FEBC-45EA-B1AD-D0D8F1A2DBD8}"/>
              </a:ext>
            </a:extLst>
          </p:cNvPr>
          <p:cNvCxnSpPr>
            <a:cxnSpLocks/>
            <a:stCxn id="101" idx="3"/>
            <a:endCxn id="96" idx="0"/>
          </p:cNvCxnSpPr>
          <p:nvPr/>
        </p:nvCxnSpPr>
        <p:spPr>
          <a:xfrm>
            <a:off x="2274636" y="2916167"/>
            <a:ext cx="889387" cy="1493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Seta: Divisa 108">
            <a:extLst>
              <a:ext uri="{FF2B5EF4-FFF2-40B4-BE49-F238E27FC236}">
                <a16:creationId xmlns:a16="http://schemas.microsoft.com/office/drawing/2014/main" id="{E9EE2976-837D-4FDD-90CF-9A638934B5C9}"/>
              </a:ext>
            </a:extLst>
          </p:cNvPr>
          <p:cNvSpPr/>
          <p:nvPr/>
        </p:nvSpPr>
        <p:spPr>
          <a:xfrm>
            <a:off x="7633566" y="564066"/>
            <a:ext cx="1468928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</a:rPr>
              <a:t>13 - GESTÃO DE ENTREGAS POR KPIS</a:t>
            </a:r>
          </a:p>
        </p:txBody>
      </p:sp>
      <p:cxnSp>
        <p:nvCxnSpPr>
          <p:cNvPr id="110" name="Conector reto 109">
            <a:extLst>
              <a:ext uri="{FF2B5EF4-FFF2-40B4-BE49-F238E27FC236}">
                <a16:creationId xmlns:a16="http://schemas.microsoft.com/office/drawing/2014/main" id="{BB8C2B51-F937-4E8E-B8B3-A0FA11E87C4D}"/>
              </a:ext>
            </a:extLst>
          </p:cNvPr>
          <p:cNvCxnSpPr>
            <a:cxnSpLocks/>
          </p:cNvCxnSpPr>
          <p:nvPr/>
        </p:nvCxnSpPr>
        <p:spPr>
          <a:xfrm flipH="1">
            <a:off x="7561195" y="915793"/>
            <a:ext cx="59240" cy="580379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Fluxograma: Conector fora de Página 110">
            <a:extLst>
              <a:ext uri="{FF2B5EF4-FFF2-40B4-BE49-F238E27FC236}">
                <a16:creationId xmlns:a16="http://schemas.microsoft.com/office/drawing/2014/main" id="{19B9D00F-4D4A-4E3E-B69E-CD13A57726B3}"/>
              </a:ext>
            </a:extLst>
          </p:cNvPr>
          <p:cNvSpPr>
            <a:spLocks noChangeAspect="1"/>
          </p:cNvSpPr>
          <p:nvPr/>
        </p:nvSpPr>
        <p:spPr>
          <a:xfrm>
            <a:off x="8183989" y="1602124"/>
            <a:ext cx="225966" cy="158881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30</a:t>
            </a:r>
          </a:p>
        </p:txBody>
      </p:sp>
      <p:sp>
        <p:nvSpPr>
          <p:cNvPr id="114" name="Retângulo: Cantos Arredondados 113">
            <a:extLst>
              <a:ext uri="{FF2B5EF4-FFF2-40B4-BE49-F238E27FC236}">
                <a16:creationId xmlns:a16="http://schemas.microsoft.com/office/drawing/2014/main" id="{89FA22E3-B2AA-4D72-A1A6-C3321CFCB5BD}"/>
              </a:ext>
            </a:extLst>
          </p:cNvPr>
          <p:cNvSpPr/>
          <p:nvPr/>
        </p:nvSpPr>
        <p:spPr>
          <a:xfrm>
            <a:off x="7922851" y="1874582"/>
            <a:ext cx="763237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13.1 – Apuração do NS</a:t>
            </a:r>
          </a:p>
        </p:txBody>
      </p:sp>
      <p:cxnSp>
        <p:nvCxnSpPr>
          <p:cNvPr id="115" name="Conector: Angulado 114">
            <a:extLst>
              <a:ext uri="{FF2B5EF4-FFF2-40B4-BE49-F238E27FC236}">
                <a16:creationId xmlns:a16="http://schemas.microsoft.com/office/drawing/2014/main" id="{DD2D1D99-0396-4F7A-A018-FF6625067977}"/>
              </a:ext>
            </a:extLst>
          </p:cNvPr>
          <p:cNvCxnSpPr>
            <a:cxnSpLocks/>
            <a:stCxn id="111" idx="2"/>
            <a:endCxn id="114" idx="0"/>
          </p:cNvCxnSpPr>
          <p:nvPr/>
        </p:nvCxnSpPr>
        <p:spPr>
          <a:xfrm rot="16200000" flipH="1">
            <a:off x="8243933" y="1814044"/>
            <a:ext cx="113577" cy="74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tângulo: Cantos Arredondados 117">
            <a:extLst>
              <a:ext uri="{FF2B5EF4-FFF2-40B4-BE49-F238E27FC236}">
                <a16:creationId xmlns:a16="http://schemas.microsoft.com/office/drawing/2014/main" id="{1FA0C11F-4523-4F55-BC34-8207CB0F79BF}"/>
              </a:ext>
            </a:extLst>
          </p:cNvPr>
          <p:cNvSpPr/>
          <p:nvPr/>
        </p:nvSpPr>
        <p:spPr>
          <a:xfrm>
            <a:off x="7974446" y="2597466"/>
            <a:ext cx="519175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13.2 – NS da Operação</a:t>
            </a:r>
          </a:p>
        </p:txBody>
      </p:sp>
      <p:sp>
        <p:nvSpPr>
          <p:cNvPr id="119" name="Retângulo: Cantos Arredondados 118">
            <a:extLst>
              <a:ext uri="{FF2B5EF4-FFF2-40B4-BE49-F238E27FC236}">
                <a16:creationId xmlns:a16="http://schemas.microsoft.com/office/drawing/2014/main" id="{576AB36F-40AC-4F49-B563-D37059833EAB}"/>
              </a:ext>
            </a:extLst>
          </p:cNvPr>
          <p:cNvSpPr/>
          <p:nvPr/>
        </p:nvSpPr>
        <p:spPr>
          <a:xfrm>
            <a:off x="7970069" y="3233878"/>
            <a:ext cx="519175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13.3 – NS do transportador</a:t>
            </a:r>
          </a:p>
        </p:txBody>
      </p:sp>
      <p:cxnSp>
        <p:nvCxnSpPr>
          <p:cNvPr id="120" name="Conector: Angulado 119">
            <a:extLst>
              <a:ext uri="{FF2B5EF4-FFF2-40B4-BE49-F238E27FC236}">
                <a16:creationId xmlns:a16="http://schemas.microsoft.com/office/drawing/2014/main" id="{B764460C-8F2F-4DCB-890F-7E98FC5F7DE7}"/>
              </a:ext>
            </a:extLst>
          </p:cNvPr>
          <p:cNvCxnSpPr>
            <a:cxnSpLocks/>
            <a:stCxn id="114" idx="1"/>
            <a:endCxn id="118" idx="1"/>
          </p:cNvCxnSpPr>
          <p:nvPr/>
        </p:nvCxnSpPr>
        <p:spPr>
          <a:xfrm rot="10800000" flipH="1" flipV="1">
            <a:off x="7922850" y="2116508"/>
            <a:ext cx="51595" cy="722884"/>
          </a:xfrm>
          <a:prstGeom prst="bentConnector3">
            <a:avLst>
              <a:gd name="adj1" fmla="val -4430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: Angulado 122">
            <a:extLst>
              <a:ext uri="{FF2B5EF4-FFF2-40B4-BE49-F238E27FC236}">
                <a16:creationId xmlns:a16="http://schemas.microsoft.com/office/drawing/2014/main" id="{C7312919-A817-4989-85AC-29FFDBB6DF32}"/>
              </a:ext>
            </a:extLst>
          </p:cNvPr>
          <p:cNvCxnSpPr>
            <a:cxnSpLocks/>
            <a:stCxn id="114" idx="1"/>
            <a:endCxn id="119" idx="1"/>
          </p:cNvCxnSpPr>
          <p:nvPr/>
        </p:nvCxnSpPr>
        <p:spPr>
          <a:xfrm rot="10800000" flipH="1" flipV="1">
            <a:off x="7922851" y="2116508"/>
            <a:ext cx="47218" cy="1359296"/>
          </a:xfrm>
          <a:prstGeom prst="bentConnector3">
            <a:avLst>
              <a:gd name="adj1" fmla="val -4841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Fluxograma: Conector fora de Página 125">
            <a:extLst>
              <a:ext uri="{FF2B5EF4-FFF2-40B4-BE49-F238E27FC236}">
                <a16:creationId xmlns:a16="http://schemas.microsoft.com/office/drawing/2014/main" id="{065E1C6D-81D6-45BD-9031-F8860416B16B}"/>
              </a:ext>
            </a:extLst>
          </p:cNvPr>
          <p:cNvSpPr>
            <a:spLocks noChangeAspect="1"/>
          </p:cNvSpPr>
          <p:nvPr/>
        </p:nvSpPr>
        <p:spPr>
          <a:xfrm>
            <a:off x="8653605" y="3127128"/>
            <a:ext cx="225966" cy="158881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31</a:t>
            </a:r>
          </a:p>
        </p:txBody>
      </p:sp>
      <p:sp>
        <p:nvSpPr>
          <p:cNvPr id="127" name="Fluxograma: Conector fora de Página 126">
            <a:extLst>
              <a:ext uri="{FF2B5EF4-FFF2-40B4-BE49-F238E27FC236}">
                <a16:creationId xmlns:a16="http://schemas.microsoft.com/office/drawing/2014/main" id="{2F10DBC7-2C51-4DE9-9EDD-A48BE3CA4F89}"/>
              </a:ext>
            </a:extLst>
          </p:cNvPr>
          <p:cNvSpPr>
            <a:spLocks noChangeAspect="1"/>
          </p:cNvSpPr>
          <p:nvPr/>
        </p:nvSpPr>
        <p:spPr>
          <a:xfrm>
            <a:off x="8649204" y="3697514"/>
            <a:ext cx="225966" cy="158881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32</a:t>
            </a:r>
          </a:p>
        </p:txBody>
      </p:sp>
      <p:cxnSp>
        <p:nvCxnSpPr>
          <p:cNvPr id="130" name="Conector: Angulado 129">
            <a:extLst>
              <a:ext uri="{FF2B5EF4-FFF2-40B4-BE49-F238E27FC236}">
                <a16:creationId xmlns:a16="http://schemas.microsoft.com/office/drawing/2014/main" id="{3068A12E-2D01-4B5F-901A-F76C5D34E32C}"/>
              </a:ext>
            </a:extLst>
          </p:cNvPr>
          <p:cNvCxnSpPr>
            <a:cxnSpLocks/>
            <a:stCxn id="118" idx="3"/>
            <a:endCxn id="126" idx="0"/>
          </p:cNvCxnSpPr>
          <p:nvPr/>
        </p:nvCxnSpPr>
        <p:spPr>
          <a:xfrm>
            <a:off x="8493621" y="2839392"/>
            <a:ext cx="272967" cy="2877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: Angulado 132">
            <a:extLst>
              <a:ext uri="{FF2B5EF4-FFF2-40B4-BE49-F238E27FC236}">
                <a16:creationId xmlns:a16="http://schemas.microsoft.com/office/drawing/2014/main" id="{0030775B-7A19-4453-8B49-AB1E1F4BC152}"/>
              </a:ext>
            </a:extLst>
          </p:cNvPr>
          <p:cNvCxnSpPr>
            <a:cxnSpLocks/>
            <a:stCxn id="119" idx="3"/>
            <a:endCxn id="127" idx="0"/>
          </p:cNvCxnSpPr>
          <p:nvPr/>
        </p:nvCxnSpPr>
        <p:spPr>
          <a:xfrm>
            <a:off x="8489244" y="3475804"/>
            <a:ext cx="272943" cy="2217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tângulo: Cantos Arredondados 93">
            <a:extLst>
              <a:ext uri="{FF2B5EF4-FFF2-40B4-BE49-F238E27FC236}">
                <a16:creationId xmlns:a16="http://schemas.microsoft.com/office/drawing/2014/main" id="{775D8E63-74FA-4169-8937-B9C180BEE9A2}"/>
              </a:ext>
            </a:extLst>
          </p:cNvPr>
          <p:cNvSpPr/>
          <p:nvPr/>
        </p:nvSpPr>
        <p:spPr>
          <a:xfrm>
            <a:off x="6694281" y="3047819"/>
            <a:ext cx="763237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9.1 - Exibição dos </a:t>
            </a:r>
            <a:r>
              <a:rPr lang="pt-BR" sz="800">
                <a:solidFill>
                  <a:schemeClr val="tx1"/>
                </a:solidFill>
              </a:rPr>
              <a:t>status dos agendamentos</a:t>
            </a:r>
            <a:endParaRPr lang="pt-BR" sz="800" dirty="0">
              <a:solidFill>
                <a:schemeClr val="tx1"/>
              </a:solidFill>
            </a:endParaRPr>
          </a:p>
        </p:txBody>
      </p:sp>
      <p:cxnSp>
        <p:nvCxnSpPr>
          <p:cNvPr id="95" name="Conector: Angulado 94">
            <a:extLst>
              <a:ext uri="{FF2B5EF4-FFF2-40B4-BE49-F238E27FC236}">
                <a16:creationId xmlns:a16="http://schemas.microsoft.com/office/drawing/2014/main" id="{3B7239F9-C681-4C3A-8BF3-16266E77D226}"/>
              </a:ext>
            </a:extLst>
          </p:cNvPr>
          <p:cNvCxnSpPr>
            <a:cxnSpLocks/>
            <a:stCxn id="44" idx="3"/>
            <a:endCxn id="94" idx="0"/>
          </p:cNvCxnSpPr>
          <p:nvPr/>
        </p:nvCxnSpPr>
        <p:spPr>
          <a:xfrm>
            <a:off x="2248888" y="2754173"/>
            <a:ext cx="4827012" cy="2936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tângulo 111">
            <a:extLst>
              <a:ext uri="{FF2B5EF4-FFF2-40B4-BE49-F238E27FC236}">
                <a16:creationId xmlns:a16="http://schemas.microsoft.com/office/drawing/2014/main" id="{0C878C98-30A6-4127-9F1F-3BA8A4120AC4}"/>
              </a:ext>
            </a:extLst>
          </p:cNvPr>
          <p:cNvSpPr/>
          <p:nvPr/>
        </p:nvSpPr>
        <p:spPr>
          <a:xfrm>
            <a:off x="1965974" y="2524804"/>
            <a:ext cx="118319" cy="654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3899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Macro Processos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66" name="Imagem 65" descr="Uma imagem contendo desenho&#10;&#10;Descrição gerada automaticamente">
            <a:extLst>
              <a:ext uri="{FF2B5EF4-FFF2-40B4-BE49-F238E27FC236}">
                <a16:creationId xmlns:a16="http://schemas.microsoft.com/office/drawing/2014/main" id="{6F7EFC1F-FD0E-41D9-A2F4-A65E56894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sp>
        <p:nvSpPr>
          <p:cNvPr id="14" name="Seta: Divisa 13">
            <a:extLst>
              <a:ext uri="{FF2B5EF4-FFF2-40B4-BE49-F238E27FC236}">
                <a16:creationId xmlns:a16="http://schemas.microsoft.com/office/drawing/2014/main" id="{61F79BF9-B011-4C2F-8A9D-EBF004E3ABD8}"/>
              </a:ext>
            </a:extLst>
          </p:cNvPr>
          <p:cNvSpPr/>
          <p:nvPr/>
        </p:nvSpPr>
        <p:spPr>
          <a:xfrm>
            <a:off x="236883" y="607774"/>
            <a:ext cx="2873786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</a:rPr>
              <a:t>14 - PARAMETRIZAÇÃO DO FATURAMENTO DO CLIENTE</a:t>
            </a:r>
          </a:p>
        </p:txBody>
      </p:sp>
      <p:sp>
        <p:nvSpPr>
          <p:cNvPr id="15" name="Seta: Divisa 14">
            <a:extLst>
              <a:ext uri="{FF2B5EF4-FFF2-40B4-BE49-F238E27FC236}">
                <a16:creationId xmlns:a16="http://schemas.microsoft.com/office/drawing/2014/main" id="{64BD7B2E-D207-4CB6-AA19-E67302723026}"/>
              </a:ext>
            </a:extLst>
          </p:cNvPr>
          <p:cNvSpPr/>
          <p:nvPr/>
        </p:nvSpPr>
        <p:spPr>
          <a:xfrm>
            <a:off x="3013631" y="607774"/>
            <a:ext cx="2799965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</a:rPr>
              <a:t>15 - FATURAMENTO DO CLIENTE</a:t>
            </a:r>
          </a:p>
        </p:txBody>
      </p:sp>
      <p:sp>
        <p:nvSpPr>
          <p:cNvPr id="16" name="Seta: Divisa 15">
            <a:extLst>
              <a:ext uri="{FF2B5EF4-FFF2-40B4-BE49-F238E27FC236}">
                <a16:creationId xmlns:a16="http://schemas.microsoft.com/office/drawing/2014/main" id="{F2B95D53-8FE4-496A-9626-53311B85959D}"/>
              </a:ext>
            </a:extLst>
          </p:cNvPr>
          <p:cNvSpPr/>
          <p:nvPr/>
        </p:nvSpPr>
        <p:spPr>
          <a:xfrm>
            <a:off x="5688955" y="607774"/>
            <a:ext cx="3458426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</a:rPr>
              <a:t>16 - CONCILIAÇÃO DE FRETES A RECEBER/PAGAR</a:t>
            </a:r>
          </a:p>
        </p:txBody>
      </p:sp>
      <p:sp>
        <p:nvSpPr>
          <p:cNvPr id="17" name="Seta: Divisa 16">
            <a:extLst>
              <a:ext uri="{FF2B5EF4-FFF2-40B4-BE49-F238E27FC236}">
                <a16:creationId xmlns:a16="http://schemas.microsoft.com/office/drawing/2014/main" id="{7A40767D-FC00-4E0B-8CE3-BC267FA6F38C}"/>
              </a:ext>
            </a:extLst>
          </p:cNvPr>
          <p:cNvSpPr/>
          <p:nvPr/>
        </p:nvSpPr>
        <p:spPr>
          <a:xfrm>
            <a:off x="8990859" y="607774"/>
            <a:ext cx="2573284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</a:rPr>
              <a:t>17 - PROCESSAMENTO DE LIQUIDAÇÃO FINANCEIRA DE TRANSPORTE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A3BF9EB0-DDCD-46D6-B0FC-2E4E828933CE}"/>
              </a:ext>
            </a:extLst>
          </p:cNvPr>
          <p:cNvSpPr/>
          <p:nvPr/>
        </p:nvSpPr>
        <p:spPr>
          <a:xfrm>
            <a:off x="39462" y="1041911"/>
            <a:ext cx="234535" cy="23870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CLIENTE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29BCA416-8021-4AA6-9B11-E1B434194132}"/>
              </a:ext>
            </a:extLst>
          </p:cNvPr>
          <p:cNvSpPr/>
          <p:nvPr/>
        </p:nvSpPr>
        <p:spPr>
          <a:xfrm>
            <a:off x="299942" y="1041912"/>
            <a:ext cx="419360" cy="4840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ER, WMS, TMS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AC863960-7BB2-48A2-B434-1D59192853C0}"/>
              </a:ext>
            </a:extLst>
          </p:cNvPr>
          <p:cNvSpPr/>
          <p:nvPr/>
        </p:nvSpPr>
        <p:spPr>
          <a:xfrm>
            <a:off x="39462" y="3502221"/>
            <a:ext cx="247259" cy="26377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ADMINISTRAÇÃO BEXX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5089D59A-5731-4F10-992C-F8965D2B4A1A}"/>
              </a:ext>
            </a:extLst>
          </p:cNvPr>
          <p:cNvSpPr/>
          <p:nvPr/>
        </p:nvSpPr>
        <p:spPr>
          <a:xfrm>
            <a:off x="299942" y="3502221"/>
            <a:ext cx="213843" cy="8413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CADASTROS BEXX</a:t>
            </a:r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449E04F2-1035-488D-A66C-A242A6F32253}"/>
              </a:ext>
            </a:extLst>
          </p:cNvPr>
          <p:cNvSpPr/>
          <p:nvPr/>
        </p:nvSpPr>
        <p:spPr>
          <a:xfrm>
            <a:off x="649983" y="3535604"/>
            <a:ext cx="1794623" cy="3535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14.1 – Par.de Periodicidade Fatura/o, prazo </a:t>
            </a:r>
            <a:r>
              <a:rPr lang="pt-BR" sz="800" dirty="0" err="1">
                <a:solidFill>
                  <a:schemeClr val="tx1"/>
                </a:solidFill>
              </a:rPr>
              <a:t>pgto</a:t>
            </a:r>
            <a:r>
              <a:rPr lang="pt-BR" sz="800" dirty="0">
                <a:solidFill>
                  <a:schemeClr val="tx1"/>
                </a:solidFill>
              </a:rPr>
              <a:t>, autorização faturamento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072E4216-CA77-4B05-9B1C-B524CC304D43}"/>
              </a:ext>
            </a:extLst>
          </p:cNvPr>
          <p:cNvSpPr/>
          <p:nvPr/>
        </p:nvSpPr>
        <p:spPr>
          <a:xfrm>
            <a:off x="653475" y="3928131"/>
            <a:ext cx="1788913" cy="3535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14.2 - Parametrização de Prazo de pagamento Transportadora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75BEAE2B-52A5-426C-8AAD-9548C04F6334}"/>
              </a:ext>
            </a:extLst>
          </p:cNvPr>
          <p:cNvSpPr/>
          <p:nvPr/>
        </p:nvSpPr>
        <p:spPr>
          <a:xfrm>
            <a:off x="299942" y="4371614"/>
            <a:ext cx="404643" cy="10139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ERP FINANCEIRO BEXX</a:t>
            </a:r>
          </a:p>
        </p:txBody>
      </p:sp>
      <p:sp>
        <p:nvSpPr>
          <p:cNvPr id="31" name="Fluxograma: Conector fora de Página 30">
            <a:extLst>
              <a:ext uri="{FF2B5EF4-FFF2-40B4-BE49-F238E27FC236}">
                <a16:creationId xmlns:a16="http://schemas.microsoft.com/office/drawing/2014/main" id="{767A4660-E6D5-4CAC-8231-E3E52CA01098}"/>
              </a:ext>
            </a:extLst>
          </p:cNvPr>
          <p:cNvSpPr/>
          <p:nvPr/>
        </p:nvSpPr>
        <p:spPr>
          <a:xfrm>
            <a:off x="3911043" y="3593671"/>
            <a:ext cx="156201" cy="120365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/>
              <a:t>12</a:t>
            </a:r>
          </a:p>
        </p:txBody>
      </p: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A7A69169-56DB-49AC-A47D-8CCF7174BDF8}"/>
              </a:ext>
            </a:extLst>
          </p:cNvPr>
          <p:cNvCxnSpPr>
            <a:cxnSpLocks/>
          </p:cNvCxnSpPr>
          <p:nvPr/>
        </p:nvCxnSpPr>
        <p:spPr>
          <a:xfrm>
            <a:off x="2943754" y="1002785"/>
            <a:ext cx="0" cy="574970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797F0CF1-E65E-48D6-BA08-CC0D28240864}"/>
              </a:ext>
            </a:extLst>
          </p:cNvPr>
          <p:cNvCxnSpPr>
            <a:cxnSpLocks/>
          </p:cNvCxnSpPr>
          <p:nvPr/>
        </p:nvCxnSpPr>
        <p:spPr>
          <a:xfrm flipV="1">
            <a:off x="272290" y="1546469"/>
            <a:ext cx="11213258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0E17F1AE-4A81-4AEE-A16E-C8BE79680189}"/>
              </a:ext>
            </a:extLst>
          </p:cNvPr>
          <p:cNvCxnSpPr>
            <a:cxnSpLocks/>
          </p:cNvCxnSpPr>
          <p:nvPr/>
        </p:nvCxnSpPr>
        <p:spPr>
          <a:xfrm flipV="1">
            <a:off x="342069" y="4322031"/>
            <a:ext cx="8531924" cy="1303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2C337531-C0E4-456D-A985-BF06802CAD20}"/>
              </a:ext>
            </a:extLst>
          </p:cNvPr>
          <p:cNvSpPr/>
          <p:nvPr/>
        </p:nvSpPr>
        <p:spPr>
          <a:xfrm>
            <a:off x="2941650" y="4338505"/>
            <a:ext cx="741040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15.1 - Registro de fretes e </a:t>
            </a:r>
            <a:r>
              <a:rPr lang="pt-BR" sz="800" dirty="0" err="1">
                <a:solidFill>
                  <a:schemeClr val="tx1"/>
                </a:solidFill>
              </a:rPr>
              <a:t>success</a:t>
            </a:r>
            <a:r>
              <a:rPr lang="pt-BR" sz="800" dirty="0">
                <a:solidFill>
                  <a:schemeClr val="tx1"/>
                </a:solidFill>
              </a:rPr>
              <a:t> </a:t>
            </a:r>
            <a:r>
              <a:rPr lang="pt-BR" sz="800" dirty="0" err="1">
                <a:solidFill>
                  <a:schemeClr val="tx1"/>
                </a:solidFill>
              </a:rPr>
              <a:t>fee</a:t>
            </a:r>
            <a:r>
              <a:rPr lang="pt-BR" sz="800" dirty="0">
                <a:solidFill>
                  <a:schemeClr val="tx1"/>
                </a:solidFill>
              </a:rPr>
              <a:t>  a faturar</a:t>
            </a:r>
          </a:p>
        </p:txBody>
      </p:sp>
      <p:cxnSp>
        <p:nvCxnSpPr>
          <p:cNvPr id="36" name="Conector: Angulado 35">
            <a:extLst>
              <a:ext uri="{FF2B5EF4-FFF2-40B4-BE49-F238E27FC236}">
                <a16:creationId xmlns:a16="http://schemas.microsoft.com/office/drawing/2014/main" id="{F091F49A-8151-46C4-B155-1FD9B08CC7AA}"/>
              </a:ext>
            </a:extLst>
          </p:cNvPr>
          <p:cNvCxnSpPr>
            <a:cxnSpLocks/>
            <a:stCxn id="31" idx="2"/>
            <a:endCxn id="35" idx="0"/>
          </p:cNvCxnSpPr>
          <p:nvPr/>
        </p:nvCxnSpPr>
        <p:spPr>
          <a:xfrm rot="5400000">
            <a:off x="3338423" y="3687783"/>
            <a:ext cx="624469" cy="6769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13E770EE-8702-4F5A-ADAF-6E03D67496C5}"/>
              </a:ext>
            </a:extLst>
          </p:cNvPr>
          <p:cNvSpPr/>
          <p:nvPr/>
        </p:nvSpPr>
        <p:spPr>
          <a:xfrm>
            <a:off x="2984663" y="4895307"/>
            <a:ext cx="741040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15.2 - Análise de condições para faturar o cliente</a:t>
            </a:r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C42D1A01-9613-4ABE-8CB8-39EC50EC7F3D}"/>
              </a:ext>
            </a:extLst>
          </p:cNvPr>
          <p:cNvSpPr/>
          <p:nvPr/>
        </p:nvSpPr>
        <p:spPr>
          <a:xfrm>
            <a:off x="4025158" y="4371614"/>
            <a:ext cx="741040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15.3 - Faturamento do cliente</a:t>
            </a: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284BBA91-EB73-41DA-B4CE-FF3A17692210}"/>
              </a:ext>
            </a:extLst>
          </p:cNvPr>
          <p:cNvSpPr/>
          <p:nvPr/>
        </p:nvSpPr>
        <p:spPr>
          <a:xfrm>
            <a:off x="4894649" y="4375109"/>
            <a:ext cx="804214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15.4 - Geração de contas a receber pelo Frete e </a:t>
            </a:r>
            <a:r>
              <a:rPr lang="pt-BR" sz="800" dirty="0" err="1">
                <a:solidFill>
                  <a:schemeClr val="tx1"/>
                </a:solidFill>
              </a:rPr>
              <a:t>Success</a:t>
            </a:r>
            <a:r>
              <a:rPr lang="pt-BR" sz="800" dirty="0">
                <a:solidFill>
                  <a:schemeClr val="tx1"/>
                </a:solidFill>
              </a:rPr>
              <a:t> </a:t>
            </a:r>
            <a:r>
              <a:rPr lang="pt-BR" sz="800" dirty="0" err="1">
                <a:solidFill>
                  <a:schemeClr val="tx1"/>
                </a:solidFill>
              </a:rPr>
              <a:t>Fee</a:t>
            </a:r>
            <a:endParaRPr lang="pt-BR" sz="800" dirty="0">
              <a:solidFill>
                <a:schemeClr val="tx1"/>
              </a:solidFill>
            </a:endParaRPr>
          </a:p>
        </p:txBody>
      </p:sp>
      <p:cxnSp>
        <p:nvCxnSpPr>
          <p:cNvPr id="43" name="Conector: Angulado 42">
            <a:extLst>
              <a:ext uri="{FF2B5EF4-FFF2-40B4-BE49-F238E27FC236}">
                <a16:creationId xmlns:a16="http://schemas.microsoft.com/office/drawing/2014/main" id="{AC48574C-869A-4220-A415-712A68D32AE5}"/>
              </a:ext>
            </a:extLst>
          </p:cNvPr>
          <p:cNvCxnSpPr>
            <a:cxnSpLocks/>
            <a:stCxn id="27" idx="3"/>
            <a:endCxn id="38" idx="1"/>
          </p:cNvCxnSpPr>
          <p:nvPr/>
        </p:nvCxnSpPr>
        <p:spPr>
          <a:xfrm>
            <a:off x="2444606" y="3712367"/>
            <a:ext cx="540057" cy="14248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: Angulado 51">
            <a:extLst>
              <a:ext uri="{FF2B5EF4-FFF2-40B4-BE49-F238E27FC236}">
                <a16:creationId xmlns:a16="http://schemas.microsoft.com/office/drawing/2014/main" id="{6EC39042-26C9-4558-909A-0AEAE54DA81F}"/>
              </a:ext>
            </a:extLst>
          </p:cNvPr>
          <p:cNvCxnSpPr>
            <a:cxnSpLocks/>
            <a:stCxn id="35" idx="3"/>
            <a:endCxn id="271" idx="3"/>
          </p:cNvCxnSpPr>
          <p:nvPr/>
        </p:nvCxnSpPr>
        <p:spPr>
          <a:xfrm>
            <a:off x="3682690" y="4580431"/>
            <a:ext cx="114717" cy="418450"/>
          </a:xfrm>
          <a:prstGeom prst="bentConnector3">
            <a:avLst>
              <a:gd name="adj1" fmla="val 2153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: Angulado 54">
            <a:extLst>
              <a:ext uri="{FF2B5EF4-FFF2-40B4-BE49-F238E27FC236}">
                <a16:creationId xmlns:a16="http://schemas.microsoft.com/office/drawing/2014/main" id="{39921B72-3DBB-4DAC-BCEB-6C64D371E973}"/>
              </a:ext>
            </a:extLst>
          </p:cNvPr>
          <p:cNvCxnSpPr>
            <a:cxnSpLocks/>
            <a:stCxn id="269" idx="3"/>
            <a:endCxn id="39" idx="2"/>
          </p:cNvCxnSpPr>
          <p:nvPr/>
        </p:nvCxnSpPr>
        <p:spPr>
          <a:xfrm flipV="1">
            <a:off x="3792775" y="4855465"/>
            <a:ext cx="602903" cy="3997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: Angulado 59">
            <a:extLst>
              <a:ext uri="{FF2B5EF4-FFF2-40B4-BE49-F238E27FC236}">
                <a16:creationId xmlns:a16="http://schemas.microsoft.com/office/drawing/2014/main" id="{295F14D8-013B-494D-B4B4-A8960171BC0F}"/>
              </a:ext>
            </a:extLst>
          </p:cNvPr>
          <p:cNvCxnSpPr>
            <a:cxnSpLocks/>
            <a:stCxn id="39" idx="3"/>
            <a:endCxn id="42" idx="0"/>
          </p:cNvCxnSpPr>
          <p:nvPr/>
        </p:nvCxnSpPr>
        <p:spPr>
          <a:xfrm flipV="1">
            <a:off x="4766198" y="4375109"/>
            <a:ext cx="530558" cy="238431"/>
          </a:xfrm>
          <a:prstGeom prst="bentConnector4">
            <a:avLst>
              <a:gd name="adj1" fmla="val 12105"/>
              <a:gd name="adj2" fmla="val 1973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to 62">
            <a:extLst>
              <a:ext uri="{FF2B5EF4-FFF2-40B4-BE49-F238E27FC236}">
                <a16:creationId xmlns:a16="http://schemas.microsoft.com/office/drawing/2014/main" id="{48D0BC25-0A40-4DC0-B7F2-B0F664DF1057}"/>
              </a:ext>
            </a:extLst>
          </p:cNvPr>
          <p:cNvCxnSpPr>
            <a:cxnSpLocks/>
          </p:cNvCxnSpPr>
          <p:nvPr/>
        </p:nvCxnSpPr>
        <p:spPr>
          <a:xfrm>
            <a:off x="5790308" y="982242"/>
            <a:ext cx="0" cy="574970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tângulo: Cantos Arredondados 64">
            <a:extLst>
              <a:ext uri="{FF2B5EF4-FFF2-40B4-BE49-F238E27FC236}">
                <a16:creationId xmlns:a16="http://schemas.microsoft.com/office/drawing/2014/main" id="{33D0CBFD-7CCC-44AA-AD18-4D697AB57571}"/>
              </a:ext>
            </a:extLst>
          </p:cNvPr>
          <p:cNvSpPr/>
          <p:nvPr/>
        </p:nvSpPr>
        <p:spPr>
          <a:xfrm>
            <a:off x="6432503" y="3834739"/>
            <a:ext cx="981348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16.1 - Cadastramento de transportador</a:t>
            </a:r>
          </a:p>
        </p:txBody>
      </p:sp>
      <p:sp>
        <p:nvSpPr>
          <p:cNvPr id="67" name="Fluxograma: Conector fora de Página 66">
            <a:extLst>
              <a:ext uri="{FF2B5EF4-FFF2-40B4-BE49-F238E27FC236}">
                <a16:creationId xmlns:a16="http://schemas.microsoft.com/office/drawing/2014/main" id="{36D537F4-2B5E-4610-AD97-1BED4374CF21}"/>
              </a:ext>
            </a:extLst>
          </p:cNvPr>
          <p:cNvSpPr/>
          <p:nvPr/>
        </p:nvSpPr>
        <p:spPr>
          <a:xfrm>
            <a:off x="7935229" y="3805054"/>
            <a:ext cx="156201" cy="120365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/>
              <a:t>18</a:t>
            </a:r>
          </a:p>
        </p:txBody>
      </p:sp>
      <p:cxnSp>
        <p:nvCxnSpPr>
          <p:cNvPr id="68" name="Conector: Angulado 67">
            <a:extLst>
              <a:ext uri="{FF2B5EF4-FFF2-40B4-BE49-F238E27FC236}">
                <a16:creationId xmlns:a16="http://schemas.microsoft.com/office/drawing/2014/main" id="{6FE1F44E-EB49-4D70-94AA-FEC7F9738A49}"/>
              </a:ext>
            </a:extLst>
          </p:cNvPr>
          <p:cNvCxnSpPr>
            <a:cxnSpLocks/>
            <a:stCxn id="67" idx="2"/>
            <a:endCxn id="65" idx="3"/>
          </p:cNvCxnSpPr>
          <p:nvPr/>
        </p:nvCxnSpPr>
        <p:spPr>
          <a:xfrm rot="5400000">
            <a:off x="7637968" y="3701303"/>
            <a:ext cx="151246" cy="5994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tângulo 74">
            <a:extLst>
              <a:ext uri="{FF2B5EF4-FFF2-40B4-BE49-F238E27FC236}">
                <a16:creationId xmlns:a16="http://schemas.microsoft.com/office/drawing/2014/main" id="{03A86897-0C32-40FF-8142-CB08434FE6DF}"/>
              </a:ext>
            </a:extLst>
          </p:cNvPr>
          <p:cNvSpPr/>
          <p:nvPr/>
        </p:nvSpPr>
        <p:spPr>
          <a:xfrm>
            <a:off x="299942" y="1585596"/>
            <a:ext cx="204394" cy="18403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GESTÃO DE FRETES BEXX</a:t>
            </a:r>
          </a:p>
        </p:txBody>
      </p:sp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id="{4C2E41B9-334C-4581-945E-62367D9F7BE7}"/>
              </a:ext>
            </a:extLst>
          </p:cNvPr>
          <p:cNvCxnSpPr>
            <a:cxnSpLocks/>
          </p:cNvCxnSpPr>
          <p:nvPr/>
        </p:nvCxnSpPr>
        <p:spPr>
          <a:xfrm>
            <a:off x="2993611" y="3490993"/>
            <a:ext cx="8460451" cy="1815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tângulo: Cantos Arredondados 76">
            <a:extLst>
              <a:ext uri="{FF2B5EF4-FFF2-40B4-BE49-F238E27FC236}">
                <a16:creationId xmlns:a16="http://schemas.microsoft.com/office/drawing/2014/main" id="{DD6CDF82-30F1-4131-B3D1-CE842EEF7DD5}"/>
              </a:ext>
            </a:extLst>
          </p:cNvPr>
          <p:cNvSpPr/>
          <p:nvPr/>
        </p:nvSpPr>
        <p:spPr>
          <a:xfrm>
            <a:off x="6058102" y="1592463"/>
            <a:ext cx="795210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16.2 - Integração das Notas do cliente</a:t>
            </a:r>
          </a:p>
        </p:txBody>
      </p:sp>
      <p:sp>
        <p:nvSpPr>
          <p:cNvPr id="78" name="Fluxograma: Conector fora de Página 77">
            <a:extLst>
              <a:ext uri="{FF2B5EF4-FFF2-40B4-BE49-F238E27FC236}">
                <a16:creationId xmlns:a16="http://schemas.microsoft.com/office/drawing/2014/main" id="{8E66B595-03CF-49AE-8B72-FEBED45981F5}"/>
              </a:ext>
            </a:extLst>
          </p:cNvPr>
          <p:cNvSpPr/>
          <p:nvPr/>
        </p:nvSpPr>
        <p:spPr>
          <a:xfrm>
            <a:off x="5795315" y="1601809"/>
            <a:ext cx="156201" cy="120365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/>
              <a:t>16</a:t>
            </a:r>
          </a:p>
        </p:txBody>
      </p:sp>
      <p:cxnSp>
        <p:nvCxnSpPr>
          <p:cNvPr id="79" name="Conector: Angulado 78">
            <a:extLst>
              <a:ext uri="{FF2B5EF4-FFF2-40B4-BE49-F238E27FC236}">
                <a16:creationId xmlns:a16="http://schemas.microsoft.com/office/drawing/2014/main" id="{F2B0ECCF-3F55-43A8-8E74-A46374D1B9A8}"/>
              </a:ext>
            </a:extLst>
          </p:cNvPr>
          <p:cNvCxnSpPr>
            <a:cxnSpLocks/>
            <a:stCxn id="78" idx="2"/>
            <a:endCxn id="77" idx="1"/>
          </p:cNvCxnSpPr>
          <p:nvPr/>
        </p:nvCxnSpPr>
        <p:spPr>
          <a:xfrm rot="16200000" flipH="1">
            <a:off x="5909652" y="1685938"/>
            <a:ext cx="112215" cy="1846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tângulo: Cantos Arredondados 80">
            <a:extLst>
              <a:ext uri="{FF2B5EF4-FFF2-40B4-BE49-F238E27FC236}">
                <a16:creationId xmlns:a16="http://schemas.microsoft.com/office/drawing/2014/main" id="{B51B29AD-C91A-440A-B113-9C25BCA997E7}"/>
              </a:ext>
            </a:extLst>
          </p:cNvPr>
          <p:cNvSpPr/>
          <p:nvPr/>
        </p:nvSpPr>
        <p:spPr>
          <a:xfrm>
            <a:off x="7088031" y="1592463"/>
            <a:ext cx="795210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16.3 - Integração de CTEs emitidos contra o Cliente</a:t>
            </a:r>
          </a:p>
        </p:txBody>
      </p:sp>
      <p:sp>
        <p:nvSpPr>
          <p:cNvPr id="82" name="Retângulo: Cantos Arredondados 81">
            <a:extLst>
              <a:ext uri="{FF2B5EF4-FFF2-40B4-BE49-F238E27FC236}">
                <a16:creationId xmlns:a16="http://schemas.microsoft.com/office/drawing/2014/main" id="{ABF4972C-331F-455E-9146-152263355CA6}"/>
              </a:ext>
            </a:extLst>
          </p:cNvPr>
          <p:cNvSpPr/>
          <p:nvPr/>
        </p:nvSpPr>
        <p:spPr>
          <a:xfrm>
            <a:off x="6734354" y="2338637"/>
            <a:ext cx="795210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16.4 - Conciliação de valores  a pagar</a:t>
            </a:r>
          </a:p>
        </p:txBody>
      </p:sp>
      <p:sp>
        <p:nvSpPr>
          <p:cNvPr id="83" name="Retângulo: Cantos Arredondados 82">
            <a:extLst>
              <a:ext uri="{FF2B5EF4-FFF2-40B4-BE49-F238E27FC236}">
                <a16:creationId xmlns:a16="http://schemas.microsoft.com/office/drawing/2014/main" id="{CEE14C6E-D86A-4991-8754-6C8346311303}"/>
              </a:ext>
            </a:extLst>
          </p:cNvPr>
          <p:cNvSpPr/>
          <p:nvPr/>
        </p:nvSpPr>
        <p:spPr>
          <a:xfrm>
            <a:off x="5930351" y="3031518"/>
            <a:ext cx="795210" cy="3802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16.6 - Geração de pendência</a:t>
            </a:r>
          </a:p>
        </p:txBody>
      </p:sp>
      <p:sp>
        <p:nvSpPr>
          <p:cNvPr id="84" name="Retângulo: Cantos Arredondados 83">
            <a:extLst>
              <a:ext uri="{FF2B5EF4-FFF2-40B4-BE49-F238E27FC236}">
                <a16:creationId xmlns:a16="http://schemas.microsoft.com/office/drawing/2014/main" id="{9E0F8CE9-4241-45E1-B73B-EDC167999A87}"/>
              </a:ext>
            </a:extLst>
          </p:cNvPr>
          <p:cNvSpPr/>
          <p:nvPr/>
        </p:nvSpPr>
        <p:spPr>
          <a:xfrm>
            <a:off x="7977952" y="2605404"/>
            <a:ext cx="795210" cy="3652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16.5 - Liberação de Vl. a pagar transportador</a:t>
            </a:r>
          </a:p>
        </p:txBody>
      </p:sp>
      <p:cxnSp>
        <p:nvCxnSpPr>
          <p:cNvPr id="85" name="Conector: Angulado 84">
            <a:extLst>
              <a:ext uri="{FF2B5EF4-FFF2-40B4-BE49-F238E27FC236}">
                <a16:creationId xmlns:a16="http://schemas.microsoft.com/office/drawing/2014/main" id="{A1C89CA6-50BD-4030-BE35-06CBBE857CE3}"/>
              </a:ext>
            </a:extLst>
          </p:cNvPr>
          <p:cNvCxnSpPr>
            <a:cxnSpLocks/>
            <a:stCxn id="77" idx="2"/>
            <a:endCxn id="82" idx="0"/>
          </p:cNvCxnSpPr>
          <p:nvPr/>
        </p:nvCxnSpPr>
        <p:spPr>
          <a:xfrm rot="16200000" flipH="1">
            <a:off x="6662672" y="1869349"/>
            <a:ext cx="262323" cy="6762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: Angulado 87">
            <a:extLst>
              <a:ext uri="{FF2B5EF4-FFF2-40B4-BE49-F238E27FC236}">
                <a16:creationId xmlns:a16="http://schemas.microsoft.com/office/drawing/2014/main" id="{3AAB04B5-A6B9-4BC5-8572-ADB2B182BE49}"/>
              </a:ext>
            </a:extLst>
          </p:cNvPr>
          <p:cNvCxnSpPr>
            <a:cxnSpLocks/>
            <a:stCxn id="81" idx="2"/>
            <a:endCxn id="82" idx="0"/>
          </p:cNvCxnSpPr>
          <p:nvPr/>
        </p:nvCxnSpPr>
        <p:spPr>
          <a:xfrm rot="5400000">
            <a:off x="7177637" y="2030637"/>
            <a:ext cx="262323" cy="3536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: Angulado 90">
            <a:extLst>
              <a:ext uri="{FF2B5EF4-FFF2-40B4-BE49-F238E27FC236}">
                <a16:creationId xmlns:a16="http://schemas.microsoft.com/office/drawing/2014/main" id="{288B1BE1-B3CD-423F-A29E-90C079EA5F1B}"/>
              </a:ext>
            </a:extLst>
          </p:cNvPr>
          <p:cNvCxnSpPr>
            <a:cxnSpLocks/>
            <a:stCxn id="83" idx="3"/>
            <a:endCxn id="101" idx="1"/>
          </p:cNvCxnSpPr>
          <p:nvPr/>
        </p:nvCxnSpPr>
        <p:spPr>
          <a:xfrm flipV="1">
            <a:off x="6725561" y="3218898"/>
            <a:ext cx="290897" cy="27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: Angulado 93">
            <a:extLst>
              <a:ext uri="{FF2B5EF4-FFF2-40B4-BE49-F238E27FC236}">
                <a16:creationId xmlns:a16="http://schemas.microsoft.com/office/drawing/2014/main" id="{0ACBD017-2A46-4AC1-A88A-EDB7B5B81995}"/>
              </a:ext>
            </a:extLst>
          </p:cNvPr>
          <p:cNvCxnSpPr>
            <a:cxnSpLocks/>
            <a:stCxn id="82" idx="2"/>
            <a:endCxn id="83" idx="0"/>
          </p:cNvCxnSpPr>
          <p:nvPr/>
        </p:nvCxnSpPr>
        <p:spPr>
          <a:xfrm rot="5400000">
            <a:off x="6625443" y="2525002"/>
            <a:ext cx="209030" cy="8040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: Angulado 97">
            <a:extLst>
              <a:ext uri="{FF2B5EF4-FFF2-40B4-BE49-F238E27FC236}">
                <a16:creationId xmlns:a16="http://schemas.microsoft.com/office/drawing/2014/main" id="{688FE881-CF2F-4526-BD99-1D1ACFBEF954}"/>
              </a:ext>
            </a:extLst>
          </p:cNvPr>
          <p:cNvCxnSpPr>
            <a:cxnSpLocks/>
            <a:stCxn id="65" idx="1"/>
            <a:endCxn id="82" idx="1"/>
          </p:cNvCxnSpPr>
          <p:nvPr/>
        </p:nvCxnSpPr>
        <p:spPr>
          <a:xfrm rot="10800000" flipH="1">
            <a:off x="6432502" y="2580563"/>
            <a:ext cx="301851" cy="1496102"/>
          </a:xfrm>
          <a:prstGeom prst="bentConnector3">
            <a:avLst>
              <a:gd name="adj1" fmla="val -1940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tângulo: Cantos Arredondados 100">
            <a:extLst>
              <a:ext uri="{FF2B5EF4-FFF2-40B4-BE49-F238E27FC236}">
                <a16:creationId xmlns:a16="http://schemas.microsoft.com/office/drawing/2014/main" id="{94A49EC8-E2BA-467C-ACAA-ECCAC1F518CE}"/>
              </a:ext>
            </a:extLst>
          </p:cNvPr>
          <p:cNvSpPr/>
          <p:nvPr/>
        </p:nvSpPr>
        <p:spPr>
          <a:xfrm>
            <a:off x="7016458" y="3036295"/>
            <a:ext cx="795210" cy="3652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16.7 - Liberação de pendência</a:t>
            </a:r>
          </a:p>
        </p:txBody>
      </p:sp>
      <p:cxnSp>
        <p:nvCxnSpPr>
          <p:cNvPr id="105" name="Conector: Angulado 104">
            <a:extLst>
              <a:ext uri="{FF2B5EF4-FFF2-40B4-BE49-F238E27FC236}">
                <a16:creationId xmlns:a16="http://schemas.microsoft.com/office/drawing/2014/main" id="{0B029B54-A70C-423C-BCD4-73C11746AA3D}"/>
              </a:ext>
            </a:extLst>
          </p:cNvPr>
          <p:cNvCxnSpPr>
            <a:cxnSpLocks/>
            <a:stCxn id="82" idx="3"/>
            <a:endCxn id="84" idx="1"/>
          </p:cNvCxnSpPr>
          <p:nvPr/>
        </p:nvCxnSpPr>
        <p:spPr>
          <a:xfrm>
            <a:off x="7529564" y="2580563"/>
            <a:ext cx="448388" cy="2074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: Angulado 107">
            <a:extLst>
              <a:ext uri="{FF2B5EF4-FFF2-40B4-BE49-F238E27FC236}">
                <a16:creationId xmlns:a16="http://schemas.microsoft.com/office/drawing/2014/main" id="{1712B42A-CF88-4725-9742-A2F181B57FA9}"/>
              </a:ext>
            </a:extLst>
          </p:cNvPr>
          <p:cNvCxnSpPr>
            <a:cxnSpLocks/>
            <a:stCxn id="101" idx="3"/>
            <a:endCxn id="84" idx="2"/>
          </p:cNvCxnSpPr>
          <p:nvPr/>
        </p:nvCxnSpPr>
        <p:spPr>
          <a:xfrm flipV="1">
            <a:off x="7811668" y="2970609"/>
            <a:ext cx="563889" cy="2482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to 110">
            <a:extLst>
              <a:ext uri="{FF2B5EF4-FFF2-40B4-BE49-F238E27FC236}">
                <a16:creationId xmlns:a16="http://schemas.microsoft.com/office/drawing/2014/main" id="{58A5E3F9-B766-4F0A-BEAC-594A873D25D7}"/>
              </a:ext>
            </a:extLst>
          </p:cNvPr>
          <p:cNvCxnSpPr>
            <a:cxnSpLocks/>
            <a:endCxn id="189" idx="0"/>
          </p:cNvCxnSpPr>
          <p:nvPr/>
        </p:nvCxnSpPr>
        <p:spPr>
          <a:xfrm flipH="1">
            <a:off x="8957756" y="834625"/>
            <a:ext cx="532" cy="29831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tângulo: Cantos Arredondados 123">
            <a:extLst>
              <a:ext uri="{FF2B5EF4-FFF2-40B4-BE49-F238E27FC236}">
                <a16:creationId xmlns:a16="http://schemas.microsoft.com/office/drawing/2014/main" id="{EFABBD72-479F-449F-84C5-036EF2AD1D40}"/>
              </a:ext>
            </a:extLst>
          </p:cNvPr>
          <p:cNvSpPr/>
          <p:nvPr/>
        </p:nvSpPr>
        <p:spPr>
          <a:xfrm>
            <a:off x="4675233" y="5577231"/>
            <a:ext cx="741040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15.6 - Emissão de cobrança cliente (agenda PIX)</a:t>
            </a:r>
          </a:p>
        </p:txBody>
      </p:sp>
      <p:cxnSp>
        <p:nvCxnSpPr>
          <p:cNvPr id="125" name="Conector: Angulado 124">
            <a:extLst>
              <a:ext uri="{FF2B5EF4-FFF2-40B4-BE49-F238E27FC236}">
                <a16:creationId xmlns:a16="http://schemas.microsoft.com/office/drawing/2014/main" id="{53016505-09C4-467F-BD80-F13DEE0DA47C}"/>
              </a:ext>
            </a:extLst>
          </p:cNvPr>
          <p:cNvCxnSpPr>
            <a:cxnSpLocks/>
            <a:stCxn id="139" idx="3"/>
            <a:endCxn id="144" idx="1"/>
          </p:cNvCxnSpPr>
          <p:nvPr/>
        </p:nvCxnSpPr>
        <p:spPr>
          <a:xfrm>
            <a:off x="10583368" y="4345065"/>
            <a:ext cx="179166" cy="4817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tângulo: Cantos Arredondados 127">
            <a:extLst>
              <a:ext uri="{FF2B5EF4-FFF2-40B4-BE49-F238E27FC236}">
                <a16:creationId xmlns:a16="http://schemas.microsoft.com/office/drawing/2014/main" id="{BDA4A81B-A71C-4D00-9E49-7F65074A62AE}"/>
              </a:ext>
            </a:extLst>
          </p:cNvPr>
          <p:cNvSpPr/>
          <p:nvPr/>
        </p:nvSpPr>
        <p:spPr>
          <a:xfrm>
            <a:off x="9311295" y="1036087"/>
            <a:ext cx="741040" cy="3827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17.1 - Concilia Cobrança</a:t>
            </a:r>
          </a:p>
        </p:txBody>
      </p:sp>
      <p:cxnSp>
        <p:nvCxnSpPr>
          <p:cNvPr id="129" name="Conector: Angulado 128">
            <a:extLst>
              <a:ext uri="{FF2B5EF4-FFF2-40B4-BE49-F238E27FC236}">
                <a16:creationId xmlns:a16="http://schemas.microsoft.com/office/drawing/2014/main" id="{D359373D-96A1-4B97-89BE-CDA2B0ABE431}"/>
              </a:ext>
            </a:extLst>
          </p:cNvPr>
          <p:cNvCxnSpPr>
            <a:cxnSpLocks/>
            <a:stCxn id="297" idx="3"/>
            <a:endCxn id="128" idx="2"/>
          </p:cNvCxnSpPr>
          <p:nvPr/>
        </p:nvCxnSpPr>
        <p:spPr>
          <a:xfrm flipV="1">
            <a:off x="5613512" y="1418876"/>
            <a:ext cx="4068303" cy="44037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: Angulado 131">
            <a:extLst>
              <a:ext uri="{FF2B5EF4-FFF2-40B4-BE49-F238E27FC236}">
                <a16:creationId xmlns:a16="http://schemas.microsoft.com/office/drawing/2014/main" id="{7058874C-0B5C-4EEF-AFC1-B744DDF46D58}"/>
              </a:ext>
            </a:extLst>
          </p:cNvPr>
          <p:cNvCxnSpPr>
            <a:cxnSpLocks/>
            <a:stCxn id="84" idx="3"/>
            <a:endCxn id="128" idx="1"/>
          </p:cNvCxnSpPr>
          <p:nvPr/>
        </p:nvCxnSpPr>
        <p:spPr>
          <a:xfrm flipV="1">
            <a:off x="8773162" y="1227482"/>
            <a:ext cx="538133" cy="15605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tângulo: Cantos Arredondados 134">
            <a:extLst>
              <a:ext uri="{FF2B5EF4-FFF2-40B4-BE49-F238E27FC236}">
                <a16:creationId xmlns:a16="http://schemas.microsoft.com/office/drawing/2014/main" id="{52287BF1-A116-4A01-8EA1-1E969680293A}"/>
              </a:ext>
            </a:extLst>
          </p:cNvPr>
          <p:cNvSpPr/>
          <p:nvPr/>
        </p:nvSpPr>
        <p:spPr>
          <a:xfrm>
            <a:off x="10360370" y="1089558"/>
            <a:ext cx="883271" cy="2797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17.2 - Autoriza </a:t>
            </a:r>
            <a:r>
              <a:rPr lang="pt-BR" sz="800" dirty="0" err="1">
                <a:solidFill>
                  <a:schemeClr val="tx1"/>
                </a:solidFill>
              </a:rPr>
              <a:t>pgto</a:t>
            </a:r>
            <a:endParaRPr lang="pt-BR" sz="800" dirty="0">
              <a:solidFill>
                <a:schemeClr val="tx1"/>
              </a:solidFill>
            </a:endParaRPr>
          </a:p>
        </p:txBody>
      </p:sp>
      <p:cxnSp>
        <p:nvCxnSpPr>
          <p:cNvPr id="136" name="Conector: Angulado 135">
            <a:extLst>
              <a:ext uri="{FF2B5EF4-FFF2-40B4-BE49-F238E27FC236}">
                <a16:creationId xmlns:a16="http://schemas.microsoft.com/office/drawing/2014/main" id="{12A70335-A894-4A3A-B38C-8703868331BE}"/>
              </a:ext>
            </a:extLst>
          </p:cNvPr>
          <p:cNvCxnSpPr>
            <a:cxnSpLocks/>
            <a:stCxn id="128" idx="3"/>
            <a:endCxn id="135" idx="1"/>
          </p:cNvCxnSpPr>
          <p:nvPr/>
        </p:nvCxnSpPr>
        <p:spPr>
          <a:xfrm>
            <a:off x="10052335" y="1227482"/>
            <a:ext cx="308035" cy="19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tângulo: Cantos Arredondados 138">
            <a:extLst>
              <a:ext uri="{FF2B5EF4-FFF2-40B4-BE49-F238E27FC236}">
                <a16:creationId xmlns:a16="http://schemas.microsoft.com/office/drawing/2014/main" id="{C82E4C88-52F5-407B-8B60-FD2E01B4CBF6}"/>
              </a:ext>
            </a:extLst>
          </p:cNvPr>
          <p:cNvSpPr/>
          <p:nvPr/>
        </p:nvSpPr>
        <p:spPr>
          <a:xfrm>
            <a:off x="9842328" y="4103139"/>
            <a:ext cx="741040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17.3 - Conciliação bancária</a:t>
            </a:r>
          </a:p>
        </p:txBody>
      </p:sp>
      <p:cxnSp>
        <p:nvCxnSpPr>
          <p:cNvPr id="141" name="Conector: Angulado 140">
            <a:extLst>
              <a:ext uri="{FF2B5EF4-FFF2-40B4-BE49-F238E27FC236}">
                <a16:creationId xmlns:a16="http://schemas.microsoft.com/office/drawing/2014/main" id="{B26E6EE5-733E-403D-B1E7-429774A4BC64}"/>
              </a:ext>
            </a:extLst>
          </p:cNvPr>
          <p:cNvCxnSpPr>
            <a:cxnSpLocks/>
            <a:stCxn id="135" idx="2"/>
            <a:endCxn id="139" idx="0"/>
          </p:cNvCxnSpPr>
          <p:nvPr/>
        </p:nvCxnSpPr>
        <p:spPr>
          <a:xfrm rot="5400000">
            <a:off x="9140513" y="2441646"/>
            <a:ext cx="2733828" cy="5891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tângulo: Cantos Arredondados 143">
            <a:extLst>
              <a:ext uri="{FF2B5EF4-FFF2-40B4-BE49-F238E27FC236}">
                <a16:creationId xmlns:a16="http://schemas.microsoft.com/office/drawing/2014/main" id="{08828555-D34B-40DC-B827-60506A65279D}"/>
              </a:ext>
            </a:extLst>
          </p:cNvPr>
          <p:cNvSpPr/>
          <p:nvPr/>
        </p:nvSpPr>
        <p:spPr>
          <a:xfrm>
            <a:off x="10762534" y="4584861"/>
            <a:ext cx="741040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17.4 - Pagamento Transportador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208E5E19-5839-4CCD-BEC6-6A23A179502A}"/>
              </a:ext>
            </a:extLst>
          </p:cNvPr>
          <p:cNvSpPr txBox="1"/>
          <p:nvPr/>
        </p:nvSpPr>
        <p:spPr>
          <a:xfrm>
            <a:off x="3029741" y="3458428"/>
            <a:ext cx="898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dirty="0">
                <a:solidFill>
                  <a:srgbClr val="FF0000"/>
                </a:solidFill>
              </a:rPr>
              <a:t>Para faturar o cliente relativo aos fretes a receber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8833AD01-468E-461F-8709-C7B0DB89767D}"/>
              </a:ext>
            </a:extLst>
          </p:cNvPr>
          <p:cNvSpPr txBox="1"/>
          <p:nvPr/>
        </p:nvSpPr>
        <p:spPr>
          <a:xfrm>
            <a:off x="4488099" y="3529048"/>
            <a:ext cx="898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dirty="0">
                <a:solidFill>
                  <a:srgbClr val="FF0000"/>
                </a:solidFill>
              </a:rPr>
              <a:t>Para faturar o cliente relativo ao </a:t>
            </a:r>
            <a:r>
              <a:rPr lang="pt-BR" sz="800" i="1" dirty="0" err="1">
                <a:solidFill>
                  <a:srgbClr val="FF0000"/>
                </a:solidFill>
              </a:rPr>
              <a:t>success</a:t>
            </a:r>
            <a:r>
              <a:rPr lang="pt-BR" sz="800" i="1" dirty="0">
                <a:solidFill>
                  <a:srgbClr val="FF0000"/>
                </a:solidFill>
              </a:rPr>
              <a:t> </a:t>
            </a:r>
            <a:r>
              <a:rPr lang="pt-BR" sz="800" i="1" dirty="0" err="1">
                <a:solidFill>
                  <a:srgbClr val="FF0000"/>
                </a:solidFill>
              </a:rPr>
              <a:t>fee</a:t>
            </a:r>
            <a:endParaRPr lang="pt-BR" sz="800" i="1" dirty="0">
              <a:solidFill>
                <a:srgbClr val="FF0000"/>
              </a:solidFill>
            </a:endParaRPr>
          </a:p>
        </p:txBody>
      </p:sp>
      <p:sp>
        <p:nvSpPr>
          <p:cNvPr id="89" name="Fluxograma: Conector fora de Página 88">
            <a:extLst>
              <a:ext uri="{FF2B5EF4-FFF2-40B4-BE49-F238E27FC236}">
                <a16:creationId xmlns:a16="http://schemas.microsoft.com/office/drawing/2014/main" id="{6AFDD434-BB5E-4074-86D6-DE986D4F4FD6}"/>
              </a:ext>
            </a:extLst>
          </p:cNvPr>
          <p:cNvSpPr/>
          <p:nvPr/>
        </p:nvSpPr>
        <p:spPr>
          <a:xfrm>
            <a:off x="4466964" y="3708546"/>
            <a:ext cx="156201" cy="120365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/>
              <a:t>20</a:t>
            </a:r>
          </a:p>
        </p:txBody>
      </p:sp>
      <p:cxnSp>
        <p:nvCxnSpPr>
          <p:cNvPr id="90" name="Conector: Angulado 89">
            <a:extLst>
              <a:ext uri="{FF2B5EF4-FFF2-40B4-BE49-F238E27FC236}">
                <a16:creationId xmlns:a16="http://schemas.microsoft.com/office/drawing/2014/main" id="{E4E66243-DEBA-4A61-B777-C060A4D22A41}"/>
              </a:ext>
            </a:extLst>
          </p:cNvPr>
          <p:cNvCxnSpPr>
            <a:cxnSpLocks/>
            <a:stCxn id="89" idx="2"/>
            <a:endCxn id="35" idx="0"/>
          </p:cNvCxnSpPr>
          <p:nvPr/>
        </p:nvCxnSpPr>
        <p:spPr>
          <a:xfrm rot="5400000">
            <a:off x="3673821" y="3467261"/>
            <a:ext cx="509594" cy="12328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7E835E68-9695-4C66-9CF6-84F3099E7BAD}"/>
              </a:ext>
            </a:extLst>
          </p:cNvPr>
          <p:cNvSpPr txBox="1"/>
          <p:nvPr/>
        </p:nvSpPr>
        <p:spPr>
          <a:xfrm>
            <a:off x="4764217" y="1493704"/>
            <a:ext cx="905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dirty="0">
                <a:solidFill>
                  <a:srgbClr val="FF0000"/>
                </a:solidFill>
              </a:rPr>
              <a:t>Notas do cliente para conciliação no Gfretes do Cliente</a:t>
            </a:r>
          </a:p>
        </p:txBody>
      </p:sp>
      <p:cxnSp>
        <p:nvCxnSpPr>
          <p:cNvPr id="130" name="Conector reto 129">
            <a:extLst>
              <a:ext uri="{FF2B5EF4-FFF2-40B4-BE49-F238E27FC236}">
                <a16:creationId xmlns:a16="http://schemas.microsoft.com/office/drawing/2014/main" id="{F5206C07-8586-4FC4-B4C9-0C7FC2D3CD77}"/>
              </a:ext>
            </a:extLst>
          </p:cNvPr>
          <p:cNvCxnSpPr>
            <a:cxnSpLocks/>
          </p:cNvCxnSpPr>
          <p:nvPr/>
        </p:nvCxnSpPr>
        <p:spPr>
          <a:xfrm flipV="1">
            <a:off x="353793" y="5415470"/>
            <a:ext cx="11396111" cy="205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tângulo 130">
            <a:extLst>
              <a:ext uri="{FF2B5EF4-FFF2-40B4-BE49-F238E27FC236}">
                <a16:creationId xmlns:a16="http://schemas.microsoft.com/office/drawing/2014/main" id="{8AFD5CD6-CA1C-4A3E-8EE4-0A226736946D}"/>
              </a:ext>
            </a:extLst>
          </p:cNvPr>
          <p:cNvSpPr/>
          <p:nvPr/>
        </p:nvSpPr>
        <p:spPr>
          <a:xfrm>
            <a:off x="39462" y="6164731"/>
            <a:ext cx="231543" cy="6758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TRANSORTADOR</a:t>
            </a:r>
          </a:p>
        </p:txBody>
      </p:sp>
      <p:sp>
        <p:nvSpPr>
          <p:cNvPr id="133" name="Retângulo 132">
            <a:extLst>
              <a:ext uri="{FF2B5EF4-FFF2-40B4-BE49-F238E27FC236}">
                <a16:creationId xmlns:a16="http://schemas.microsoft.com/office/drawing/2014/main" id="{1DFB551A-6ABC-49CD-A608-A8EAE7B07364}"/>
              </a:ext>
            </a:extLst>
          </p:cNvPr>
          <p:cNvSpPr/>
          <p:nvPr/>
        </p:nvSpPr>
        <p:spPr>
          <a:xfrm>
            <a:off x="299942" y="6171981"/>
            <a:ext cx="415901" cy="6631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ERP, TMS</a:t>
            </a:r>
          </a:p>
        </p:txBody>
      </p:sp>
      <p:sp>
        <p:nvSpPr>
          <p:cNvPr id="134" name="Retângulo: Cantos Arredondados 133">
            <a:extLst>
              <a:ext uri="{FF2B5EF4-FFF2-40B4-BE49-F238E27FC236}">
                <a16:creationId xmlns:a16="http://schemas.microsoft.com/office/drawing/2014/main" id="{38E0523D-3872-4FC8-A83C-36F016C5C0BC}"/>
              </a:ext>
            </a:extLst>
          </p:cNvPr>
          <p:cNvSpPr/>
          <p:nvPr/>
        </p:nvSpPr>
        <p:spPr>
          <a:xfrm>
            <a:off x="6095380" y="6271881"/>
            <a:ext cx="795210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16.3 – Envio de CTEs emitidos contra o Cliente</a:t>
            </a:r>
          </a:p>
        </p:txBody>
      </p:sp>
      <p:sp>
        <p:nvSpPr>
          <p:cNvPr id="137" name="Fluxograma: Conector fora de Página 136">
            <a:extLst>
              <a:ext uri="{FF2B5EF4-FFF2-40B4-BE49-F238E27FC236}">
                <a16:creationId xmlns:a16="http://schemas.microsoft.com/office/drawing/2014/main" id="{6F29F363-4238-4E31-947E-35A3BCC399BD}"/>
              </a:ext>
            </a:extLst>
          </p:cNvPr>
          <p:cNvSpPr>
            <a:spLocks noChangeAspect="1"/>
          </p:cNvSpPr>
          <p:nvPr/>
        </p:nvSpPr>
        <p:spPr>
          <a:xfrm>
            <a:off x="6095823" y="5609477"/>
            <a:ext cx="225966" cy="158881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22</a:t>
            </a:r>
          </a:p>
        </p:txBody>
      </p:sp>
      <p:cxnSp>
        <p:nvCxnSpPr>
          <p:cNvPr id="138" name="Conector: Angulado 137">
            <a:extLst>
              <a:ext uri="{FF2B5EF4-FFF2-40B4-BE49-F238E27FC236}">
                <a16:creationId xmlns:a16="http://schemas.microsoft.com/office/drawing/2014/main" id="{6B008293-44A9-4052-AC87-54192614B404}"/>
              </a:ext>
            </a:extLst>
          </p:cNvPr>
          <p:cNvCxnSpPr>
            <a:cxnSpLocks/>
            <a:stCxn id="137" idx="2"/>
            <a:endCxn id="134" idx="1"/>
          </p:cNvCxnSpPr>
          <p:nvPr/>
        </p:nvCxnSpPr>
        <p:spPr>
          <a:xfrm rot="5400000">
            <a:off x="5779369" y="6084369"/>
            <a:ext cx="745449" cy="113426"/>
          </a:xfrm>
          <a:prstGeom prst="bentConnector4">
            <a:avLst>
              <a:gd name="adj1" fmla="val 33773"/>
              <a:gd name="adj2" fmla="val 3015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Fluxograma: Conector fora de Página 141">
            <a:extLst>
              <a:ext uri="{FF2B5EF4-FFF2-40B4-BE49-F238E27FC236}">
                <a16:creationId xmlns:a16="http://schemas.microsoft.com/office/drawing/2014/main" id="{AB349319-6341-4F15-94AE-F8534DEC4FDA}"/>
              </a:ext>
            </a:extLst>
          </p:cNvPr>
          <p:cNvSpPr>
            <a:spLocks noChangeAspect="1"/>
          </p:cNvSpPr>
          <p:nvPr/>
        </p:nvSpPr>
        <p:spPr>
          <a:xfrm>
            <a:off x="8161985" y="5527835"/>
            <a:ext cx="223714" cy="157297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23</a:t>
            </a:r>
          </a:p>
        </p:txBody>
      </p:sp>
      <p:cxnSp>
        <p:nvCxnSpPr>
          <p:cNvPr id="143" name="Conector: Angulado 142">
            <a:extLst>
              <a:ext uri="{FF2B5EF4-FFF2-40B4-BE49-F238E27FC236}">
                <a16:creationId xmlns:a16="http://schemas.microsoft.com/office/drawing/2014/main" id="{954D1DD4-865E-43FE-9189-19FACE56E042}"/>
              </a:ext>
            </a:extLst>
          </p:cNvPr>
          <p:cNvCxnSpPr>
            <a:cxnSpLocks/>
            <a:stCxn id="134" idx="0"/>
            <a:endCxn id="142" idx="2"/>
          </p:cNvCxnSpPr>
          <p:nvPr/>
        </p:nvCxnSpPr>
        <p:spPr>
          <a:xfrm rot="5400000" flipH="1" flipV="1">
            <a:off x="7090039" y="5088079"/>
            <a:ext cx="586749" cy="17808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Fluxograma: Conector fora de Página 144">
            <a:extLst>
              <a:ext uri="{FF2B5EF4-FFF2-40B4-BE49-F238E27FC236}">
                <a16:creationId xmlns:a16="http://schemas.microsoft.com/office/drawing/2014/main" id="{F844BCBD-1B2A-4346-AA3A-9AB35FED4F20}"/>
              </a:ext>
            </a:extLst>
          </p:cNvPr>
          <p:cNvSpPr>
            <a:spLocks noChangeAspect="1"/>
          </p:cNvSpPr>
          <p:nvPr/>
        </p:nvSpPr>
        <p:spPr>
          <a:xfrm>
            <a:off x="7442693" y="1161106"/>
            <a:ext cx="223714" cy="157297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23</a:t>
            </a:r>
          </a:p>
        </p:txBody>
      </p:sp>
      <p:cxnSp>
        <p:nvCxnSpPr>
          <p:cNvPr id="146" name="Conector: Angulado 145">
            <a:extLst>
              <a:ext uri="{FF2B5EF4-FFF2-40B4-BE49-F238E27FC236}">
                <a16:creationId xmlns:a16="http://schemas.microsoft.com/office/drawing/2014/main" id="{BF5BAE3F-0454-43DC-A2DA-4B02A12C1F98}"/>
              </a:ext>
            </a:extLst>
          </p:cNvPr>
          <p:cNvCxnSpPr>
            <a:cxnSpLocks/>
            <a:stCxn id="145" idx="2"/>
            <a:endCxn id="81" idx="0"/>
          </p:cNvCxnSpPr>
          <p:nvPr/>
        </p:nvCxnSpPr>
        <p:spPr>
          <a:xfrm rot="5400000">
            <a:off x="7383063" y="1420976"/>
            <a:ext cx="274060" cy="689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tângulo: Cantos Arredondados 147">
            <a:extLst>
              <a:ext uri="{FF2B5EF4-FFF2-40B4-BE49-F238E27FC236}">
                <a16:creationId xmlns:a16="http://schemas.microsoft.com/office/drawing/2014/main" id="{A77D020F-4621-4898-B29B-5887D32F7FA5}"/>
              </a:ext>
            </a:extLst>
          </p:cNvPr>
          <p:cNvSpPr/>
          <p:nvPr/>
        </p:nvSpPr>
        <p:spPr>
          <a:xfrm>
            <a:off x="7061688" y="6272641"/>
            <a:ext cx="795210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16.3 – Envio fatura de serviços de transporte contra o cliente</a:t>
            </a:r>
          </a:p>
        </p:txBody>
      </p:sp>
      <p:cxnSp>
        <p:nvCxnSpPr>
          <p:cNvPr id="149" name="Conector: Angulado 148">
            <a:extLst>
              <a:ext uri="{FF2B5EF4-FFF2-40B4-BE49-F238E27FC236}">
                <a16:creationId xmlns:a16="http://schemas.microsoft.com/office/drawing/2014/main" id="{A086F3FA-A7C5-42F9-8BA9-F7D289CBF2C4}"/>
              </a:ext>
            </a:extLst>
          </p:cNvPr>
          <p:cNvCxnSpPr>
            <a:cxnSpLocks/>
            <a:stCxn id="137" idx="2"/>
            <a:endCxn id="148" idx="0"/>
          </p:cNvCxnSpPr>
          <p:nvPr/>
        </p:nvCxnSpPr>
        <p:spPr>
          <a:xfrm rot="16200000" flipH="1">
            <a:off x="6581908" y="5395255"/>
            <a:ext cx="504283" cy="12504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Fluxograma: Conector fora de Página 151">
            <a:extLst>
              <a:ext uri="{FF2B5EF4-FFF2-40B4-BE49-F238E27FC236}">
                <a16:creationId xmlns:a16="http://schemas.microsoft.com/office/drawing/2014/main" id="{F6760BAC-DBE8-4795-A0F9-F25E1878B0FF}"/>
              </a:ext>
            </a:extLst>
          </p:cNvPr>
          <p:cNvSpPr>
            <a:spLocks noChangeAspect="1"/>
          </p:cNvSpPr>
          <p:nvPr/>
        </p:nvSpPr>
        <p:spPr>
          <a:xfrm>
            <a:off x="8446164" y="5529293"/>
            <a:ext cx="223714" cy="157297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24</a:t>
            </a:r>
          </a:p>
        </p:txBody>
      </p:sp>
      <p:cxnSp>
        <p:nvCxnSpPr>
          <p:cNvPr id="153" name="Conector: Angulado 152">
            <a:extLst>
              <a:ext uri="{FF2B5EF4-FFF2-40B4-BE49-F238E27FC236}">
                <a16:creationId xmlns:a16="http://schemas.microsoft.com/office/drawing/2014/main" id="{98852160-B923-418A-BA67-7255FBF8FAFA}"/>
              </a:ext>
            </a:extLst>
          </p:cNvPr>
          <p:cNvCxnSpPr>
            <a:cxnSpLocks/>
            <a:stCxn id="148" idx="3"/>
            <a:endCxn id="152" idx="2"/>
          </p:cNvCxnSpPr>
          <p:nvPr/>
        </p:nvCxnSpPr>
        <p:spPr>
          <a:xfrm flipV="1">
            <a:off x="7856898" y="5686590"/>
            <a:ext cx="701123" cy="8279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Fluxograma: Conector fora de Página 155">
            <a:extLst>
              <a:ext uri="{FF2B5EF4-FFF2-40B4-BE49-F238E27FC236}">
                <a16:creationId xmlns:a16="http://schemas.microsoft.com/office/drawing/2014/main" id="{72785184-322E-458B-9813-6B8CDF48D76C}"/>
              </a:ext>
            </a:extLst>
          </p:cNvPr>
          <p:cNvSpPr>
            <a:spLocks noChangeAspect="1"/>
          </p:cNvSpPr>
          <p:nvPr/>
        </p:nvSpPr>
        <p:spPr>
          <a:xfrm>
            <a:off x="8176028" y="1075266"/>
            <a:ext cx="223714" cy="157297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24</a:t>
            </a:r>
          </a:p>
        </p:txBody>
      </p:sp>
      <p:cxnSp>
        <p:nvCxnSpPr>
          <p:cNvPr id="157" name="Conector: Angulado 156">
            <a:extLst>
              <a:ext uri="{FF2B5EF4-FFF2-40B4-BE49-F238E27FC236}">
                <a16:creationId xmlns:a16="http://schemas.microsoft.com/office/drawing/2014/main" id="{93BE80FD-8D4A-4467-95FB-6DACBC41AE26}"/>
              </a:ext>
            </a:extLst>
          </p:cNvPr>
          <p:cNvCxnSpPr>
            <a:cxnSpLocks/>
            <a:stCxn id="156" idx="2"/>
          </p:cNvCxnSpPr>
          <p:nvPr/>
        </p:nvCxnSpPr>
        <p:spPr>
          <a:xfrm rot="16200000" flipH="1">
            <a:off x="8151448" y="1368999"/>
            <a:ext cx="444819" cy="1719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tângulo: Cantos Arredondados 160">
            <a:extLst>
              <a:ext uri="{FF2B5EF4-FFF2-40B4-BE49-F238E27FC236}">
                <a16:creationId xmlns:a16="http://schemas.microsoft.com/office/drawing/2014/main" id="{2379C8AA-EA48-46CF-BC99-2946BC62DCE6}"/>
              </a:ext>
            </a:extLst>
          </p:cNvPr>
          <p:cNvSpPr/>
          <p:nvPr/>
        </p:nvSpPr>
        <p:spPr>
          <a:xfrm>
            <a:off x="7999930" y="1583376"/>
            <a:ext cx="919799" cy="54680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16.3 – Integração de fatura de serviços de transporte contra o cliente</a:t>
            </a:r>
          </a:p>
        </p:txBody>
      </p:sp>
      <p:cxnSp>
        <p:nvCxnSpPr>
          <p:cNvPr id="167" name="Conector: Angulado 166">
            <a:extLst>
              <a:ext uri="{FF2B5EF4-FFF2-40B4-BE49-F238E27FC236}">
                <a16:creationId xmlns:a16="http://schemas.microsoft.com/office/drawing/2014/main" id="{2CCFA3D2-4C5A-41DE-9931-46A4D4079EF4}"/>
              </a:ext>
            </a:extLst>
          </p:cNvPr>
          <p:cNvCxnSpPr>
            <a:cxnSpLocks/>
            <a:stCxn id="161" idx="2"/>
            <a:endCxn id="82" idx="0"/>
          </p:cNvCxnSpPr>
          <p:nvPr/>
        </p:nvCxnSpPr>
        <p:spPr>
          <a:xfrm rot="5400000">
            <a:off x="7691666" y="1570472"/>
            <a:ext cx="208459" cy="13278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tângulo 188">
            <a:extLst>
              <a:ext uri="{FF2B5EF4-FFF2-40B4-BE49-F238E27FC236}">
                <a16:creationId xmlns:a16="http://schemas.microsoft.com/office/drawing/2014/main" id="{B7AA2B77-872D-4E8C-BC11-76719D8A8E37}"/>
              </a:ext>
            </a:extLst>
          </p:cNvPr>
          <p:cNvSpPr/>
          <p:nvPr/>
        </p:nvSpPr>
        <p:spPr>
          <a:xfrm>
            <a:off x="8874802" y="3817763"/>
            <a:ext cx="165907" cy="99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0" name="Conector reto 189">
            <a:extLst>
              <a:ext uri="{FF2B5EF4-FFF2-40B4-BE49-F238E27FC236}">
                <a16:creationId xmlns:a16="http://schemas.microsoft.com/office/drawing/2014/main" id="{BAB230B7-69D0-4298-BEC2-A56E49D4754C}"/>
              </a:ext>
            </a:extLst>
          </p:cNvPr>
          <p:cNvCxnSpPr>
            <a:cxnSpLocks/>
            <a:stCxn id="189" idx="3"/>
          </p:cNvCxnSpPr>
          <p:nvPr/>
        </p:nvCxnSpPr>
        <p:spPr>
          <a:xfrm flipV="1">
            <a:off x="9040709" y="3864655"/>
            <a:ext cx="2587723" cy="279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tângulo 193">
            <a:extLst>
              <a:ext uri="{FF2B5EF4-FFF2-40B4-BE49-F238E27FC236}">
                <a16:creationId xmlns:a16="http://schemas.microsoft.com/office/drawing/2014/main" id="{5BDCC37F-91DB-4ED5-9584-57BB631AD203}"/>
              </a:ext>
            </a:extLst>
          </p:cNvPr>
          <p:cNvSpPr/>
          <p:nvPr/>
        </p:nvSpPr>
        <p:spPr>
          <a:xfrm>
            <a:off x="8873993" y="4275109"/>
            <a:ext cx="165907" cy="99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0" name="Conector reto 199">
            <a:extLst>
              <a:ext uri="{FF2B5EF4-FFF2-40B4-BE49-F238E27FC236}">
                <a16:creationId xmlns:a16="http://schemas.microsoft.com/office/drawing/2014/main" id="{45FAB737-400F-4342-83A3-424DA473A60F}"/>
              </a:ext>
            </a:extLst>
          </p:cNvPr>
          <p:cNvCxnSpPr>
            <a:cxnSpLocks/>
            <a:stCxn id="189" idx="2"/>
            <a:endCxn id="194" idx="0"/>
          </p:cNvCxnSpPr>
          <p:nvPr/>
        </p:nvCxnSpPr>
        <p:spPr>
          <a:xfrm flipH="1">
            <a:off x="8956947" y="3917126"/>
            <a:ext cx="809" cy="357983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Retângulo 204">
            <a:extLst>
              <a:ext uri="{FF2B5EF4-FFF2-40B4-BE49-F238E27FC236}">
                <a16:creationId xmlns:a16="http://schemas.microsoft.com/office/drawing/2014/main" id="{184EA3AC-1204-4024-B0EA-429F76A66491}"/>
              </a:ext>
            </a:extLst>
          </p:cNvPr>
          <p:cNvSpPr/>
          <p:nvPr/>
        </p:nvSpPr>
        <p:spPr>
          <a:xfrm>
            <a:off x="8877374" y="5983966"/>
            <a:ext cx="165907" cy="99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0" name="Retângulo 209">
            <a:extLst>
              <a:ext uri="{FF2B5EF4-FFF2-40B4-BE49-F238E27FC236}">
                <a16:creationId xmlns:a16="http://schemas.microsoft.com/office/drawing/2014/main" id="{7B356DC0-78B7-4633-A622-CF09423D6DAE}"/>
              </a:ext>
            </a:extLst>
          </p:cNvPr>
          <p:cNvSpPr/>
          <p:nvPr/>
        </p:nvSpPr>
        <p:spPr>
          <a:xfrm>
            <a:off x="8881062" y="6247751"/>
            <a:ext cx="165907" cy="1110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7" name="Conector reto 216">
            <a:extLst>
              <a:ext uri="{FF2B5EF4-FFF2-40B4-BE49-F238E27FC236}">
                <a16:creationId xmlns:a16="http://schemas.microsoft.com/office/drawing/2014/main" id="{BCB5640B-874F-4350-A4E1-8A152500E794}"/>
              </a:ext>
            </a:extLst>
          </p:cNvPr>
          <p:cNvCxnSpPr>
            <a:cxnSpLocks/>
            <a:stCxn id="194" idx="2"/>
          </p:cNvCxnSpPr>
          <p:nvPr/>
        </p:nvCxnSpPr>
        <p:spPr>
          <a:xfrm>
            <a:off x="8956947" y="4374472"/>
            <a:ext cx="12492" cy="218931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Retângulo: Cantos Arredondados 224">
            <a:extLst>
              <a:ext uri="{FF2B5EF4-FFF2-40B4-BE49-F238E27FC236}">
                <a16:creationId xmlns:a16="http://schemas.microsoft.com/office/drawing/2014/main" id="{C1AA79E2-5C99-4FB1-97C4-FB2A1AB7FE94}"/>
              </a:ext>
            </a:extLst>
          </p:cNvPr>
          <p:cNvSpPr/>
          <p:nvPr/>
        </p:nvSpPr>
        <p:spPr>
          <a:xfrm>
            <a:off x="3848797" y="5576923"/>
            <a:ext cx="741040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15.6 - Emissão de cobrança via cartão</a:t>
            </a:r>
          </a:p>
        </p:txBody>
      </p:sp>
      <p:sp>
        <p:nvSpPr>
          <p:cNvPr id="229" name="Retângulo: Cantos Arredondados 228">
            <a:extLst>
              <a:ext uri="{FF2B5EF4-FFF2-40B4-BE49-F238E27FC236}">
                <a16:creationId xmlns:a16="http://schemas.microsoft.com/office/drawing/2014/main" id="{8C0BCB91-4196-4313-8DA4-700254F9F338}"/>
              </a:ext>
            </a:extLst>
          </p:cNvPr>
          <p:cNvSpPr/>
          <p:nvPr/>
        </p:nvSpPr>
        <p:spPr>
          <a:xfrm>
            <a:off x="3051734" y="5583802"/>
            <a:ext cx="741040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15.6 - Emissão de cobrança via boleto</a:t>
            </a:r>
          </a:p>
        </p:txBody>
      </p:sp>
      <p:cxnSp>
        <p:nvCxnSpPr>
          <p:cNvPr id="249" name="Conector reto 248">
            <a:extLst>
              <a:ext uri="{FF2B5EF4-FFF2-40B4-BE49-F238E27FC236}">
                <a16:creationId xmlns:a16="http://schemas.microsoft.com/office/drawing/2014/main" id="{B2E9DAFA-AC3A-4F2C-A380-E7F39FDD0355}"/>
              </a:ext>
            </a:extLst>
          </p:cNvPr>
          <p:cNvCxnSpPr>
            <a:cxnSpLocks/>
          </p:cNvCxnSpPr>
          <p:nvPr/>
        </p:nvCxnSpPr>
        <p:spPr>
          <a:xfrm flipV="1">
            <a:off x="485554" y="6117073"/>
            <a:ext cx="11058772" cy="2124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Retângulo 251">
            <a:extLst>
              <a:ext uri="{FF2B5EF4-FFF2-40B4-BE49-F238E27FC236}">
                <a16:creationId xmlns:a16="http://schemas.microsoft.com/office/drawing/2014/main" id="{63A3EDFF-B562-4A02-8C02-3F316A5D002E}"/>
              </a:ext>
            </a:extLst>
          </p:cNvPr>
          <p:cNvSpPr/>
          <p:nvPr/>
        </p:nvSpPr>
        <p:spPr>
          <a:xfrm>
            <a:off x="299942" y="5481724"/>
            <a:ext cx="412477" cy="6397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ARCEIRO GATEWAY PGTO</a:t>
            </a:r>
          </a:p>
        </p:txBody>
      </p:sp>
      <p:sp>
        <p:nvSpPr>
          <p:cNvPr id="264" name="Retângulo: Cantos Arredondados 263">
            <a:extLst>
              <a:ext uri="{FF2B5EF4-FFF2-40B4-BE49-F238E27FC236}">
                <a16:creationId xmlns:a16="http://schemas.microsoft.com/office/drawing/2014/main" id="{37338A8C-8D6E-4CCB-9067-E90598B0BBDF}"/>
              </a:ext>
            </a:extLst>
          </p:cNvPr>
          <p:cNvSpPr/>
          <p:nvPr/>
        </p:nvSpPr>
        <p:spPr>
          <a:xfrm>
            <a:off x="4899511" y="4893121"/>
            <a:ext cx="804214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15.5 - Geração de dados para parceiro de cobrança</a:t>
            </a:r>
          </a:p>
        </p:txBody>
      </p:sp>
      <p:cxnSp>
        <p:nvCxnSpPr>
          <p:cNvPr id="266" name="Conector: Angulado 265">
            <a:extLst>
              <a:ext uri="{FF2B5EF4-FFF2-40B4-BE49-F238E27FC236}">
                <a16:creationId xmlns:a16="http://schemas.microsoft.com/office/drawing/2014/main" id="{177BCEFC-70C2-4415-8B48-6D079DC59FA1}"/>
              </a:ext>
            </a:extLst>
          </p:cNvPr>
          <p:cNvCxnSpPr>
            <a:cxnSpLocks/>
            <a:stCxn id="42" idx="3"/>
            <a:endCxn id="264" idx="3"/>
          </p:cNvCxnSpPr>
          <p:nvPr/>
        </p:nvCxnSpPr>
        <p:spPr>
          <a:xfrm>
            <a:off x="5698863" y="4617035"/>
            <a:ext cx="4862" cy="518012"/>
          </a:xfrm>
          <a:prstGeom prst="bentConnector3">
            <a:avLst>
              <a:gd name="adj1" fmla="val 48017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Retângulo 268">
            <a:extLst>
              <a:ext uri="{FF2B5EF4-FFF2-40B4-BE49-F238E27FC236}">
                <a16:creationId xmlns:a16="http://schemas.microsoft.com/office/drawing/2014/main" id="{E6E0AD9C-493E-4FE1-9877-8AB8F6732F43}"/>
              </a:ext>
            </a:extLst>
          </p:cNvPr>
          <p:cNvSpPr/>
          <p:nvPr/>
        </p:nvSpPr>
        <p:spPr>
          <a:xfrm>
            <a:off x="3693693" y="5205580"/>
            <a:ext cx="99082" cy="99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1" name="Retângulo 270">
            <a:extLst>
              <a:ext uri="{FF2B5EF4-FFF2-40B4-BE49-F238E27FC236}">
                <a16:creationId xmlns:a16="http://schemas.microsoft.com/office/drawing/2014/main" id="{3AA7A0B0-2A0D-412F-B128-848131733917}"/>
              </a:ext>
            </a:extLst>
          </p:cNvPr>
          <p:cNvSpPr/>
          <p:nvPr/>
        </p:nvSpPr>
        <p:spPr>
          <a:xfrm>
            <a:off x="3698325" y="4949199"/>
            <a:ext cx="99082" cy="99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74" name="Conector: Angulado 273">
            <a:extLst>
              <a:ext uri="{FF2B5EF4-FFF2-40B4-BE49-F238E27FC236}">
                <a16:creationId xmlns:a16="http://schemas.microsoft.com/office/drawing/2014/main" id="{683457ED-65AC-429A-9024-9A90B3F1290F}"/>
              </a:ext>
            </a:extLst>
          </p:cNvPr>
          <p:cNvCxnSpPr>
            <a:cxnSpLocks/>
            <a:stCxn id="264" idx="2"/>
            <a:endCxn id="229" idx="0"/>
          </p:cNvCxnSpPr>
          <p:nvPr/>
        </p:nvCxnSpPr>
        <p:spPr>
          <a:xfrm rot="5400000">
            <a:off x="4258521" y="4540705"/>
            <a:ext cx="206830" cy="18793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Conector: Angulado 276">
            <a:extLst>
              <a:ext uri="{FF2B5EF4-FFF2-40B4-BE49-F238E27FC236}">
                <a16:creationId xmlns:a16="http://schemas.microsoft.com/office/drawing/2014/main" id="{AC68F35E-850B-4B2D-BB13-05DB528BF0E0}"/>
              </a:ext>
            </a:extLst>
          </p:cNvPr>
          <p:cNvCxnSpPr>
            <a:cxnSpLocks/>
            <a:stCxn id="264" idx="2"/>
            <a:endCxn id="225" idx="0"/>
          </p:cNvCxnSpPr>
          <p:nvPr/>
        </p:nvCxnSpPr>
        <p:spPr>
          <a:xfrm rot="5400000">
            <a:off x="4660493" y="4935797"/>
            <a:ext cx="199951" cy="10823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Conector: Angulado 279">
            <a:extLst>
              <a:ext uri="{FF2B5EF4-FFF2-40B4-BE49-F238E27FC236}">
                <a16:creationId xmlns:a16="http://schemas.microsoft.com/office/drawing/2014/main" id="{C7A79224-F2A5-4311-860E-11813598C57C}"/>
              </a:ext>
            </a:extLst>
          </p:cNvPr>
          <p:cNvCxnSpPr>
            <a:cxnSpLocks/>
            <a:stCxn id="264" idx="2"/>
            <a:endCxn id="124" idx="0"/>
          </p:cNvCxnSpPr>
          <p:nvPr/>
        </p:nvCxnSpPr>
        <p:spPr>
          <a:xfrm rot="5400000">
            <a:off x="5073557" y="5349169"/>
            <a:ext cx="200259" cy="2558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Retângulo 296">
            <a:extLst>
              <a:ext uri="{FF2B5EF4-FFF2-40B4-BE49-F238E27FC236}">
                <a16:creationId xmlns:a16="http://schemas.microsoft.com/office/drawing/2014/main" id="{322E7049-4664-4F03-97FB-02545D479755}"/>
              </a:ext>
            </a:extLst>
          </p:cNvPr>
          <p:cNvSpPr/>
          <p:nvPr/>
        </p:nvSpPr>
        <p:spPr>
          <a:xfrm>
            <a:off x="5514430" y="5772916"/>
            <a:ext cx="99082" cy="99363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99" name="Conector: Angulado 298">
            <a:extLst>
              <a:ext uri="{FF2B5EF4-FFF2-40B4-BE49-F238E27FC236}">
                <a16:creationId xmlns:a16="http://schemas.microsoft.com/office/drawing/2014/main" id="{56F6A7CA-5D9F-41B0-9DEF-A9BA1A2BAB0D}"/>
              </a:ext>
            </a:extLst>
          </p:cNvPr>
          <p:cNvCxnSpPr>
            <a:cxnSpLocks/>
            <a:stCxn id="229" idx="2"/>
            <a:endCxn id="297" idx="2"/>
          </p:cNvCxnSpPr>
          <p:nvPr/>
        </p:nvCxnSpPr>
        <p:spPr>
          <a:xfrm rot="5400000" flipH="1" flipV="1">
            <a:off x="4395425" y="4899107"/>
            <a:ext cx="195374" cy="2141717"/>
          </a:xfrm>
          <a:prstGeom prst="bentConnector3">
            <a:avLst>
              <a:gd name="adj1" fmla="val -1170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Conector: Angulado 301">
            <a:extLst>
              <a:ext uri="{FF2B5EF4-FFF2-40B4-BE49-F238E27FC236}">
                <a16:creationId xmlns:a16="http://schemas.microsoft.com/office/drawing/2014/main" id="{5C4DEDEE-1B27-49F9-BEB4-114838F8F33E}"/>
              </a:ext>
            </a:extLst>
          </p:cNvPr>
          <p:cNvCxnSpPr>
            <a:cxnSpLocks/>
            <a:stCxn id="225" idx="2"/>
            <a:endCxn id="297" idx="2"/>
          </p:cNvCxnSpPr>
          <p:nvPr/>
        </p:nvCxnSpPr>
        <p:spPr>
          <a:xfrm rot="5400000" flipH="1" flipV="1">
            <a:off x="4797396" y="5294200"/>
            <a:ext cx="188495" cy="1344654"/>
          </a:xfrm>
          <a:prstGeom prst="bentConnector3">
            <a:avLst>
              <a:gd name="adj1" fmla="val -1212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Conector: Angulado 304">
            <a:extLst>
              <a:ext uri="{FF2B5EF4-FFF2-40B4-BE49-F238E27FC236}">
                <a16:creationId xmlns:a16="http://schemas.microsoft.com/office/drawing/2014/main" id="{E1365909-0D34-4C5B-9A58-F182E5C6C288}"/>
              </a:ext>
            </a:extLst>
          </p:cNvPr>
          <p:cNvCxnSpPr>
            <a:cxnSpLocks/>
            <a:stCxn id="124" idx="2"/>
            <a:endCxn id="297" idx="2"/>
          </p:cNvCxnSpPr>
          <p:nvPr/>
        </p:nvCxnSpPr>
        <p:spPr>
          <a:xfrm rot="5400000" flipH="1" flipV="1">
            <a:off x="5210460" y="5707572"/>
            <a:ext cx="188803" cy="518218"/>
          </a:xfrm>
          <a:prstGeom prst="bentConnector3">
            <a:avLst>
              <a:gd name="adj1" fmla="val -1210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Retângulo: Cantos Arredondados 323">
            <a:extLst>
              <a:ext uri="{FF2B5EF4-FFF2-40B4-BE49-F238E27FC236}">
                <a16:creationId xmlns:a16="http://schemas.microsoft.com/office/drawing/2014/main" id="{2D9EFAB0-64B6-42AB-9B84-E33CA755B3DC}"/>
              </a:ext>
            </a:extLst>
          </p:cNvPr>
          <p:cNvSpPr/>
          <p:nvPr/>
        </p:nvSpPr>
        <p:spPr>
          <a:xfrm>
            <a:off x="640325" y="2907302"/>
            <a:ext cx="1794624" cy="2795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14.3 – </a:t>
            </a:r>
            <a:r>
              <a:rPr lang="pt-BR" sz="800" dirty="0" err="1">
                <a:solidFill>
                  <a:schemeClr val="tx1"/>
                </a:solidFill>
              </a:rPr>
              <a:t>Price</a:t>
            </a:r>
            <a:r>
              <a:rPr lang="pt-BR" sz="800" dirty="0">
                <a:solidFill>
                  <a:schemeClr val="tx1"/>
                </a:solidFill>
              </a:rPr>
              <a:t> </a:t>
            </a:r>
            <a:r>
              <a:rPr lang="pt-BR" sz="800" dirty="0" err="1">
                <a:solidFill>
                  <a:schemeClr val="tx1"/>
                </a:solidFill>
              </a:rPr>
              <a:t>list</a:t>
            </a:r>
            <a:r>
              <a:rPr lang="pt-BR" sz="800" dirty="0">
                <a:solidFill>
                  <a:schemeClr val="tx1"/>
                </a:solidFill>
              </a:rPr>
              <a:t> de transportes</a:t>
            </a:r>
          </a:p>
        </p:txBody>
      </p:sp>
      <p:sp>
        <p:nvSpPr>
          <p:cNvPr id="325" name="Retângulo 324">
            <a:extLst>
              <a:ext uri="{FF2B5EF4-FFF2-40B4-BE49-F238E27FC236}">
                <a16:creationId xmlns:a16="http://schemas.microsoft.com/office/drawing/2014/main" id="{C8517E6E-1F54-4317-A4C1-CF414B2D3B69}"/>
              </a:ext>
            </a:extLst>
          </p:cNvPr>
          <p:cNvSpPr/>
          <p:nvPr/>
        </p:nvSpPr>
        <p:spPr>
          <a:xfrm>
            <a:off x="479076" y="2826608"/>
            <a:ext cx="165907" cy="99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6" name="Retângulo 325">
            <a:extLst>
              <a:ext uri="{FF2B5EF4-FFF2-40B4-BE49-F238E27FC236}">
                <a16:creationId xmlns:a16="http://schemas.microsoft.com/office/drawing/2014/main" id="{84C78D23-2E4F-4695-ACBE-80476B820AED}"/>
              </a:ext>
            </a:extLst>
          </p:cNvPr>
          <p:cNvSpPr/>
          <p:nvPr/>
        </p:nvSpPr>
        <p:spPr>
          <a:xfrm>
            <a:off x="478267" y="3479892"/>
            <a:ext cx="165907" cy="99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27" name="Conector reto 326">
            <a:extLst>
              <a:ext uri="{FF2B5EF4-FFF2-40B4-BE49-F238E27FC236}">
                <a16:creationId xmlns:a16="http://schemas.microsoft.com/office/drawing/2014/main" id="{689FF9E7-4133-46D2-B8CF-2CBC4BE4145B}"/>
              </a:ext>
            </a:extLst>
          </p:cNvPr>
          <p:cNvCxnSpPr>
            <a:cxnSpLocks/>
            <a:stCxn id="325" idx="2"/>
            <a:endCxn id="326" idx="0"/>
          </p:cNvCxnSpPr>
          <p:nvPr/>
        </p:nvCxnSpPr>
        <p:spPr>
          <a:xfrm flipH="1">
            <a:off x="561221" y="2925971"/>
            <a:ext cx="809" cy="553921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Conector reto 327">
            <a:extLst>
              <a:ext uri="{FF2B5EF4-FFF2-40B4-BE49-F238E27FC236}">
                <a16:creationId xmlns:a16="http://schemas.microsoft.com/office/drawing/2014/main" id="{E4D4C323-E5DD-4D4F-B504-A743C6F5CFD4}"/>
              </a:ext>
            </a:extLst>
          </p:cNvPr>
          <p:cNvCxnSpPr>
            <a:cxnSpLocks/>
            <a:stCxn id="325" idx="3"/>
            <a:endCxn id="330" idx="1"/>
          </p:cNvCxnSpPr>
          <p:nvPr/>
        </p:nvCxnSpPr>
        <p:spPr>
          <a:xfrm flipV="1">
            <a:off x="644983" y="2864373"/>
            <a:ext cx="2220476" cy="11917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Retângulo 329">
            <a:extLst>
              <a:ext uri="{FF2B5EF4-FFF2-40B4-BE49-F238E27FC236}">
                <a16:creationId xmlns:a16="http://schemas.microsoft.com/office/drawing/2014/main" id="{D1FBED8E-633A-4B08-9421-C99B85425C85}"/>
              </a:ext>
            </a:extLst>
          </p:cNvPr>
          <p:cNvSpPr/>
          <p:nvPr/>
        </p:nvSpPr>
        <p:spPr>
          <a:xfrm>
            <a:off x="2865459" y="2814691"/>
            <a:ext cx="165907" cy="99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2" name="Retângulo 331">
            <a:extLst>
              <a:ext uri="{FF2B5EF4-FFF2-40B4-BE49-F238E27FC236}">
                <a16:creationId xmlns:a16="http://schemas.microsoft.com/office/drawing/2014/main" id="{7FD9A42B-C750-4976-8CB4-A19D0F5D1CE1}"/>
              </a:ext>
            </a:extLst>
          </p:cNvPr>
          <p:cNvSpPr/>
          <p:nvPr/>
        </p:nvSpPr>
        <p:spPr>
          <a:xfrm>
            <a:off x="2851930" y="3676546"/>
            <a:ext cx="165907" cy="99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35" name="Conector reto 334">
            <a:extLst>
              <a:ext uri="{FF2B5EF4-FFF2-40B4-BE49-F238E27FC236}">
                <a16:creationId xmlns:a16="http://schemas.microsoft.com/office/drawing/2014/main" id="{2EA3E4BD-D704-4360-97D4-3C5667D1B3A3}"/>
              </a:ext>
            </a:extLst>
          </p:cNvPr>
          <p:cNvCxnSpPr>
            <a:cxnSpLocks/>
            <a:stCxn id="330" idx="2"/>
          </p:cNvCxnSpPr>
          <p:nvPr/>
        </p:nvCxnSpPr>
        <p:spPr>
          <a:xfrm>
            <a:off x="2948413" y="2914054"/>
            <a:ext cx="0" cy="593073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Conector: Angulado 341">
            <a:extLst>
              <a:ext uri="{FF2B5EF4-FFF2-40B4-BE49-F238E27FC236}">
                <a16:creationId xmlns:a16="http://schemas.microsoft.com/office/drawing/2014/main" id="{825738E4-5AAC-4309-923D-EAD2D1E20AE5}"/>
              </a:ext>
            </a:extLst>
          </p:cNvPr>
          <p:cNvCxnSpPr>
            <a:cxnSpLocks/>
            <a:stCxn id="28" idx="3"/>
            <a:endCxn id="38" idx="1"/>
          </p:cNvCxnSpPr>
          <p:nvPr/>
        </p:nvCxnSpPr>
        <p:spPr>
          <a:xfrm>
            <a:off x="2442388" y="4104894"/>
            <a:ext cx="542275" cy="10323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Fluxograma: Conector fora de Página 347">
            <a:extLst>
              <a:ext uri="{FF2B5EF4-FFF2-40B4-BE49-F238E27FC236}">
                <a16:creationId xmlns:a16="http://schemas.microsoft.com/office/drawing/2014/main" id="{06E34CDF-89AC-4EDE-B348-9D73E3605A1D}"/>
              </a:ext>
            </a:extLst>
          </p:cNvPr>
          <p:cNvSpPr/>
          <p:nvPr/>
        </p:nvSpPr>
        <p:spPr>
          <a:xfrm>
            <a:off x="2722206" y="3171874"/>
            <a:ext cx="156201" cy="120365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/>
              <a:t>33</a:t>
            </a:r>
          </a:p>
        </p:txBody>
      </p:sp>
      <p:cxnSp>
        <p:nvCxnSpPr>
          <p:cNvPr id="349" name="Conector: Angulado 348">
            <a:extLst>
              <a:ext uri="{FF2B5EF4-FFF2-40B4-BE49-F238E27FC236}">
                <a16:creationId xmlns:a16="http://schemas.microsoft.com/office/drawing/2014/main" id="{9811BEB6-B91A-4B5A-B753-A56796D22937}"/>
              </a:ext>
            </a:extLst>
          </p:cNvPr>
          <p:cNvCxnSpPr>
            <a:cxnSpLocks/>
            <a:stCxn id="324" idx="3"/>
            <a:endCxn id="348" idx="0"/>
          </p:cNvCxnSpPr>
          <p:nvPr/>
        </p:nvCxnSpPr>
        <p:spPr>
          <a:xfrm>
            <a:off x="2434949" y="3047091"/>
            <a:ext cx="365358" cy="1247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Retângulo: Cantos Arredondados 351">
            <a:extLst>
              <a:ext uri="{FF2B5EF4-FFF2-40B4-BE49-F238E27FC236}">
                <a16:creationId xmlns:a16="http://schemas.microsoft.com/office/drawing/2014/main" id="{0270DBEE-4C8A-40A2-A0EB-FE8DF04F21D5}"/>
              </a:ext>
            </a:extLst>
          </p:cNvPr>
          <p:cNvSpPr/>
          <p:nvPr/>
        </p:nvSpPr>
        <p:spPr>
          <a:xfrm>
            <a:off x="645477" y="3220343"/>
            <a:ext cx="1794624" cy="2795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14.4 – Prazo de pagamento de fretes</a:t>
            </a:r>
          </a:p>
        </p:txBody>
      </p:sp>
      <p:sp>
        <p:nvSpPr>
          <p:cNvPr id="353" name="Fluxograma: Conector fora de Página 352">
            <a:extLst>
              <a:ext uri="{FF2B5EF4-FFF2-40B4-BE49-F238E27FC236}">
                <a16:creationId xmlns:a16="http://schemas.microsoft.com/office/drawing/2014/main" id="{C18128A4-7645-4714-BE3E-0ED12154FBD9}"/>
              </a:ext>
            </a:extLst>
          </p:cNvPr>
          <p:cNvSpPr/>
          <p:nvPr/>
        </p:nvSpPr>
        <p:spPr>
          <a:xfrm>
            <a:off x="2712537" y="3384657"/>
            <a:ext cx="156201" cy="120365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/>
              <a:t>34</a:t>
            </a:r>
          </a:p>
        </p:txBody>
      </p:sp>
      <p:cxnSp>
        <p:nvCxnSpPr>
          <p:cNvPr id="354" name="Conector: Angulado 353">
            <a:extLst>
              <a:ext uri="{FF2B5EF4-FFF2-40B4-BE49-F238E27FC236}">
                <a16:creationId xmlns:a16="http://schemas.microsoft.com/office/drawing/2014/main" id="{69A1BCEF-3003-4769-9C98-4FAF10AA1034}"/>
              </a:ext>
            </a:extLst>
          </p:cNvPr>
          <p:cNvCxnSpPr>
            <a:cxnSpLocks/>
            <a:stCxn id="352" idx="3"/>
            <a:endCxn id="353" idx="1"/>
          </p:cNvCxnSpPr>
          <p:nvPr/>
        </p:nvCxnSpPr>
        <p:spPr>
          <a:xfrm>
            <a:off x="2440101" y="3360132"/>
            <a:ext cx="272436" cy="847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384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Macro Processos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66" name="Imagem 65" descr="Uma imagem contendo desenho&#10;&#10;Descrição gerada automaticamente">
            <a:extLst>
              <a:ext uri="{FF2B5EF4-FFF2-40B4-BE49-F238E27FC236}">
                <a16:creationId xmlns:a16="http://schemas.microsoft.com/office/drawing/2014/main" id="{6F7EFC1F-FD0E-41D9-A2F4-A65E56894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sp>
        <p:nvSpPr>
          <p:cNvPr id="3" name="Seta: Divisa 2">
            <a:extLst>
              <a:ext uri="{FF2B5EF4-FFF2-40B4-BE49-F238E27FC236}">
                <a16:creationId xmlns:a16="http://schemas.microsoft.com/office/drawing/2014/main" id="{C2EC31E8-E2B6-4F6C-86F4-68A9A71F010F}"/>
              </a:ext>
            </a:extLst>
          </p:cNvPr>
          <p:cNvSpPr/>
          <p:nvPr/>
        </p:nvSpPr>
        <p:spPr>
          <a:xfrm>
            <a:off x="322642" y="607774"/>
            <a:ext cx="3483065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</a:rPr>
              <a:t>19 - INBOUND DE TRANSPORTADOR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82D08A5C-0887-4999-BBB3-9829FDFE344C}"/>
              </a:ext>
            </a:extLst>
          </p:cNvPr>
          <p:cNvSpPr/>
          <p:nvPr/>
        </p:nvSpPr>
        <p:spPr>
          <a:xfrm>
            <a:off x="36674" y="1074103"/>
            <a:ext cx="168165" cy="17592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TRANSORTADOR / MOTORISTA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17903431-473E-47D5-8559-882CAFC6401A}"/>
              </a:ext>
            </a:extLst>
          </p:cNvPr>
          <p:cNvSpPr/>
          <p:nvPr/>
        </p:nvSpPr>
        <p:spPr>
          <a:xfrm>
            <a:off x="235170" y="2920495"/>
            <a:ext cx="213843" cy="38687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INBOUND DE TRANSPORTADOR</a:t>
            </a:r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F9D76D71-DE9A-41A7-AD4B-431F087D4834}"/>
              </a:ext>
            </a:extLst>
          </p:cNvPr>
          <p:cNvCxnSpPr>
            <a:cxnSpLocks/>
          </p:cNvCxnSpPr>
          <p:nvPr/>
        </p:nvCxnSpPr>
        <p:spPr>
          <a:xfrm flipV="1">
            <a:off x="120756" y="2845899"/>
            <a:ext cx="10736279" cy="3102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>
            <a:extLst>
              <a:ext uri="{FF2B5EF4-FFF2-40B4-BE49-F238E27FC236}">
                <a16:creationId xmlns:a16="http://schemas.microsoft.com/office/drawing/2014/main" id="{37E8BAAC-2E90-4F84-BE43-C744EC56D468}"/>
              </a:ext>
            </a:extLst>
          </p:cNvPr>
          <p:cNvSpPr/>
          <p:nvPr/>
        </p:nvSpPr>
        <p:spPr>
          <a:xfrm>
            <a:off x="39462" y="2920496"/>
            <a:ext cx="169447" cy="38687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ADMINISTRAÇÃO BEXX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965D3CDE-2C57-4446-A34F-6676E9AEE745}"/>
              </a:ext>
            </a:extLst>
          </p:cNvPr>
          <p:cNvSpPr/>
          <p:nvPr/>
        </p:nvSpPr>
        <p:spPr>
          <a:xfrm>
            <a:off x="634346" y="1424836"/>
            <a:ext cx="795210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20.2 – Envio de documentação para análise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375C6D9C-5195-408A-BBD3-F10EC30709BD}"/>
              </a:ext>
            </a:extLst>
          </p:cNvPr>
          <p:cNvSpPr/>
          <p:nvPr/>
        </p:nvSpPr>
        <p:spPr>
          <a:xfrm>
            <a:off x="640785" y="3046284"/>
            <a:ext cx="795210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20.3 – Distribuição interna para análise</a:t>
            </a:r>
          </a:p>
        </p:txBody>
      </p:sp>
      <p:cxnSp>
        <p:nvCxnSpPr>
          <p:cNvPr id="27" name="Conector: Angulado 26">
            <a:extLst>
              <a:ext uri="{FF2B5EF4-FFF2-40B4-BE49-F238E27FC236}">
                <a16:creationId xmlns:a16="http://schemas.microsoft.com/office/drawing/2014/main" id="{8BF179F7-5E30-46B3-A976-6F16B2219E59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rot="16200000" flipH="1">
            <a:off x="466372" y="2474265"/>
            <a:ext cx="1137597" cy="64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5C25F64F-3ADF-4FAF-8097-D83DB02E4791}"/>
              </a:ext>
            </a:extLst>
          </p:cNvPr>
          <p:cNvSpPr/>
          <p:nvPr/>
        </p:nvSpPr>
        <p:spPr>
          <a:xfrm>
            <a:off x="1741934" y="3046163"/>
            <a:ext cx="795210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20.4 – Abertura do processo de homologação</a:t>
            </a:r>
          </a:p>
        </p:txBody>
      </p:sp>
      <p:cxnSp>
        <p:nvCxnSpPr>
          <p:cNvPr id="29" name="Conector: Angulado 28">
            <a:extLst>
              <a:ext uri="{FF2B5EF4-FFF2-40B4-BE49-F238E27FC236}">
                <a16:creationId xmlns:a16="http://schemas.microsoft.com/office/drawing/2014/main" id="{D8799328-4B68-4AFE-AF17-6F1CB99714E7}"/>
              </a:ext>
            </a:extLst>
          </p:cNvPr>
          <p:cNvCxnSpPr>
            <a:cxnSpLocks/>
            <a:stCxn id="26" idx="3"/>
            <a:endCxn id="28" idx="1"/>
          </p:cNvCxnSpPr>
          <p:nvPr/>
        </p:nvCxnSpPr>
        <p:spPr>
          <a:xfrm flipV="1">
            <a:off x="1435995" y="3288089"/>
            <a:ext cx="305939" cy="1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9A10866A-6978-4F3C-910D-DC0400D4E8CD}"/>
              </a:ext>
            </a:extLst>
          </p:cNvPr>
          <p:cNvSpPr/>
          <p:nvPr/>
        </p:nvSpPr>
        <p:spPr>
          <a:xfrm>
            <a:off x="943444" y="3790663"/>
            <a:ext cx="795210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20.5 – Envio de solicitação de validação para as áreas</a:t>
            </a:r>
          </a:p>
        </p:txBody>
      </p:sp>
      <p:cxnSp>
        <p:nvCxnSpPr>
          <p:cNvPr id="31" name="Conector: Angulado 30">
            <a:extLst>
              <a:ext uri="{FF2B5EF4-FFF2-40B4-BE49-F238E27FC236}">
                <a16:creationId xmlns:a16="http://schemas.microsoft.com/office/drawing/2014/main" id="{9839CD68-49F0-4AB7-BA74-9899392010FF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 rot="5400000">
            <a:off x="1609970" y="3261093"/>
            <a:ext cx="260649" cy="7984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2D4340BF-0C0D-4620-9E3A-F47DCF23FC95}"/>
              </a:ext>
            </a:extLst>
          </p:cNvPr>
          <p:cNvSpPr/>
          <p:nvPr/>
        </p:nvSpPr>
        <p:spPr>
          <a:xfrm>
            <a:off x="903934" y="4496399"/>
            <a:ext cx="873348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20.6 – Atualização de Status da validação de GR</a:t>
            </a: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717F360C-B19B-40F1-B6BA-4A7E9D9599F6}"/>
              </a:ext>
            </a:extLst>
          </p:cNvPr>
          <p:cNvSpPr/>
          <p:nvPr/>
        </p:nvSpPr>
        <p:spPr>
          <a:xfrm>
            <a:off x="903933" y="5110325"/>
            <a:ext cx="873349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20.7 – Atualização de Status da validação do PATRIMONIAL</a:t>
            </a: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F1A6F2E7-D868-4B34-95A6-140998F590B7}"/>
              </a:ext>
            </a:extLst>
          </p:cNvPr>
          <p:cNvSpPr/>
          <p:nvPr/>
        </p:nvSpPr>
        <p:spPr>
          <a:xfrm>
            <a:off x="897829" y="5683553"/>
            <a:ext cx="873349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20.8 – Atualização de Status da validação de TI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A7336B40-7291-4E3A-96A8-3C3F1D2E057C}"/>
              </a:ext>
            </a:extLst>
          </p:cNvPr>
          <p:cNvSpPr/>
          <p:nvPr/>
        </p:nvSpPr>
        <p:spPr>
          <a:xfrm>
            <a:off x="908797" y="6256781"/>
            <a:ext cx="873349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20.9 – Atualização de Status da validação do FINANCEIRO</a:t>
            </a:r>
          </a:p>
        </p:txBody>
      </p:sp>
      <p:cxnSp>
        <p:nvCxnSpPr>
          <p:cNvPr id="48" name="Conector: Angulado 47">
            <a:extLst>
              <a:ext uri="{FF2B5EF4-FFF2-40B4-BE49-F238E27FC236}">
                <a16:creationId xmlns:a16="http://schemas.microsoft.com/office/drawing/2014/main" id="{B4145D6C-B9C4-4B93-BA7B-53B09A6DBA13}"/>
              </a:ext>
            </a:extLst>
          </p:cNvPr>
          <p:cNvCxnSpPr>
            <a:cxnSpLocks/>
            <a:stCxn id="30" idx="1"/>
            <a:endCxn id="44" idx="1"/>
          </p:cNvCxnSpPr>
          <p:nvPr/>
        </p:nvCxnSpPr>
        <p:spPr>
          <a:xfrm rot="10800000" flipV="1">
            <a:off x="903934" y="4032589"/>
            <a:ext cx="39510" cy="705736"/>
          </a:xfrm>
          <a:prstGeom prst="bentConnector3">
            <a:avLst>
              <a:gd name="adj1" fmla="val 6785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: Angulado 50">
            <a:extLst>
              <a:ext uri="{FF2B5EF4-FFF2-40B4-BE49-F238E27FC236}">
                <a16:creationId xmlns:a16="http://schemas.microsoft.com/office/drawing/2014/main" id="{501B2722-5C9F-4E98-94E6-9D6655FAF973}"/>
              </a:ext>
            </a:extLst>
          </p:cNvPr>
          <p:cNvCxnSpPr>
            <a:cxnSpLocks/>
            <a:stCxn id="30" idx="1"/>
            <a:endCxn id="45" idx="1"/>
          </p:cNvCxnSpPr>
          <p:nvPr/>
        </p:nvCxnSpPr>
        <p:spPr>
          <a:xfrm rot="10800000" flipV="1">
            <a:off x="903934" y="4032589"/>
            <a:ext cx="39511" cy="1319662"/>
          </a:xfrm>
          <a:prstGeom prst="bentConnector3">
            <a:avLst>
              <a:gd name="adj1" fmla="val 6785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: Angulado 53">
            <a:extLst>
              <a:ext uri="{FF2B5EF4-FFF2-40B4-BE49-F238E27FC236}">
                <a16:creationId xmlns:a16="http://schemas.microsoft.com/office/drawing/2014/main" id="{2E5D470D-9EF9-4821-A5AE-895C72444446}"/>
              </a:ext>
            </a:extLst>
          </p:cNvPr>
          <p:cNvCxnSpPr>
            <a:cxnSpLocks/>
            <a:stCxn id="30" idx="1"/>
            <a:endCxn id="46" idx="1"/>
          </p:cNvCxnSpPr>
          <p:nvPr/>
        </p:nvCxnSpPr>
        <p:spPr>
          <a:xfrm rot="10800000" flipV="1">
            <a:off x="897830" y="4032589"/>
            <a:ext cx="45615" cy="1892890"/>
          </a:xfrm>
          <a:prstGeom prst="bentConnector3">
            <a:avLst>
              <a:gd name="adj1" fmla="val 6011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: Angulado 56">
            <a:extLst>
              <a:ext uri="{FF2B5EF4-FFF2-40B4-BE49-F238E27FC236}">
                <a16:creationId xmlns:a16="http://schemas.microsoft.com/office/drawing/2014/main" id="{C941BE70-5F32-4BDB-BBEB-78D7E45F88C9}"/>
              </a:ext>
            </a:extLst>
          </p:cNvPr>
          <p:cNvCxnSpPr>
            <a:cxnSpLocks/>
            <a:stCxn id="30" idx="1"/>
            <a:endCxn id="47" idx="1"/>
          </p:cNvCxnSpPr>
          <p:nvPr/>
        </p:nvCxnSpPr>
        <p:spPr>
          <a:xfrm rot="10800000" flipV="1">
            <a:off x="908798" y="4032589"/>
            <a:ext cx="34647" cy="2466118"/>
          </a:xfrm>
          <a:prstGeom prst="bentConnector3">
            <a:avLst>
              <a:gd name="adj1" fmla="val 7597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9D8F8F27-641D-480B-9E23-D66827AF8A3B}"/>
              </a:ext>
            </a:extLst>
          </p:cNvPr>
          <p:cNvSpPr/>
          <p:nvPr/>
        </p:nvSpPr>
        <p:spPr>
          <a:xfrm>
            <a:off x="2726784" y="6128212"/>
            <a:ext cx="873348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20.10 - Atualização de retorno das áreas</a:t>
            </a:r>
          </a:p>
        </p:txBody>
      </p:sp>
      <p:cxnSp>
        <p:nvCxnSpPr>
          <p:cNvPr id="61" name="Conector: Angulado 60">
            <a:extLst>
              <a:ext uri="{FF2B5EF4-FFF2-40B4-BE49-F238E27FC236}">
                <a16:creationId xmlns:a16="http://schemas.microsoft.com/office/drawing/2014/main" id="{B13A1747-9EB9-423A-B696-9252C2AF113D}"/>
              </a:ext>
            </a:extLst>
          </p:cNvPr>
          <p:cNvCxnSpPr>
            <a:cxnSpLocks/>
            <a:stCxn id="44" idx="3"/>
            <a:endCxn id="60" idx="1"/>
          </p:cNvCxnSpPr>
          <p:nvPr/>
        </p:nvCxnSpPr>
        <p:spPr>
          <a:xfrm>
            <a:off x="1777282" y="4738325"/>
            <a:ext cx="949502" cy="16318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: Angulado 64">
            <a:extLst>
              <a:ext uri="{FF2B5EF4-FFF2-40B4-BE49-F238E27FC236}">
                <a16:creationId xmlns:a16="http://schemas.microsoft.com/office/drawing/2014/main" id="{8D7A749A-C48D-4434-A5ED-58839ADF60A9}"/>
              </a:ext>
            </a:extLst>
          </p:cNvPr>
          <p:cNvCxnSpPr>
            <a:cxnSpLocks/>
            <a:stCxn id="45" idx="3"/>
            <a:endCxn id="60" idx="1"/>
          </p:cNvCxnSpPr>
          <p:nvPr/>
        </p:nvCxnSpPr>
        <p:spPr>
          <a:xfrm>
            <a:off x="1777282" y="5352251"/>
            <a:ext cx="949502" cy="10178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: Angulado 66">
            <a:extLst>
              <a:ext uri="{FF2B5EF4-FFF2-40B4-BE49-F238E27FC236}">
                <a16:creationId xmlns:a16="http://schemas.microsoft.com/office/drawing/2014/main" id="{0B102D7A-F60D-41AE-B0FB-C3A8108B2A04}"/>
              </a:ext>
            </a:extLst>
          </p:cNvPr>
          <p:cNvCxnSpPr>
            <a:cxnSpLocks/>
            <a:stCxn id="46" idx="3"/>
            <a:endCxn id="60" idx="1"/>
          </p:cNvCxnSpPr>
          <p:nvPr/>
        </p:nvCxnSpPr>
        <p:spPr>
          <a:xfrm>
            <a:off x="1771178" y="5925479"/>
            <a:ext cx="955606" cy="4446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: Angulado 69">
            <a:extLst>
              <a:ext uri="{FF2B5EF4-FFF2-40B4-BE49-F238E27FC236}">
                <a16:creationId xmlns:a16="http://schemas.microsoft.com/office/drawing/2014/main" id="{0DC76378-EA9A-42CE-A293-CF3EF69A4FAC}"/>
              </a:ext>
            </a:extLst>
          </p:cNvPr>
          <p:cNvCxnSpPr>
            <a:cxnSpLocks/>
            <a:stCxn id="47" idx="3"/>
            <a:endCxn id="60" idx="1"/>
          </p:cNvCxnSpPr>
          <p:nvPr/>
        </p:nvCxnSpPr>
        <p:spPr>
          <a:xfrm flipV="1">
            <a:off x="1782146" y="6370138"/>
            <a:ext cx="944638" cy="1285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tângulo: Cantos Arredondados 72">
            <a:extLst>
              <a:ext uri="{FF2B5EF4-FFF2-40B4-BE49-F238E27FC236}">
                <a16:creationId xmlns:a16="http://schemas.microsoft.com/office/drawing/2014/main" id="{A59154C7-78D4-44D5-8AFD-CD3079008E68}"/>
              </a:ext>
            </a:extLst>
          </p:cNvPr>
          <p:cNvSpPr/>
          <p:nvPr/>
        </p:nvSpPr>
        <p:spPr>
          <a:xfrm>
            <a:off x="2727285" y="5480150"/>
            <a:ext cx="873348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20.11 - Solicitação de aprovação para continuidade com pendência</a:t>
            </a:r>
          </a:p>
        </p:txBody>
      </p:sp>
      <p:cxnSp>
        <p:nvCxnSpPr>
          <p:cNvPr id="74" name="Conector: Angulado 73">
            <a:extLst>
              <a:ext uri="{FF2B5EF4-FFF2-40B4-BE49-F238E27FC236}">
                <a16:creationId xmlns:a16="http://schemas.microsoft.com/office/drawing/2014/main" id="{A63C0070-7C6D-4C18-9F3B-AF4E66938DD8}"/>
              </a:ext>
            </a:extLst>
          </p:cNvPr>
          <p:cNvCxnSpPr>
            <a:cxnSpLocks/>
            <a:stCxn id="60" idx="0"/>
            <a:endCxn id="73" idx="2"/>
          </p:cNvCxnSpPr>
          <p:nvPr/>
        </p:nvCxnSpPr>
        <p:spPr>
          <a:xfrm rot="5400000" flipH="1" flipV="1">
            <a:off x="3081603" y="6045857"/>
            <a:ext cx="164211" cy="5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tângulo: Cantos Arredondados 76">
            <a:extLst>
              <a:ext uri="{FF2B5EF4-FFF2-40B4-BE49-F238E27FC236}">
                <a16:creationId xmlns:a16="http://schemas.microsoft.com/office/drawing/2014/main" id="{C41BB411-664D-4B28-8C56-E0110A30F13B}"/>
              </a:ext>
            </a:extLst>
          </p:cNvPr>
          <p:cNvSpPr/>
          <p:nvPr/>
        </p:nvSpPr>
        <p:spPr>
          <a:xfrm>
            <a:off x="2730135" y="4711991"/>
            <a:ext cx="873348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20.12 - Atualização de Status da FORMALIZAÇÃO CONTRATUAL</a:t>
            </a:r>
          </a:p>
        </p:txBody>
      </p:sp>
      <p:sp>
        <p:nvSpPr>
          <p:cNvPr id="78" name="Retângulo: Cantos Arredondados 77">
            <a:extLst>
              <a:ext uri="{FF2B5EF4-FFF2-40B4-BE49-F238E27FC236}">
                <a16:creationId xmlns:a16="http://schemas.microsoft.com/office/drawing/2014/main" id="{FE485BD5-D391-461B-810E-2FAB2476796C}"/>
              </a:ext>
            </a:extLst>
          </p:cNvPr>
          <p:cNvSpPr/>
          <p:nvPr/>
        </p:nvSpPr>
        <p:spPr>
          <a:xfrm>
            <a:off x="2730125" y="4030601"/>
            <a:ext cx="873348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20.13 - Atualização de Status dos TREINAMENTOS</a:t>
            </a:r>
          </a:p>
        </p:txBody>
      </p:sp>
      <p:cxnSp>
        <p:nvCxnSpPr>
          <p:cNvPr id="79" name="Conector: Angulado 78">
            <a:extLst>
              <a:ext uri="{FF2B5EF4-FFF2-40B4-BE49-F238E27FC236}">
                <a16:creationId xmlns:a16="http://schemas.microsoft.com/office/drawing/2014/main" id="{B5944BAE-B33E-457B-94D3-C6AA89F543CE}"/>
              </a:ext>
            </a:extLst>
          </p:cNvPr>
          <p:cNvCxnSpPr>
            <a:cxnSpLocks/>
            <a:stCxn id="73" idx="0"/>
            <a:endCxn id="77" idx="2"/>
          </p:cNvCxnSpPr>
          <p:nvPr/>
        </p:nvCxnSpPr>
        <p:spPr>
          <a:xfrm rot="5400000" flipH="1" flipV="1">
            <a:off x="3023230" y="5336571"/>
            <a:ext cx="284308" cy="28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: Angulado 81">
            <a:extLst>
              <a:ext uri="{FF2B5EF4-FFF2-40B4-BE49-F238E27FC236}">
                <a16:creationId xmlns:a16="http://schemas.microsoft.com/office/drawing/2014/main" id="{0668783D-E23C-46DF-9030-474CA5F8C89D}"/>
              </a:ext>
            </a:extLst>
          </p:cNvPr>
          <p:cNvCxnSpPr>
            <a:cxnSpLocks/>
            <a:stCxn id="77" idx="0"/>
            <a:endCxn id="78" idx="2"/>
          </p:cNvCxnSpPr>
          <p:nvPr/>
        </p:nvCxnSpPr>
        <p:spPr>
          <a:xfrm rot="16200000" flipV="1">
            <a:off x="3068035" y="4613217"/>
            <a:ext cx="197539" cy="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tângulo: Cantos Arredondados 84">
            <a:extLst>
              <a:ext uri="{FF2B5EF4-FFF2-40B4-BE49-F238E27FC236}">
                <a16:creationId xmlns:a16="http://schemas.microsoft.com/office/drawing/2014/main" id="{0EEDF5D1-CC05-4292-97EC-5E8A6B42F64E}"/>
              </a:ext>
            </a:extLst>
          </p:cNvPr>
          <p:cNvSpPr/>
          <p:nvPr/>
        </p:nvSpPr>
        <p:spPr>
          <a:xfrm>
            <a:off x="2726784" y="3394777"/>
            <a:ext cx="873348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20.14 - Liberação de INICIO DA OPERAÇÂO</a:t>
            </a:r>
          </a:p>
        </p:txBody>
      </p:sp>
      <p:cxnSp>
        <p:nvCxnSpPr>
          <p:cNvPr id="86" name="Conector: Angulado 85">
            <a:extLst>
              <a:ext uri="{FF2B5EF4-FFF2-40B4-BE49-F238E27FC236}">
                <a16:creationId xmlns:a16="http://schemas.microsoft.com/office/drawing/2014/main" id="{737A74F5-4E36-4E98-832E-888341CEDBE7}"/>
              </a:ext>
            </a:extLst>
          </p:cNvPr>
          <p:cNvCxnSpPr>
            <a:cxnSpLocks/>
            <a:stCxn id="78" idx="0"/>
            <a:endCxn id="85" idx="2"/>
          </p:cNvCxnSpPr>
          <p:nvPr/>
        </p:nvCxnSpPr>
        <p:spPr>
          <a:xfrm rot="16200000" flipV="1">
            <a:off x="3089143" y="3952944"/>
            <a:ext cx="151973" cy="33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luxograma: Conector fora de Página 88">
            <a:extLst>
              <a:ext uri="{FF2B5EF4-FFF2-40B4-BE49-F238E27FC236}">
                <a16:creationId xmlns:a16="http://schemas.microsoft.com/office/drawing/2014/main" id="{ADCBC122-EB2E-4E88-B4B1-DCD738454D20}"/>
              </a:ext>
            </a:extLst>
          </p:cNvPr>
          <p:cNvSpPr/>
          <p:nvPr/>
        </p:nvSpPr>
        <p:spPr>
          <a:xfrm>
            <a:off x="3078918" y="2970766"/>
            <a:ext cx="156201" cy="120365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/>
              <a:t>18</a:t>
            </a:r>
          </a:p>
        </p:txBody>
      </p:sp>
      <p:cxnSp>
        <p:nvCxnSpPr>
          <p:cNvPr id="90" name="Conector: Angulado 89">
            <a:extLst>
              <a:ext uri="{FF2B5EF4-FFF2-40B4-BE49-F238E27FC236}">
                <a16:creationId xmlns:a16="http://schemas.microsoft.com/office/drawing/2014/main" id="{730DE34D-714C-4280-A5C3-EFD8C17ADCE6}"/>
              </a:ext>
            </a:extLst>
          </p:cNvPr>
          <p:cNvCxnSpPr>
            <a:cxnSpLocks/>
            <a:stCxn id="85" idx="0"/>
            <a:endCxn id="89" idx="2"/>
          </p:cNvCxnSpPr>
          <p:nvPr/>
        </p:nvCxnSpPr>
        <p:spPr>
          <a:xfrm rot="16200000" flipV="1">
            <a:off x="3008416" y="3239734"/>
            <a:ext cx="303646" cy="64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CB91D819-C15F-4CFE-A260-AF0EC51D7A69}"/>
              </a:ext>
            </a:extLst>
          </p:cNvPr>
          <p:cNvCxnSpPr>
            <a:cxnSpLocks/>
          </p:cNvCxnSpPr>
          <p:nvPr/>
        </p:nvCxnSpPr>
        <p:spPr>
          <a:xfrm flipH="1">
            <a:off x="3730532" y="987581"/>
            <a:ext cx="59240" cy="580379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133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7256</TotalTime>
  <Words>1005</Words>
  <Application>Microsoft Office PowerPoint</Application>
  <PresentationFormat>Widescreen</PresentationFormat>
  <Paragraphs>205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Apresentação do PowerPoint</vt:lpstr>
      <vt:lpstr>            Macro Processos</vt:lpstr>
      <vt:lpstr>            Macro Processos</vt:lpstr>
      <vt:lpstr>            Macro Processos</vt:lpstr>
      <vt:lpstr>            Macro Processos</vt:lpstr>
      <vt:lpstr>            Macro Processos</vt:lpstr>
      <vt:lpstr>            Macro Processos</vt:lpstr>
      <vt:lpstr>            Macro Processos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Last Mile</dc:title>
  <dc:creator>Genaro Luiz Mario Troiano</dc:creator>
  <cp:lastModifiedBy>Genaro Troiano</cp:lastModifiedBy>
  <cp:revision>172</cp:revision>
  <cp:lastPrinted>2021-07-07T14:46:23Z</cp:lastPrinted>
  <dcterms:created xsi:type="dcterms:W3CDTF">2020-09-28T14:37:22Z</dcterms:created>
  <dcterms:modified xsi:type="dcterms:W3CDTF">2021-07-08T12:23:15Z</dcterms:modified>
</cp:coreProperties>
</file>