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359" r:id="rId3"/>
    <p:sldId id="3360" r:id="rId4"/>
    <p:sldId id="3363" r:id="rId5"/>
    <p:sldId id="3364" r:id="rId6"/>
    <p:sldId id="3314" r:id="rId7"/>
    <p:sldId id="3361" r:id="rId8"/>
    <p:sldId id="3355" r:id="rId9"/>
    <p:sldId id="3356" r:id="rId10"/>
    <p:sldId id="3357" r:id="rId11"/>
    <p:sldId id="3365" r:id="rId12"/>
    <p:sldId id="3367" r:id="rId13"/>
    <p:sldId id="3374" r:id="rId14"/>
    <p:sldId id="3368" r:id="rId15"/>
    <p:sldId id="3369" r:id="rId16"/>
    <p:sldId id="3370" r:id="rId17"/>
    <p:sldId id="3371" r:id="rId18"/>
    <p:sldId id="3372" r:id="rId19"/>
    <p:sldId id="3373" r:id="rId20"/>
    <p:sldId id="3375" r:id="rId21"/>
    <p:sldId id="3376" r:id="rId22"/>
    <p:sldId id="3377" r:id="rId23"/>
    <p:sldId id="3381" r:id="rId24"/>
    <p:sldId id="3378" r:id="rId25"/>
    <p:sldId id="3382" r:id="rId26"/>
    <p:sldId id="3380" r:id="rId27"/>
    <p:sldId id="3379" r:id="rId28"/>
    <p:sldId id="3383" r:id="rId29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8B2"/>
    <a:srgbClr val="DBDBED"/>
    <a:srgbClr val="FFEEDD"/>
    <a:srgbClr val="FF33CC"/>
    <a:srgbClr val="F50566"/>
    <a:srgbClr val="FFFFDD"/>
    <a:srgbClr val="D5F4FF"/>
    <a:srgbClr val="FFDDF6"/>
    <a:srgbClr val="FFE4C9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84B0-98EA-4E87-A430-4DF198AAB749}" v="328" dt="2021-08-12T13:36:30.312"/>
    <p1510:client id="{F84CBE34-FC41-42DC-8470-A88C72F57CEB}" v="76" dt="2021-08-12T20:51:0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8" autoAdjust="0"/>
    <p:restoredTop sz="96349" autoAdjust="0"/>
  </p:normalViewPr>
  <p:slideViewPr>
    <p:cSldViewPr snapToGrid="0">
      <p:cViewPr>
        <p:scale>
          <a:sx n="112" d="100"/>
          <a:sy n="112" d="100"/>
        </p:scale>
        <p:origin x="2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aro Troiano" userId="f71c3b0e-ed33-4c9f-9f1b-24896d284439" providerId="ADAL" clId="{6C92A1C8-044E-44EC-8407-E1B907C6F7DE}"/>
    <pc:docChg chg="undo custSel modSld">
      <pc:chgData name="Genaro Troiano" userId="f71c3b0e-ed33-4c9f-9f1b-24896d284439" providerId="ADAL" clId="{6C92A1C8-044E-44EC-8407-E1B907C6F7DE}" dt="2021-07-16T18:19:19.317" v="372"/>
      <pc:docMkLst>
        <pc:docMk/>
      </pc:docMkLst>
      <pc:sldChg chg="modSp mod">
        <pc:chgData name="Genaro Troiano" userId="f71c3b0e-ed33-4c9f-9f1b-24896d284439" providerId="ADAL" clId="{6C92A1C8-044E-44EC-8407-E1B907C6F7DE}" dt="2021-07-16T18:07:48.124" v="319" actId="20577"/>
        <pc:sldMkLst>
          <pc:docMk/>
          <pc:sldMk cId="425394993" sldId="3361"/>
        </pc:sldMkLst>
        <pc:spChg chg="mod">
          <ac:chgData name="Genaro Troiano" userId="f71c3b0e-ed33-4c9f-9f1b-24896d284439" providerId="ADAL" clId="{6C92A1C8-044E-44EC-8407-E1B907C6F7DE}" dt="2021-07-16T18:07:48.124" v="319" actId="20577"/>
          <ac:spMkLst>
            <pc:docMk/>
            <pc:sldMk cId="425394993" sldId="3361"/>
            <ac:spMk id="458" creationId="{FC42529A-A7A9-469F-BF1E-D8261FCFEAE4}"/>
          </ac:spMkLst>
        </pc:spChg>
      </pc:sldChg>
      <pc:sldChg chg="addSp delSp modSp mod addAnim delAnim modAnim">
        <pc:chgData name="Genaro Troiano" userId="f71c3b0e-ed33-4c9f-9f1b-24896d284439" providerId="ADAL" clId="{6C92A1C8-044E-44EC-8407-E1B907C6F7DE}" dt="2021-07-16T18:19:19.317" v="372"/>
        <pc:sldMkLst>
          <pc:docMk/>
          <pc:sldMk cId="325690078" sldId="3363"/>
        </pc:sldMkLst>
        <pc:spChg chg="add mod">
          <ac:chgData name="Genaro Troiano" userId="f71c3b0e-ed33-4c9f-9f1b-24896d284439" providerId="ADAL" clId="{6C92A1C8-044E-44EC-8407-E1B907C6F7DE}" dt="2021-07-16T14:22:01.908" v="215" actId="14100"/>
          <ac:spMkLst>
            <pc:docMk/>
            <pc:sldMk cId="325690078" sldId="3363"/>
            <ac:spMk id="12" creationId="{45656B88-D6FA-4705-B104-A6C72059E549}"/>
          </ac:spMkLst>
        </pc:spChg>
        <pc:spChg chg="mod">
          <ac:chgData name="Genaro Troiano" userId="f71c3b0e-ed33-4c9f-9f1b-24896d284439" providerId="ADAL" clId="{6C92A1C8-044E-44EC-8407-E1B907C6F7DE}" dt="2021-07-16T11:59:11.048" v="4" actId="1036"/>
          <ac:spMkLst>
            <pc:docMk/>
            <pc:sldMk cId="325690078" sldId="3363"/>
            <ac:spMk id="22" creationId="{A3BF9EB0-DDCD-46D6-B0FC-2E4E828933CE}"/>
          </ac:spMkLst>
        </pc:spChg>
        <pc:spChg chg="add mod">
          <ac:chgData name="Genaro Troiano" userId="f71c3b0e-ed33-4c9f-9f1b-24896d284439" providerId="ADAL" clId="{6C92A1C8-044E-44EC-8407-E1B907C6F7DE}" dt="2021-07-16T12:29:46.013" v="198" actId="1076"/>
          <ac:spMkLst>
            <pc:docMk/>
            <pc:sldMk cId="325690078" sldId="3363"/>
            <ac:spMk id="120" creationId="{81221005-FBFE-4370-8E3E-11962753A199}"/>
          </ac:spMkLst>
        </pc:spChg>
        <pc:spChg chg="mod">
          <ac:chgData name="Genaro Troiano" userId="f71c3b0e-ed33-4c9f-9f1b-24896d284439" providerId="ADAL" clId="{6C92A1C8-044E-44EC-8407-E1B907C6F7DE}" dt="2021-07-16T15:11:02.491" v="220" actId="207"/>
          <ac:spMkLst>
            <pc:docMk/>
            <pc:sldMk cId="325690078" sldId="3363"/>
            <ac:spMk id="121" creationId="{265C4644-3538-4419-B7B3-CFE58C213B57}"/>
          </ac:spMkLst>
        </pc:spChg>
        <pc:spChg chg="mod">
          <ac:chgData name="Genaro Troiano" userId="f71c3b0e-ed33-4c9f-9f1b-24896d284439" providerId="ADAL" clId="{6C92A1C8-044E-44EC-8407-E1B907C6F7DE}" dt="2021-07-16T15:11:08.067" v="223" actId="108"/>
          <ac:spMkLst>
            <pc:docMk/>
            <pc:sldMk cId="325690078" sldId="3363"/>
            <ac:spMk id="123" creationId="{72C4F436-3219-42D9-ABAA-8B07B08EE3A6}"/>
          </ac:spMkLst>
        </pc:spChg>
        <pc:spChg chg="add mod">
          <ac:chgData name="Genaro Troiano" userId="f71c3b0e-ed33-4c9f-9f1b-24896d284439" providerId="ADAL" clId="{6C92A1C8-044E-44EC-8407-E1B907C6F7DE}" dt="2021-07-16T14:19:00.988" v="211" actId="14100"/>
          <ac:spMkLst>
            <pc:docMk/>
            <pc:sldMk cId="325690078" sldId="3363"/>
            <ac:spMk id="124" creationId="{E489DD82-1B1F-483C-B6E1-AEC94B2089C3}"/>
          </ac:spMkLst>
        </pc:spChg>
        <pc:spChg chg="mod">
          <ac:chgData name="Genaro Troiano" userId="f71c3b0e-ed33-4c9f-9f1b-24896d284439" providerId="ADAL" clId="{6C92A1C8-044E-44EC-8407-E1B907C6F7DE}" dt="2021-07-16T15:13:11.691" v="273" actId="1038"/>
          <ac:spMkLst>
            <pc:docMk/>
            <pc:sldMk cId="325690078" sldId="3363"/>
            <ac:spMk id="126" creationId="{7AFB5D6B-2B3A-4D7A-BB01-C44823E0BF02}"/>
          </ac:spMkLst>
        </pc:spChg>
        <pc:spChg chg="mod">
          <ac:chgData name="Genaro Troiano" userId="f71c3b0e-ed33-4c9f-9f1b-24896d284439" providerId="ADAL" clId="{6C92A1C8-044E-44EC-8407-E1B907C6F7DE}" dt="2021-07-16T15:11:08.725" v="224" actId="108"/>
          <ac:spMkLst>
            <pc:docMk/>
            <pc:sldMk cId="325690078" sldId="3363"/>
            <ac:spMk id="127" creationId="{A7A40910-EE79-4AE2-96ED-A6D7E8440645}"/>
          </ac:spMkLst>
        </pc:spChg>
        <pc:spChg chg="mod">
          <ac:chgData name="Genaro Troiano" userId="f71c3b0e-ed33-4c9f-9f1b-24896d284439" providerId="ADAL" clId="{6C92A1C8-044E-44EC-8407-E1B907C6F7DE}" dt="2021-07-16T12:22:53.157" v="122" actId="14100"/>
          <ac:spMkLst>
            <pc:docMk/>
            <pc:sldMk cId="325690078" sldId="3363"/>
            <ac:spMk id="192" creationId="{D11A462D-7D66-475D-9D7B-2DA093F0D7EB}"/>
          </ac:spMkLst>
        </pc:spChg>
        <pc:spChg chg="mod">
          <ac:chgData name="Genaro Troiano" userId="f71c3b0e-ed33-4c9f-9f1b-24896d284439" providerId="ADAL" clId="{6C92A1C8-044E-44EC-8407-E1B907C6F7DE}" dt="2021-07-16T18:08:49.845" v="320" actId="14100"/>
          <ac:spMkLst>
            <pc:docMk/>
            <pc:sldMk cId="325690078" sldId="3363"/>
            <ac:spMk id="282" creationId="{5CFBF2DA-4A6A-48FD-8D6E-C34E65C9385A}"/>
          </ac:spMkLst>
        </pc:spChg>
        <pc:spChg chg="mod">
          <ac:chgData name="Genaro Troiano" userId="f71c3b0e-ed33-4c9f-9f1b-24896d284439" providerId="ADAL" clId="{6C92A1C8-044E-44EC-8407-E1B907C6F7DE}" dt="2021-07-16T12:21:42.187" v="96" actId="20577"/>
          <ac:spMkLst>
            <pc:docMk/>
            <pc:sldMk cId="325690078" sldId="3363"/>
            <ac:spMk id="492" creationId="{50DD7EB2-78DA-4567-B18D-E9324F830319}"/>
          </ac:spMkLst>
        </pc:spChg>
        <pc:spChg chg="mod">
          <ac:chgData name="Genaro Troiano" userId="f71c3b0e-ed33-4c9f-9f1b-24896d284439" providerId="ADAL" clId="{6C92A1C8-044E-44EC-8407-E1B907C6F7DE}" dt="2021-07-16T12:07:45.683" v="44" actId="1037"/>
          <ac:spMkLst>
            <pc:docMk/>
            <pc:sldMk cId="325690078" sldId="3363"/>
            <ac:spMk id="525" creationId="{69DA55F5-91F8-4578-984D-1C8F12AC04D0}"/>
          </ac:spMkLst>
        </pc:spChg>
        <pc:spChg chg="mod">
          <ac:chgData name="Genaro Troiano" userId="f71c3b0e-ed33-4c9f-9f1b-24896d284439" providerId="ADAL" clId="{6C92A1C8-044E-44EC-8407-E1B907C6F7DE}" dt="2021-07-16T18:14:58.804" v="368" actId="6549"/>
          <ac:spMkLst>
            <pc:docMk/>
            <pc:sldMk cId="325690078" sldId="3363"/>
            <ac:spMk id="529" creationId="{73DE5B79-0336-43BF-BE81-3E0AB8C5D72A}"/>
          </ac:spMkLst>
        </pc:spChg>
        <pc:spChg chg="mod">
          <ac:chgData name="Genaro Troiano" userId="f71c3b0e-ed33-4c9f-9f1b-24896d284439" providerId="ADAL" clId="{6C92A1C8-044E-44EC-8407-E1B907C6F7DE}" dt="2021-07-16T12:08:39.104" v="48" actId="1076"/>
          <ac:spMkLst>
            <pc:docMk/>
            <pc:sldMk cId="325690078" sldId="3363"/>
            <ac:spMk id="546" creationId="{FDC95D46-66E9-419B-A08D-51501F4C3CAA}"/>
          </ac:spMkLst>
        </pc:spChg>
        <pc:spChg chg="mod">
          <ac:chgData name="Genaro Troiano" userId="f71c3b0e-ed33-4c9f-9f1b-24896d284439" providerId="ADAL" clId="{6C92A1C8-044E-44EC-8407-E1B907C6F7DE}" dt="2021-07-16T12:09:11.811" v="49" actId="1076"/>
          <ac:spMkLst>
            <pc:docMk/>
            <pc:sldMk cId="325690078" sldId="3363"/>
            <ac:spMk id="551" creationId="{7A405499-0FC5-4F01-9658-431912D14AE6}"/>
          </ac:spMkLst>
        </pc:spChg>
        <pc:spChg chg="add del mod">
          <ac:chgData name="Genaro Troiano" userId="f71c3b0e-ed33-4c9f-9f1b-24896d284439" providerId="ADAL" clId="{6C92A1C8-044E-44EC-8407-E1B907C6F7DE}" dt="2021-07-16T12:23:18.814" v="124" actId="478"/>
          <ac:spMkLst>
            <pc:docMk/>
            <pc:sldMk cId="325690078" sldId="3363"/>
            <ac:spMk id="571" creationId="{11BE9C5C-91C3-4242-9ED4-0572DD5E28DA}"/>
          </ac:spMkLst>
        </pc:spChg>
        <pc:spChg chg="mod">
          <ac:chgData name="Genaro Troiano" userId="f71c3b0e-ed33-4c9f-9f1b-24896d284439" providerId="ADAL" clId="{6C92A1C8-044E-44EC-8407-E1B907C6F7DE}" dt="2021-07-16T12:22:19.451" v="119" actId="14100"/>
          <ac:spMkLst>
            <pc:docMk/>
            <pc:sldMk cId="325690078" sldId="3363"/>
            <ac:spMk id="624" creationId="{1833E021-CD41-4C5F-BA1C-78EFBCA1E53B}"/>
          </ac:spMkLst>
        </pc:spChg>
        <pc:spChg chg="mod">
          <ac:chgData name="Genaro Troiano" userId="f71c3b0e-ed33-4c9f-9f1b-24896d284439" providerId="ADAL" clId="{6C92A1C8-044E-44EC-8407-E1B907C6F7DE}" dt="2021-07-16T15:13:38.637" v="307" actId="1037"/>
          <ac:spMkLst>
            <pc:docMk/>
            <pc:sldMk cId="325690078" sldId="3363"/>
            <ac:spMk id="634" creationId="{59651AEF-72D6-43F7-AB96-718B70357270}"/>
          </ac:spMkLst>
        </pc:spChg>
        <pc:spChg chg="mod">
          <ac:chgData name="Genaro Troiano" userId="f71c3b0e-ed33-4c9f-9f1b-24896d284439" providerId="ADAL" clId="{6C92A1C8-044E-44EC-8407-E1B907C6F7DE}" dt="2021-07-16T15:11:06.982" v="222" actId="108"/>
          <ac:spMkLst>
            <pc:docMk/>
            <pc:sldMk cId="325690078" sldId="3363"/>
            <ac:spMk id="674" creationId="{087ED206-DFD6-40F5-8857-4E4198370CA0}"/>
          </ac:spMkLst>
        </pc:spChg>
        <pc:cxnChg chg="add mod">
          <ac:chgData name="Genaro Troiano" userId="f71c3b0e-ed33-4c9f-9f1b-24896d284439" providerId="ADAL" clId="{6C92A1C8-044E-44EC-8407-E1B907C6F7DE}" dt="2021-07-16T12:30:23.298" v="201" actId="693"/>
          <ac:cxnSpMkLst>
            <pc:docMk/>
            <pc:sldMk cId="325690078" sldId="3363"/>
            <ac:cxnSpMk id="16" creationId="{5D6417A8-59BC-4147-AC05-A6089BB32EAA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150" creationId="{2CA6DFBB-9F7E-4B3B-A5DB-CB352A3A97C9}"/>
          </ac:cxnSpMkLst>
        </pc:cxnChg>
        <pc:cxnChg chg="mod">
          <ac:chgData name="Genaro Troiano" userId="f71c3b0e-ed33-4c9f-9f1b-24896d284439" providerId="ADAL" clId="{6C92A1C8-044E-44EC-8407-E1B907C6F7DE}" dt="2021-07-16T15:13:44.502" v="308" actId="14100"/>
          <ac:cxnSpMkLst>
            <pc:docMk/>
            <pc:sldMk cId="325690078" sldId="3363"/>
            <ac:cxnSpMk id="151" creationId="{C5E01008-064D-4FAF-9F69-6516EAB27511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193" creationId="{366F516B-526B-4A76-AB3A-5FFA0D860B56}"/>
          </ac:cxnSpMkLst>
        </pc:cxnChg>
        <pc:cxnChg chg="mod">
          <ac:chgData name="Genaro Troiano" userId="f71c3b0e-ed33-4c9f-9f1b-24896d284439" providerId="ADAL" clId="{6C92A1C8-044E-44EC-8407-E1B907C6F7DE}" dt="2021-07-16T18:09:04.175" v="321" actId="14100"/>
          <ac:cxnSpMkLst>
            <pc:docMk/>
            <pc:sldMk cId="325690078" sldId="3363"/>
            <ac:cxnSpMk id="303" creationId="{11156B72-D2B3-4AC3-8A9C-41F0F2C7A93F}"/>
          </ac:cxnSpMkLst>
        </pc:cxnChg>
        <pc:cxnChg chg="mod">
          <ac:chgData name="Genaro Troiano" userId="f71c3b0e-ed33-4c9f-9f1b-24896d284439" providerId="ADAL" clId="{6C92A1C8-044E-44EC-8407-E1B907C6F7DE}" dt="2021-07-16T12:22:53.157" v="122" actId="14100"/>
          <ac:cxnSpMkLst>
            <pc:docMk/>
            <pc:sldMk cId="325690078" sldId="3363"/>
            <ac:cxnSpMk id="430" creationId="{1C0B0DAC-0D84-45DD-BF3A-5472DA7E1641}"/>
          </ac:cxnSpMkLst>
        </pc:cxnChg>
        <pc:cxnChg chg="mod">
          <ac:chgData name="Genaro Troiano" userId="f71c3b0e-ed33-4c9f-9f1b-24896d284439" providerId="ADAL" clId="{6C92A1C8-044E-44EC-8407-E1B907C6F7DE}" dt="2021-07-16T15:13:38.637" v="307" actId="1037"/>
          <ac:cxnSpMkLst>
            <pc:docMk/>
            <pc:sldMk cId="325690078" sldId="3363"/>
            <ac:cxnSpMk id="449" creationId="{3C41E3FE-7FD4-4F31-B9C8-E67ED595C766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493" creationId="{076171BA-57E0-4D47-8591-F2AC4215C912}"/>
          </ac:cxnSpMkLst>
        </pc:cxnChg>
        <pc:cxnChg chg="mod">
          <ac:chgData name="Genaro Troiano" userId="f71c3b0e-ed33-4c9f-9f1b-24896d284439" providerId="ADAL" clId="{6C92A1C8-044E-44EC-8407-E1B907C6F7DE}" dt="2021-07-16T15:19:44.091" v="309" actId="14100"/>
          <ac:cxnSpMkLst>
            <pc:docMk/>
            <pc:sldMk cId="325690078" sldId="3363"/>
            <ac:cxnSpMk id="496" creationId="{B33457BF-94BB-429B-8BFE-EE910D789A77}"/>
          </ac:cxnSpMkLst>
        </pc:cxnChg>
        <pc:cxnChg chg="mod">
          <ac:chgData name="Genaro Troiano" userId="f71c3b0e-ed33-4c9f-9f1b-24896d284439" providerId="ADAL" clId="{6C92A1C8-044E-44EC-8407-E1B907C6F7DE}" dt="2021-07-16T11:59:11.048" v="4" actId="1036"/>
          <ac:cxnSpMkLst>
            <pc:docMk/>
            <pc:sldMk cId="325690078" sldId="3363"/>
            <ac:cxnSpMk id="531" creationId="{6E4C826D-F31A-4D3F-B3D4-A901BEB4E055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2" creationId="{430A51CB-01A8-4F7C-BD83-411153F55591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75" creationId="{CD486541-D53F-4DF2-B7E8-976E0807341F}"/>
          </ac:cxnSpMkLst>
        </pc:cxnChg>
        <pc:cxnChg chg="mod">
          <ac:chgData name="Genaro Troiano" userId="f71c3b0e-ed33-4c9f-9f1b-24896d284439" providerId="ADAL" clId="{6C92A1C8-044E-44EC-8407-E1B907C6F7DE}" dt="2021-07-16T12:23:18.814" v="124" actId="478"/>
          <ac:cxnSpMkLst>
            <pc:docMk/>
            <pc:sldMk cId="325690078" sldId="3363"/>
            <ac:cxnSpMk id="591" creationId="{66085617-4E79-4A67-964E-62733CE300D1}"/>
          </ac:cxnSpMkLst>
        </pc:cxnChg>
        <pc:cxnChg chg="mod">
          <ac:chgData name="Genaro Troiano" userId="f71c3b0e-ed33-4c9f-9f1b-24896d284439" providerId="ADAL" clId="{6C92A1C8-044E-44EC-8407-E1B907C6F7DE}" dt="2021-07-16T11:59:20.043" v="6" actId="14100"/>
          <ac:cxnSpMkLst>
            <pc:docMk/>
            <pc:sldMk cId="325690078" sldId="3363"/>
            <ac:cxnSpMk id="675" creationId="{AA91E952-ADB2-4324-B391-EF1428F66BF2}"/>
          </ac:cxnSpMkLst>
        </pc:cxnChg>
      </pc:sldChg>
    </pc:docChg>
  </pc:docChgLst>
  <pc:docChgLst>
    <pc:chgData name="Genaro Troiano" userId="f71c3b0e-ed33-4c9f-9f1b-24896d284439" providerId="ADAL" clId="{DF3D84B0-98EA-4E87-A430-4DF198AAB749}"/>
    <pc:docChg chg="undo custSel addSld delSld modSld sldOrd">
      <pc:chgData name="Genaro Troiano" userId="f71c3b0e-ed33-4c9f-9f1b-24896d284439" providerId="ADAL" clId="{DF3D84B0-98EA-4E87-A430-4DF198AAB749}" dt="2021-08-12T14:36:20.530" v="8460" actId="20577"/>
      <pc:docMkLst>
        <pc:docMk/>
      </pc:docMkLst>
      <pc:sldChg chg="modSp mod">
        <pc:chgData name="Genaro Troiano" userId="f71c3b0e-ed33-4c9f-9f1b-24896d284439" providerId="ADAL" clId="{DF3D84B0-98EA-4E87-A430-4DF198AAB749}" dt="2021-08-12T14:36:20.530" v="8460" actId="20577"/>
        <pc:sldMkLst>
          <pc:docMk/>
          <pc:sldMk cId="1500492718" sldId="257"/>
        </pc:sldMkLst>
        <pc:spChg chg="mod">
          <ac:chgData name="Genaro Troiano" userId="f71c3b0e-ed33-4c9f-9f1b-24896d284439" providerId="ADAL" clId="{DF3D84B0-98EA-4E87-A430-4DF198AAB749}" dt="2021-08-12T14:36:20.530" v="8460" actId="20577"/>
          <ac:spMkLst>
            <pc:docMk/>
            <pc:sldMk cId="1500492718" sldId="257"/>
            <ac:spMk id="94" creationId="{8C081FAA-34DD-4BD6-ADDD-5A4165ED7F2D}"/>
          </ac:spMkLst>
        </pc:spChg>
      </pc:sldChg>
      <pc:sldChg chg="add del">
        <pc:chgData name="Genaro Troiano" userId="f71c3b0e-ed33-4c9f-9f1b-24896d284439" providerId="ADAL" clId="{DF3D84B0-98EA-4E87-A430-4DF198AAB749}" dt="2021-08-11T20:56:51.949" v="5413" actId="47"/>
        <pc:sldMkLst>
          <pc:docMk/>
          <pc:sldMk cId="2128817229" sldId="3321"/>
        </pc:sldMkLst>
      </pc:sldChg>
      <pc:sldChg chg="modSp mod">
        <pc:chgData name="Genaro Troiano" userId="f71c3b0e-ed33-4c9f-9f1b-24896d284439" providerId="ADAL" clId="{DF3D84B0-98EA-4E87-A430-4DF198AAB749}" dt="2021-07-29T13:02:43.806" v="4" actId="6549"/>
        <pc:sldMkLst>
          <pc:docMk/>
          <pc:sldMk cId="3343899563" sldId="3355"/>
        </pc:sldMkLst>
        <pc:spChg chg="mod">
          <ac:chgData name="Genaro Troiano" userId="f71c3b0e-ed33-4c9f-9f1b-24896d284439" providerId="ADAL" clId="{DF3D84B0-98EA-4E87-A430-4DF198AAB749}" dt="2021-07-29T12:37:31.475" v="0" actId="1076"/>
          <ac:spMkLst>
            <pc:docMk/>
            <pc:sldMk cId="3343899563" sldId="3355"/>
            <ac:spMk id="36" creationId="{F818026F-4D86-41DF-87AA-271A49232321}"/>
          </ac:spMkLst>
        </pc:spChg>
        <pc:spChg chg="mod">
          <ac:chgData name="Genaro Troiano" userId="f71c3b0e-ed33-4c9f-9f1b-24896d284439" providerId="ADAL" clId="{DF3D84B0-98EA-4E87-A430-4DF198AAB749}" dt="2021-07-29T12:58:51.518" v="2" actId="20577"/>
          <ac:spMkLst>
            <pc:docMk/>
            <pc:sldMk cId="3343899563" sldId="3355"/>
            <ac:spMk id="275" creationId="{22417E37-3892-4FFF-BBEF-7F35525095BD}"/>
          </ac:spMkLst>
        </pc:spChg>
        <pc:spChg chg="mod">
          <ac:chgData name="Genaro Troiano" userId="f71c3b0e-ed33-4c9f-9f1b-24896d284439" providerId="ADAL" clId="{DF3D84B0-98EA-4E87-A430-4DF198AAB749}" dt="2021-07-29T13:02:43.806" v="4" actId="6549"/>
          <ac:spMkLst>
            <pc:docMk/>
            <pc:sldMk cId="3343899563" sldId="3355"/>
            <ac:spMk id="292" creationId="{5AE98299-A0EB-4AD7-9ACB-7F10C83EBA84}"/>
          </ac:spMkLst>
        </pc:sp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7" creationId="{DBCE662E-EB61-4FF9-AE52-57AB6F4A7F12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39" creationId="{4F3E8785-E29E-478D-9E44-96F5FB055DD3}"/>
          </ac:cxnSpMkLst>
        </pc:cxnChg>
        <pc:cxnChg chg="mod">
          <ac:chgData name="Genaro Troiano" userId="f71c3b0e-ed33-4c9f-9f1b-24896d284439" providerId="ADAL" clId="{DF3D84B0-98EA-4E87-A430-4DF198AAB749}" dt="2021-07-29T12:37:31.475" v="0" actId="1076"/>
          <ac:cxnSpMkLst>
            <pc:docMk/>
            <pc:sldMk cId="3343899563" sldId="3355"/>
            <ac:cxnSpMk id="49" creationId="{59C629E9-6D78-4C20-9162-C62BF174EC38}"/>
          </ac:cxnSpMkLst>
        </pc:cxnChg>
      </pc:sldChg>
      <pc:sldChg chg="addSp delSp modSp mod delAnim modAnim">
        <pc:chgData name="Genaro Troiano" userId="f71c3b0e-ed33-4c9f-9f1b-24896d284439" providerId="ADAL" clId="{DF3D84B0-98EA-4E87-A430-4DF198AAB749}" dt="2021-08-04T18:07:26.352" v="1457" actId="1076"/>
        <pc:sldMkLst>
          <pc:docMk/>
          <pc:sldMk cId="1866384841" sldId="3356"/>
        </pc:sldMkLst>
        <pc:spChg chg="del mod">
          <ac:chgData name="Genaro Troiano" userId="f71c3b0e-ed33-4c9f-9f1b-24896d284439" providerId="ADAL" clId="{DF3D84B0-98EA-4E87-A430-4DF198AAB749}" dt="2021-08-04T15:03:21.405" v="846" actId="478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DF3D84B0-98EA-4E87-A430-4DF198AAB749}" dt="2021-08-04T17:17:17.637" v="1097" actId="6549"/>
          <ac:spMkLst>
            <pc:docMk/>
            <pc:sldMk cId="1866384841" sldId="3356"/>
            <ac:spMk id="35" creationId="{2C337531-C0E4-456D-A985-BF06802CAD20}"/>
          </ac:spMkLst>
        </pc:spChg>
        <pc:spChg chg="del mod">
          <ac:chgData name="Genaro Troiano" userId="f71c3b0e-ed33-4c9f-9f1b-24896d284439" providerId="ADAL" clId="{DF3D84B0-98EA-4E87-A430-4DF198AAB749}" dt="2021-08-04T15:03:29.526" v="850" actId="478"/>
          <ac:spMkLst>
            <pc:docMk/>
            <pc:sldMk cId="1866384841" sldId="3356"/>
            <ac:spMk id="89" creationId="{6AFDD434-BB5E-4074-86D6-DE986D4F4FD6}"/>
          </ac:spMkLst>
        </pc:spChg>
        <pc:spChg chg="mod">
          <ac:chgData name="Genaro Troiano" userId="f71c3b0e-ed33-4c9f-9f1b-24896d284439" providerId="ADAL" clId="{DF3D84B0-98EA-4E87-A430-4DF198AAB749}" dt="2021-08-04T17:21:36.692" v="1256" actId="1037"/>
          <ac:spMkLst>
            <pc:docMk/>
            <pc:sldMk cId="1866384841" sldId="3356"/>
            <ac:spMk id="124" creationId="{EFABBD72-479F-449F-84C5-036EF2AD1D40}"/>
          </ac:spMkLst>
        </pc:spChg>
        <pc:spChg chg="mod">
          <ac:chgData name="Genaro Troiano" userId="f71c3b0e-ed33-4c9f-9f1b-24896d284439" providerId="ADAL" clId="{DF3D84B0-98EA-4E87-A430-4DF198AAB749}" dt="2021-07-29T13:17:29.119" v="22" actId="6549"/>
          <ac:spMkLst>
            <pc:docMk/>
            <pc:sldMk cId="1866384841" sldId="3356"/>
            <ac:spMk id="135" creationId="{52287BF1-A116-4A01-8EA1-1E969680293A}"/>
          </ac:spMkLst>
        </pc:spChg>
        <pc:spChg chg="del">
          <ac:chgData name="Genaro Troiano" userId="f71c3b0e-ed33-4c9f-9f1b-24896d284439" providerId="ADAL" clId="{DF3D84B0-98EA-4E87-A430-4DF198AAB749}" dt="2021-08-04T15:03:25.711" v="848" actId="478"/>
          <ac:spMkLst>
            <pc:docMk/>
            <pc:sldMk cId="1866384841" sldId="3356"/>
            <ac:spMk id="142" creationId="{A6BA378C-5387-4837-8972-969F420E9810}"/>
          </ac:spMkLst>
        </pc:spChg>
        <pc:spChg chg="add mod">
          <ac:chgData name="Genaro Troiano" userId="f71c3b0e-ed33-4c9f-9f1b-24896d284439" providerId="ADAL" clId="{DF3D84B0-98EA-4E87-A430-4DF198AAB749}" dt="2021-08-04T18:04:28.941" v="1421" actId="1037"/>
          <ac:spMkLst>
            <pc:docMk/>
            <pc:sldMk cId="1866384841" sldId="3356"/>
            <ac:spMk id="165" creationId="{96B1E945-B295-434A-8891-285A0939E28C}"/>
          </ac:spMkLst>
        </pc:spChg>
        <pc:spChg chg="add mod">
          <ac:chgData name="Genaro Troiano" userId="f71c3b0e-ed33-4c9f-9f1b-24896d284439" providerId="ADAL" clId="{DF3D84B0-98EA-4E87-A430-4DF198AAB749}" dt="2021-08-04T18:04:51.277" v="1452" actId="1076"/>
          <ac:spMkLst>
            <pc:docMk/>
            <pc:sldMk cId="1866384841" sldId="3356"/>
            <ac:spMk id="166" creationId="{D5ECE489-D615-4A9A-BDF8-A0CAA060619A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8" creationId="{AB94A0C6-8D13-45F0-8BFC-5E0E5D644EA9}"/>
          </ac:spMkLst>
        </pc:spChg>
        <pc:spChg chg="add del mod">
          <ac:chgData name="Genaro Troiano" userId="f71c3b0e-ed33-4c9f-9f1b-24896d284439" providerId="ADAL" clId="{DF3D84B0-98EA-4E87-A430-4DF198AAB749}" dt="2021-08-04T15:03:02.757" v="842"/>
          <ac:spMkLst>
            <pc:docMk/>
            <pc:sldMk cId="1866384841" sldId="3356"/>
            <ac:spMk id="169" creationId="{CAD75237-6182-4B34-9102-43863E9AF3D2}"/>
          </ac:spMkLst>
        </pc:spChg>
        <pc:spChg chg="add mod">
          <ac:chgData name="Genaro Troiano" userId="f71c3b0e-ed33-4c9f-9f1b-24896d284439" providerId="ADAL" clId="{DF3D84B0-98EA-4E87-A430-4DF198AAB749}" dt="2021-08-04T18:07:26.352" v="1457" actId="1076"/>
          <ac:spMkLst>
            <pc:docMk/>
            <pc:sldMk cId="1866384841" sldId="3356"/>
            <ac:spMk id="170" creationId="{078FBF86-8A4E-4030-8730-A68852CFE31E}"/>
          </ac:spMkLst>
        </pc:spChg>
        <pc:spChg chg="add mod">
          <ac:chgData name="Genaro Troiano" userId="f71c3b0e-ed33-4c9f-9f1b-24896d284439" providerId="ADAL" clId="{DF3D84B0-98EA-4E87-A430-4DF198AAB749}" dt="2021-08-04T18:07:18.565" v="1456" actId="1076"/>
          <ac:spMkLst>
            <pc:docMk/>
            <pc:sldMk cId="1866384841" sldId="3356"/>
            <ac:spMk id="171" creationId="{E4C04ED5-8B43-434D-8331-B1D6E3C25704}"/>
          </ac:spMkLst>
        </pc:spChg>
        <pc:spChg chg="add mod">
          <ac:chgData name="Genaro Troiano" userId="f71c3b0e-ed33-4c9f-9f1b-24896d284439" providerId="ADAL" clId="{DF3D84B0-98EA-4E87-A430-4DF198AAB749}" dt="2021-08-04T18:04:38.433" v="1448" actId="1038"/>
          <ac:spMkLst>
            <pc:docMk/>
            <pc:sldMk cId="1866384841" sldId="3356"/>
            <ac:spMk id="175" creationId="{E70683D7-1396-44C6-A0E9-E06051EFB965}"/>
          </ac:spMkLst>
        </pc:spChg>
        <pc:spChg chg="add mod">
          <ac:chgData name="Genaro Troiano" userId="f71c3b0e-ed33-4c9f-9f1b-24896d284439" providerId="ADAL" clId="{DF3D84B0-98EA-4E87-A430-4DF198AAB749}" dt="2021-08-04T18:04:45.849" v="1450" actId="1076"/>
          <ac:spMkLst>
            <pc:docMk/>
            <pc:sldMk cId="1866384841" sldId="3356"/>
            <ac:spMk id="176" creationId="{7A1ED91D-0A9C-4C86-981D-C3B8A5500CC1}"/>
          </ac:spMkLst>
        </pc:spChg>
        <pc:spChg chg="del">
          <ac:chgData name="Genaro Troiano" userId="f71c3b0e-ed33-4c9f-9f1b-24896d284439" providerId="ADAL" clId="{DF3D84B0-98EA-4E87-A430-4DF198AAB749}" dt="2021-08-04T15:03:23.691" v="847" actId="478"/>
          <ac:spMkLst>
            <pc:docMk/>
            <pc:sldMk cId="1866384841" sldId="3356"/>
            <ac:spMk id="263" creationId="{E9243071-8348-4F9A-A952-890F6B14D4B8}"/>
          </ac:spMkLst>
        </pc:spChg>
        <pc:spChg chg="mod">
          <ac:chgData name="Genaro Troiano" userId="f71c3b0e-ed33-4c9f-9f1b-24896d284439" providerId="ADAL" clId="{DF3D84B0-98EA-4E87-A430-4DF198AAB749}" dt="2021-08-04T17:21:41.913" v="1280" actId="1037"/>
          <ac:spMkLst>
            <pc:docMk/>
            <pc:sldMk cId="1866384841" sldId="3356"/>
            <ac:spMk id="297" creationId="{322E7049-4664-4F03-97FB-02545D479755}"/>
          </ac:spMkLst>
        </pc:spChg>
        <pc:cxnChg chg="mod">
          <ac:chgData name="Genaro Troiano" userId="f71c3b0e-ed33-4c9f-9f1b-24896d284439" providerId="ADAL" clId="{DF3D84B0-98EA-4E87-A430-4DF198AAB749}" dt="2021-08-04T18:04:28.941" v="1421" actId="1037"/>
          <ac:cxnSpMkLst>
            <pc:docMk/>
            <pc:sldMk cId="1866384841" sldId="3356"/>
            <ac:cxnSpMk id="36" creationId="{F091F49A-8151-46C4-B155-1FD9B08CC7AA}"/>
          </ac:cxnSpMkLst>
        </pc:cxnChg>
        <pc:cxnChg chg="del mod">
          <ac:chgData name="Genaro Troiano" userId="f71c3b0e-ed33-4c9f-9f1b-24896d284439" providerId="ADAL" clId="{DF3D84B0-98EA-4E87-A430-4DF198AAB749}" dt="2021-08-04T15:03:30.998" v="851" actId="478"/>
          <ac:cxnSpMkLst>
            <pc:docMk/>
            <pc:sldMk cId="1866384841" sldId="3356"/>
            <ac:cxnSpMk id="90" creationId="{E4E66243-DEBA-4A61-B777-C060A4D22A41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129" creationId="{D359373D-96A1-4B97-89BE-CDA2B0ABE431}"/>
          </ac:cxnSpMkLst>
        </pc:cxnChg>
        <pc:cxnChg chg="add mod">
          <ac:chgData name="Genaro Troiano" userId="f71c3b0e-ed33-4c9f-9f1b-24896d284439" providerId="ADAL" clId="{DF3D84B0-98EA-4E87-A430-4DF198AAB749}" dt="2021-08-04T18:07:18.565" v="1456" actId="1076"/>
          <ac:cxnSpMkLst>
            <pc:docMk/>
            <pc:sldMk cId="1866384841" sldId="3356"/>
            <ac:cxnSpMk id="173" creationId="{847FC19E-D8E1-40D0-A1E1-54552DF1115F}"/>
          </ac:cxnSpMkLst>
        </pc:cxnChg>
        <pc:cxnChg chg="add mod">
          <ac:chgData name="Genaro Troiano" userId="f71c3b0e-ed33-4c9f-9f1b-24896d284439" providerId="ADAL" clId="{DF3D84B0-98EA-4E87-A430-4DF198AAB749}" dt="2021-08-04T18:04:38.433" v="1448" actId="1038"/>
          <ac:cxnSpMkLst>
            <pc:docMk/>
            <pc:sldMk cId="1866384841" sldId="3356"/>
            <ac:cxnSpMk id="178" creationId="{852B90D2-3ACC-4610-8CD4-AE9551D0A948}"/>
          </ac:cxnSpMkLst>
        </pc:cxnChg>
        <pc:cxnChg chg="mod">
          <ac:chgData name="Genaro Troiano" userId="f71c3b0e-ed33-4c9f-9f1b-24896d284439" providerId="ADAL" clId="{DF3D84B0-98EA-4E87-A430-4DF198AAB749}" dt="2021-08-04T17:21:36.692" v="1256" actId="1037"/>
          <ac:cxnSpMkLst>
            <pc:docMk/>
            <pc:sldMk cId="1866384841" sldId="3356"/>
            <ac:cxnSpMk id="280" creationId="{C7A79224-F2A5-4311-860E-11813598C57C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299" creationId="{56F6A7CA-5D9F-41B0-9DEF-A9BA1A2BAB0D}"/>
          </ac:cxnSpMkLst>
        </pc:cxnChg>
        <pc:cxnChg chg="mod">
          <ac:chgData name="Genaro Troiano" userId="f71c3b0e-ed33-4c9f-9f1b-24896d284439" providerId="ADAL" clId="{DF3D84B0-98EA-4E87-A430-4DF198AAB749}" dt="2021-08-04T17:21:41.913" v="1280" actId="1037"/>
          <ac:cxnSpMkLst>
            <pc:docMk/>
            <pc:sldMk cId="1866384841" sldId="3356"/>
            <ac:cxnSpMk id="305" creationId="{E1365909-0D34-4C5B-9A58-F182E5C6C288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7-29T14:27:44.116" v="385" actId="14100"/>
        <pc:sldMkLst>
          <pc:docMk/>
          <pc:sldMk cId="127413306" sldId="3357"/>
        </pc:sldMkLst>
        <pc:spChg chg="mod">
          <ac:chgData name="Genaro Troiano" userId="f71c3b0e-ed33-4c9f-9f1b-24896d284439" providerId="ADAL" clId="{DF3D84B0-98EA-4E87-A430-4DF198AAB749}" dt="2021-07-29T14:06:49.343" v="28" actId="20577"/>
          <ac:spMkLst>
            <pc:docMk/>
            <pc:sldMk cId="127413306" sldId="3357"/>
            <ac:spMk id="25" creationId="{965D3CDE-2C57-4446-A34F-6676E9AEE74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26" creationId="{375C6D9C-5195-408A-BBD3-F10EC30709BD}"/>
          </ac:spMkLst>
        </pc:spChg>
        <pc:spChg chg="del mod">
          <ac:chgData name="Genaro Troiano" userId="f71c3b0e-ed33-4c9f-9f1b-24896d284439" providerId="ADAL" clId="{DF3D84B0-98EA-4E87-A430-4DF198AAB749}" dt="2021-07-29T14:27:22.885" v="383" actId="478"/>
          <ac:spMkLst>
            <pc:docMk/>
            <pc:sldMk cId="127413306" sldId="3357"/>
            <ac:spMk id="28" creationId="{5C25F64F-3ADF-4FAF-8097-D83DB02E4791}"/>
          </ac:spMkLst>
        </pc:spChg>
        <pc:spChg chg="mod">
          <ac:chgData name="Genaro Troiano" userId="f71c3b0e-ed33-4c9f-9f1b-24896d284439" providerId="ADAL" clId="{DF3D84B0-98EA-4E87-A430-4DF198AAB749}" dt="2021-07-29T14:27:17.384" v="381"/>
          <ac:spMkLst>
            <pc:docMk/>
            <pc:sldMk cId="127413306" sldId="3357"/>
            <ac:spMk id="30" creationId="{9A10866A-6978-4F3C-910D-DC0400D4E8CD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4" creationId="{2D4340BF-0C0D-4620-9E3A-F47DCF23FC95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5" creationId="{717F360C-B19B-40F1-B6BA-4A7E9D9599F6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6" creationId="{F1A6F2E7-D868-4B34-95A6-140998F590B7}"/>
          </ac:spMkLst>
        </pc:spChg>
        <pc:spChg chg="mod">
          <ac:chgData name="Genaro Troiano" userId="f71c3b0e-ed33-4c9f-9f1b-24896d284439" providerId="ADAL" clId="{DF3D84B0-98EA-4E87-A430-4DF198AAB749}" dt="2021-07-29T14:11:48.009" v="264" actId="1038"/>
          <ac:spMkLst>
            <pc:docMk/>
            <pc:sldMk cId="127413306" sldId="3357"/>
            <ac:spMk id="47" creationId="{A7336B40-7291-4E3A-96A8-3C3F1D2E057C}"/>
          </ac:spMkLst>
        </pc:spChg>
        <pc:spChg chg="add mod">
          <ac:chgData name="Genaro Troiano" userId="f71c3b0e-ed33-4c9f-9f1b-24896d284439" providerId="ADAL" clId="{DF3D84B0-98EA-4E87-A430-4DF198AAB749}" dt="2021-07-29T14:12:45.841" v="376" actId="20577"/>
          <ac:spMkLst>
            <pc:docMk/>
            <pc:sldMk cId="127413306" sldId="3357"/>
            <ac:spMk id="50" creationId="{7761A431-F31F-45C3-BB9E-F695D9C266B1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60" creationId="{9D8F8F27-641D-480B-9E23-D66827AF8A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3" creationId="{A59154C7-78D4-44D5-8AFD-CD3079008E68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7" creationId="{C41BB411-664D-4B28-8C56-E0110A30F13B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78" creationId="{FE485BD5-D391-461B-810E-2FAB2476796C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5" creationId="{0EEDF5D1-CC05-4292-97EC-5E8A6B42F64E}"/>
          </ac:spMkLst>
        </pc:spChg>
        <pc:spChg chg="mod">
          <ac:chgData name="Genaro Troiano" userId="f71c3b0e-ed33-4c9f-9f1b-24896d284439" providerId="ADAL" clId="{DF3D84B0-98EA-4E87-A430-4DF198AAB749}" dt="2021-07-29T14:11:31.104" v="219" actId="1038"/>
          <ac:spMkLst>
            <pc:docMk/>
            <pc:sldMk cId="127413306" sldId="3357"/>
            <ac:spMk id="89" creationId="{ADCBC122-EB2E-4E88-B4B1-DCD738454D20}"/>
          </ac:spMkLst>
        </pc:spChg>
        <pc:cxnChg chg="mod">
          <ac:chgData name="Genaro Troiano" userId="f71c3b0e-ed33-4c9f-9f1b-24896d284439" providerId="ADAL" clId="{DF3D84B0-98EA-4E87-A430-4DF198AAB749}" dt="2021-07-29T14:13:00.702" v="380" actId="14100"/>
          <ac:cxnSpMkLst>
            <pc:docMk/>
            <pc:sldMk cId="127413306" sldId="3357"/>
            <ac:cxnSpMk id="27" creationId="{8BF179F7-5E30-46B3-A976-6F16B2219E59}"/>
          </ac:cxnSpMkLst>
        </pc:cxnChg>
        <pc:cxnChg chg="mod">
          <ac:chgData name="Genaro Troiano" userId="f71c3b0e-ed33-4c9f-9f1b-24896d284439" providerId="ADAL" clId="{DF3D84B0-98EA-4E87-A430-4DF198AAB749}" dt="2021-07-29T14:27:44.116" v="385" actId="14100"/>
          <ac:cxnSpMkLst>
            <pc:docMk/>
            <pc:sldMk cId="127413306" sldId="3357"/>
            <ac:cxnSpMk id="29" creationId="{D8799328-4B68-4AFE-AF17-6F1CB99714E7}"/>
          </ac:cxnSpMkLst>
        </pc:cxnChg>
        <pc:cxnChg chg="del mod">
          <ac:chgData name="Genaro Troiano" userId="f71c3b0e-ed33-4c9f-9f1b-24896d284439" providerId="ADAL" clId="{DF3D84B0-98EA-4E87-A430-4DF198AAB749}" dt="2021-07-29T14:27:41.526" v="384" actId="478"/>
          <ac:cxnSpMkLst>
            <pc:docMk/>
            <pc:sldMk cId="127413306" sldId="3357"/>
            <ac:cxnSpMk id="31" creationId="{9839CD68-49F0-4AB7-BA74-9899392010FF}"/>
          </ac:cxnSpMkLst>
        </pc:cxnChg>
        <pc:cxnChg chg="mod">
          <ac:chgData name="Genaro Troiano" userId="f71c3b0e-ed33-4c9f-9f1b-24896d284439" providerId="ADAL" clId="{DF3D84B0-98EA-4E87-A430-4DF198AAB749}" dt="2021-07-29T14:11:26.463" v="195" actId="1038"/>
          <ac:cxnSpMkLst>
            <pc:docMk/>
            <pc:sldMk cId="127413306" sldId="3357"/>
            <ac:cxnSpMk id="42" creationId="{CB91D819-C15F-4CFE-A260-AF0EC51D7A6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8" creationId="{B4145D6C-B9C4-4B93-BA7B-53B09A6DBA13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49" creationId="{23E67FDE-9D17-4677-87A0-A7D229DA6BB2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1" creationId="{501B2722-5C9F-4E98-94E6-9D6655FAF973}"/>
          </ac:cxnSpMkLst>
        </pc:cxnChg>
        <pc:cxnChg chg="add mod">
          <ac:chgData name="Genaro Troiano" userId="f71c3b0e-ed33-4c9f-9f1b-24896d284439" providerId="ADAL" clId="{DF3D84B0-98EA-4E87-A430-4DF198AAB749}" dt="2021-07-29T14:12:56.702" v="379" actId="14100"/>
          <ac:cxnSpMkLst>
            <pc:docMk/>
            <pc:sldMk cId="127413306" sldId="3357"/>
            <ac:cxnSpMk id="52" creationId="{A79D17E8-C1B2-46DF-8189-63449EF7AE78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4" creationId="{2E5D470D-9EF9-4821-A5AE-895C72444446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57" creationId="{C941BE70-5F32-4BDB-BBEB-78D7E45F88C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1" creationId="{B13A1747-9EB9-423A-B696-9252C2AF113D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5" creationId="{8D7A749A-C48D-4434-A5ED-58839ADF60A9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67" creationId="{0B102D7A-F60D-41AE-B0FB-C3A8108B2A04}"/>
          </ac:cxnSpMkLst>
        </pc:cxnChg>
        <pc:cxnChg chg="mod">
          <ac:chgData name="Genaro Troiano" userId="f71c3b0e-ed33-4c9f-9f1b-24896d284439" providerId="ADAL" clId="{DF3D84B0-98EA-4E87-A430-4DF198AAB749}" dt="2021-07-29T14:11:48.009" v="264" actId="1038"/>
          <ac:cxnSpMkLst>
            <pc:docMk/>
            <pc:sldMk cId="127413306" sldId="3357"/>
            <ac:cxnSpMk id="70" creationId="{0DC76378-EA9A-42CE-A293-CF3EF69A4FAC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4" creationId="{A63C0070-7C6D-4C18-9F3B-AF4E66938DD8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79" creationId="{B5944BAE-B33E-457B-94D3-C6AA89F543CE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2" creationId="{0668783D-E23C-46DF-9030-474CA5F8C89D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86" creationId="{737A74F5-4E36-4E98-832E-888341CEDBE7}"/>
          </ac:cxnSpMkLst>
        </pc:cxnChg>
        <pc:cxnChg chg="mod">
          <ac:chgData name="Genaro Troiano" userId="f71c3b0e-ed33-4c9f-9f1b-24896d284439" providerId="ADAL" clId="{DF3D84B0-98EA-4E87-A430-4DF198AAB749}" dt="2021-07-29T14:11:31.104" v="219" actId="1038"/>
          <ac:cxnSpMkLst>
            <pc:docMk/>
            <pc:sldMk cId="127413306" sldId="3357"/>
            <ac:cxnSpMk id="90" creationId="{730DE34D-714C-4280-A5C3-EFD8C17ADCE6}"/>
          </ac:cxnSpMkLst>
        </pc:cxnChg>
      </pc:sldChg>
      <pc:sldChg chg="addSp delSp modSp mod">
        <pc:chgData name="Genaro Troiano" userId="f71c3b0e-ed33-4c9f-9f1b-24896d284439" providerId="ADAL" clId="{DF3D84B0-98EA-4E87-A430-4DF198AAB749}" dt="2021-08-04T17:20:08.200" v="1215" actId="1038"/>
        <pc:sldMkLst>
          <pc:docMk/>
          <pc:sldMk cId="425394993" sldId="3361"/>
        </pc:sldMkLst>
        <pc:spChg chg="mod">
          <ac:chgData name="Genaro Troiano" userId="f71c3b0e-ed33-4c9f-9f1b-24896d284439" providerId="ADAL" clId="{DF3D84B0-98EA-4E87-A430-4DF198AAB749}" dt="2021-08-04T14:59:44.142" v="747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DF3D84B0-98EA-4E87-A430-4DF198AAB749}" dt="2021-08-04T14:54:05.007" v="554" actId="107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DF3D84B0-98EA-4E87-A430-4DF198AAB749}" dt="2021-08-04T14:53:52.157" v="551" actId="107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47" creationId="{B1B6E2F4-E334-4E46-B2EE-08786DAD1FD0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1" creationId="{04C08419-8036-44E6-B6D5-8D6F8A40C75B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59" creationId="{FADC3231-0A41-4C96-8058-2E6D993BFAE2}"/>
          </ac:spMkLst>
        </pc:spChg>
        <pc:spChg chg="add mod">
          <ac:chgData name="Genaro Troiano" userId="f71c3b0e-ed33-4c9f-9f1b-24896d284439" providerId="ADAL" clId="{DF3D84B0-98EA-4E87-A430-4DF198AAB749}" dt="2021-08-04T17:20:08.200" v="1215" actId="1038"/>
          <ac:spMkLst>
            <pc:docMk/>
            <pc:sldMk cId="425394993" sldId="3361"/>
            <ac:spMk id="260" creationId="{5BDBABCC-C864-4BAB-AD6E-CAFB209CC1F1}"/>
          </ac:spMkLst>
        </pc:spChg>
        <pc:spChg chg="add mod">
          <ac:chgData name="Genaro Troiano" userId="f71c3b0e-ed33-4c9f-9f1b-24896d284439" providerId="ADAL" clId="{DF3D84B0-98EA-4E87-A430-4DF198AAB749}" dt="2021-08-04T17:19:13.486" v="1176" actId="1076"/>
          <ac:spMkLst>
            <pc:docMk/>
            <pc:sldMk cId="425394993" sldId="3361"/>
            <ac:spMk id="265" creationId="{7CF7FD18-9AAE-4B26-8C91-5718C08953F8}"/>
          </ac:spMkLst>
        </pc:spChg>
        <pc:spChg chg="add mod">
          <ac:chgData name="Genaro Troiano" userId="f71c3b0e-ed33-4c9f-9f1b-24896d284439" providerId="ADAL" clId="{DF3D84B0-98EA-4E87-A430-4DF198AAB749}" dt="2021-08-04T17:19:47.155" v="1187" actId="14100"/>
          <ac:spMkLst>
            <pc:docMk/>
            <pc:sldMk cId="425394993" sldId="3361"/>
            <ac:spMk id="269" creationId="{7F6A1E72-06E2-4298-A1A9-DD69867DD50D}"/>
          </ac:spMkLst>
        </pc:spChg>
        <pc:spChg chg="add del mod">
          <ac:chgData name="Genaro Troiano" userId="f71c3b0e-ed33-4c9f-9f1b-24896d284439" providerId="ADAL" clId="{DF3D84B0-98EA-4E87-A430-4DF198AAB749}" dt="2021-08-04T17:19:18.292" v="1177" actId="478"/>
          <ac:spMkLst>
            <pc:docMk/>
            <pc:sldMk cId="425394993" sldId="3361"/>
            <ac:spMk id="271" creationId="{E161D697-E221-4856-B8D8-472E7DD34694}"/>
          </ac:spMkLst>
        </pc:spChg>
        <pc:spChg chg="mod">
          <ac:chgData name="Genaro Troiano" userId="f71c3b0e-ed33-4c9f-9f1b-24896d284439" providerId="ADAL" clId="{DF3D84B0-98EA-4E87-A430-4DF198AAB749}" dt="2021-08-04T14:53:37.818" v="525" actId="1038"/>
          <ac:spMkLst>
            <pc:docMk/>
            <pc:sldMk cId="425394993" sldId="3361"/>
            <ac:spMk id="272" creationId="{BDCCA0D0-2F0A-4863-BBD3-436EB094033B}"/>
          </ac:spMkLst>
        </pc:spChg>
        <pc:spChg chg="add mod">
          <ac:chgData name="Genaro Troiano" userId="f71c3b0e-ed33-4c9f-9f1b-24896d284439" providerId="ADAL" clId="{DF3D84B0-98EA-4E87-A430-4DF198AAB749}" dt="2021-08-04T17:19:53.245" v="1189" actId="14100"/>
          <ac:spMkLst>
            <pc:docMk/>
            <pc:sldMk cId="425394993" sldId="3361"/>
            <ac:spMk id="273" creationId="{3FF3554A-482D-41C6-9463-8A9549E1ED20}"/>
          </ac:spMkLst>
        </pc:spChg>
        <pc:spChg chg="add mod">
          <ac:chgData name="Genaro Troiano" userId="f71c3b0e-ed33-4c9f-9f1b-24896d284439" providerId="ADAL" clId="{DF3D84B0-98EA-4E87-A430-4DF198AAB749}" dt="2021-08-04T17:19:28.366" v="1181" actId="6549"/>
          <ac:spMkLst>
            <pc:docMk/>
            <pc:sldMk cId="425394993" sldId="3361"/>
            <ac:spMk id="274" creationId="{73D9DC8E-CACC-4FED-825F-576F4FAE839E}"/>
          </ac:spMkLst>
        </pc:spChg>
        <pc:spChg chg="mod">
          <ac:chgData name="Genaro Troiano" userId="f71c3b0e-ed33-4c9f-9f1b-24896d284439" providerId="ADAL" clId="{DF3D84B0-98EA-4E87-A430-4DF198AAB749}" dt="2021-08-04T14:56:45.214" v="667" actId="14100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DF3D84B0-98EA-4E87-A430-4DF198AAB749}" dt="2021-08-04T14:57:09.468" v="673" actId="14100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DF3D84B0-98EA-4E87-A430-4DF198AAB749}" dt="2021-08-04T14:53:58.429" v="552" actId="107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DF3D84B0-98EA-4E87-A430-4DF198AAB749}" dt="2021-08-04T14:54:01.294" v="553" actId="107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DF3D84B0-98EA-4E87-A430-4DF198AAB749}" dt="2021-08-04T14:53:43.344" v="547" actId="1035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DF3D84B0-98EA-4E87-A430-4DF198AAB749}" dt="2021-08-04T14:57:25.792" v="689" actId="1037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DF3D84B0-98EA-4E87-A430-4DF198AAB749}" dt="2021-08-04T14:56:03.298" v="658" actId="107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DF3D84B0-98EA-4E87-A430-4DF198AAB749}" dt="2021-08-04T14:57:14.725" v="675" actId="107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DF3D84B0-98EA-4E87-A430-4DF198AAB749}" dt="2021-08-04T14:56:28.594" v="664" actId="107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DF3D84B0-98EA-4E87-A430-4DF198AAB749}" dt="2021-08-04T14:57:20.791" v="677" actId="1076"/>
          <ac:picMkLst>
            <pc:docMk/>
            <pc:sldMk cId="425394993" sldId="3361"/>
            <ac:picMk id="179" creationId="{99917C32-5F0D-46AC-B1AF-D254E75E325C}"/>
          </ac:picMkLst>
        </pc:picChg>
        <pc:cxnChg chg="mod">
          <ac:chgData name="Genaro Troiano" userId="f71c3b0e-ed33-4c9f-9f1b-24896d284439" providerId="ADAL" clId="{DF3D84B0-98EA-4E87-A430-4DF198AAB749}" dt="2021-08-04T14:57:25.792" v="689" actId="1037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183" creationId="{0ACFF284-3AC5-443E-ADD5-B51F50F08741}"/>
          </ac:cxnSpMkLst>
        </pc:cxnChg>
        <pc:cxnChg chg="mod">
          <ac:chgData name="Genaro Troiano" userId="f71c3b0e-ed33-4c9f-9f1b-24896d284439" providerId="ADAL" clId="{DF3D84B0-98EA-4E87-A430-4DF198AAB749}" dt="2021-08-04T14:56:45.214" v="667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50" creationId="{80B38F28-A47D-49FF-9FDB-1BB7D52307F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1" creationId="{C4F9B91C-39CE-485F-92CB-7B5295F10F9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2" creationId="{38A895CA-FBFA-4B54-AB37-C1E242832BC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4" creationId="{FB72967A-72E1-4D03-A743-B15CAF37296B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68" creationId="{72348EDD-FB99-4BF4-820E-20E3A7EDB04D}"/>
          </ac:cxnSpMkLst>
        </pc:cxnChg>
        <pc:cxnChg chg="add mod">
          <ac:chgData name="Genaro Troiano" userId="f71c3b0e-ed33-4c9f-9f1b-24896d284439" providerId="ADAL" clId="{DF3D84B0-98EA-4E87-A430-4DF198AAB749}" dt="2021-08-04T17:20:08.200" v="1215" actId="1038"/>
          <ac:cxnSpMkLst>
            <pc:docMk/>
            <pc:sldMk cId="425394993" sldId="3361"/>
            <ac:cxnSpMk id="277" creationId="{6420EED8-B560-4CCC-B4B0-C9D447022281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DF3D84B0-98EA-4E87-A430-4DF198AAB749}" dt="2021-08-04T14:54:01.294" v="553" actId="107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DF3D84B0-98EA-4E87-A430-4DF198AAB749}" dt="2021-08-04T14:53:58.429" v="552" actId="107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DF3D84B0-98EA-4E87-A430-4DF198AAB749}" dt="2021-08-04T14:59:44.142" v="747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DF3D84B0-98EA-4E87-A430-4DF198AAB749}" dt="2021-08-04T14:57:09.468" v="673" actId="14100"/>
          <ac:cxnSpMkLst>
            <pc:docMk/>
            <pc:sldMk cId="425394993" sldId="3361"/>
            <ac:cxnSpMk id="463" creationId="{B658D8DF-C66E-4DD0-A13C-9053679D64E8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49:01.290" v="8436" actId="6549"/>
        <pc:sldMkLst>
          <pc:docMk/>
          <pc:sldMk cId="3577161899" sldId="3365"/>
        </pc:sldMkLst>
        <pc:spChg chg="mod">
          <ac:chgData name="Genaro Troiano" userId="f71c3b0e-ed33-4c9f-9f1b-24896d284439" providerId="ADAL" clId="{DF3D84B0-98EA-4E87-A430-4DF198AAB749}" dt="2021-08-11T18:08:48.992" v="2482" actId="338"/>
          <ac:spMkLst>
            <pc:docMk/>
            <pc:sldMk cId="3577161899" sldId="3365"/>
            <ac:spMk id="2" creationId="{256F6E2B-EC74-4463-82DA-A3B772F51C7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" creationId="{369D216E-CE9B-40AC-A95A-7BF5A6F26A41}"/>
          </ac:spMkLst>
        </pc:spChg>
        <pc:spChg chg="mod">
          <ac:chgData name="Genaro Troiano" userId="f71c3b0e-ed33-4c9f-9f1b-24896d284439" providerId="ADAL" clId="{DF3D84B0-98EA-4E87-A430-4DF198AAB749}" dt="2021-08-12T12:53:33.368" v="7484" actId="27803"/>
          <ac:spMkLst>
            <pc:docMk/>
            <pc:sldMk cId="3577161899" sldId="3365"/>
            <ac:spMk id="3" creationId="{B0FF5F70-31E8-4DCD-997B-7891BE96209E}"/>
          </ac:spMkLst>
        </pc:spChg>
        <pc:spChg chg="add del">
          <ac:chgData name="Genaro Troiano" userId="f71c3b0e-ed33-4c9f-9f1b-24896d284439" providerId="ADAL" clId="{DF3D84B0-98EA-4E87-A430-4DF198AAB749}" dt="2021-08-11T18:05:03.551" v="2470" actId="478"/>
          <ac:spMkLst>
            <pc:docMk/>
            <pc:sldMk cId="3577161899" sldId="3365"/>
            <ac:spMk id="4" creationId="{25788F1F-8434-431B-9B7A-9BDD36DCF1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" creationId="{4D080357-32C0-49B3-8B56-853AACB932D6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6" creationId="{8B21FFFC-F292-46A3-B30D-EF278C3C8B31}"/>
          </ac:spMkLst>
        </pc:spChg>
        <pc:spChg chg="del mod topLvl">
          <ac:chgData name="Genaro Troiano" userId="f71c3b0e-ed33-4c9f-9f1b-24896d284439" providerId="ADAL" clId="{DF3D84B0-98EA-4E87-A430-4DF198AAB749}" dt="2021-08-11T18:09:10.542" v="2487" actId="478"/>
          <ac:spMkLst>
            <pc:docMk/>
            <pc:sldMk cId="3577161899" sldId="3365"/>
            <ac:spMk id="9" creationId="{5EBDA041-A580-4A11-AFA6-1F5CE1359A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0" creationId="{7AAD1BC8-21AE-4277-9804-54DB13A9CFD4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1" creationId="{7ADC255F-504E-4F6F-ADF6-0337F84BAB4B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2" creationId="{38A52ED6-B68B-4DEF-AF1D-AB8FA49826F7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3" creationId="{C8E49F3D-E7DE-4AB7-9676-C2BCC02474B2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14" creationId="{B8859759-9CE5-43AA-AA22-041FBEB96CD6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5" creationId="{28F61A5D-74BC-4CAE-B095-5F449501D409}"/>
          </ac:spMkLst>
        </pc:spChg>
        <pc:spChg chg="del">
          <ac:chgData name="Genaro Troiano" userId="f71c3b0e-ed33-4c9f-9f1b-24896d284439" providerId="ADAL" clId="{DF3D84B0-98EA-4E87-A430-4DF198AAB749}" dt="2021-08-11T17:31:44.871" v="1505" actId="478"/>
          <ac:spMkLst>
            <pc:docMk/>
            <pc:sldMk cId="3577161899" sldId="3365"/>
            <ac:spMk id="16" creationId="{F2B95D53-8FE4-496A-9626-53311B85959D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7" creationId="{05303333-D9D8-4FB7-8B21-6E67855632B8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8" creationId="{81D5A316-C67F-416D-B574-4D831EA48B8F}"/>
          </ac:spMkLst>
        </pc:spChg>
        <pc:spChg chg="del mod topLvl">
          <ac:chgData name="Genaro Troiano" userId="f71c3b0e-ed33-4c9f-9f1b-24896d284439" providerId="ADAL" clId="{DF3D84B0-98EA-4E87-A430-4DF198AAB749}" dt="2021-08-11T18:09:15.311" v="2488" actId="478"/>
          <ac:spMkLst>
            <pc:docMk/>
            <pc:sldMk cId="3577161899" sldId="3365"/>
            <ac:spMk id="19" creationId="{C478CD1A-227B-4FD0-BE3F-8D2F6B464AC6}"/>
          </ac:spMkLst>
        </pc:spChg>
        <pc:spChg chg="del mod topLvl">
          <ac:chgData name="Genaro Troiano" userId="f71c3b0e-ed33-4c9f-9f1b-24896d284439" providerId="ADAL" clId="{DF3D84B0-98EA-4E87-A430-4DF198AAB749}" dt="2021-08-11T18:09:22.295" v="2492" actId="478"/>
          <ac:spMkLst>
            <pc:docMk/>
            <pc:sldMk cId="3577161899" sldId="3365"/>
            <ac:spMk id="20" creationId="{320F31F3-3F03-459A-9988-09AE56A1828C}"/>
          </ac:spMkLst>
        </pc:spChg>
        <pc:spChg chg="del mod topLvl">
          <ac:chgData name="Genaro Troiano" userId="f71c3b0e-ed33-4c9f-9f1b-24896d284439" providerId="ADAL" clId="{DF3D84B0-98EA-4E87-A430-4DF198AAB749}" dt="2021-08-11T18:09:17.937" v="2490" actId="478"/>
          <ac:spMkLst>
            <pc:docMk/>
            <pc:sldMk cId="3577161899" sldId="3365"/>
            <ac:spMk id="21" creationId="{F6A52792-0BFA-47CC-B241-FDF02BC2A42A}"/>
          </ac:spMkLst>
        </pc:spChg>
        <pc:spChg chg="del mod topLvl">
          <ac:chgData name="Genaro Troiano" userId="f71c3b0e-ed33-4c9f-9f1b-24896d284439" providerId="ADAL" clId="{DF3D84B0-98EA-4E87-A430-4DF198AAB749}" dt="2021-08-11T18:09:18.998" v="2491" actId="478"/>
          <ac:spMkLst>
            <pc:docMk/>
            <pc:sldMk cId="3577161899" sldId="3365"/>
            <ac:spMk id="23" creationId="{6ECE8C27-5F24-489E-9C39-AA5E812CAD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" creationId="{E2EDFCBE-3902-4D18-A168-BF7488450EF0}"/>
          </ac:spMkLst>
        </pc:spChg>
        <pc:spChg chg="del mod topLvl">
          <ac:chgData name="Genaro Troiano" userId="f71c3b0e-ed33-4c9f-9f1b-24896d284439" providerId="ADAL" clId="{DF3D84B0-98EA-4E87-A430-4DF198AAB749}" dt="2021-08-11T18:09:16.613" v="2489" actId="478"/>
          <ac:spMkLst>
            <pc:docMk/>
            <pc:sldMk cId="3577161899" sldId="3365"/>
            <ac:spMk id="25" creationId="{2E7CBEAF-6F39-4F07-AE2F-0DFA2AEE5D77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26" creationId="{22453790-753A-471F-B228-7B6A2DFBEE52}"/>
          </ac:spMkLst>
        </pc:spChg>
        <pc:spChg chg="add mod">
          <ac:chgData name="Genaro Troiano" userId="f71c3b0e-ed33-4c9f-9f1b-24896d284439" providerId="ADAL" clId="{DF3D84B0-98EA-4E87-A430-4DF198AAB749}" dt="2021-08-12T12:57:46.489" v="7740" actId="20577"/>
          <ac:spMkLst>
            <pc:docMk/>
            <pc:sldMk cId="3577161899" sldId="3365"/>
            <ac:spMk id="27" creationId="{0EA72DE8-9AB2-47B0-88A6-DD6EBA0009A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7" creationId="{02E06651-1B02-442E-A2F4-7EAD66A386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53" creationId="{DB563229-489D-4E31-9E04-22F5E92EFFB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67" creationId="{E0EF78A2-5F0A-4935-A2EA-F3F7A40CB4D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83" creationId="{CE74DECA-E86C-4329-A355-F14F6FE035E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2" creationId="{5D4799CF-50E2-4FE9-BEE0-34FF83F0DE6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97" creationId="{8A7553BE-4F70-434B-841D-979C315ECB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15" creationId="{432BF53E-05C9-45EA-B5AA-DFDE52A06CF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3" creationId="{672E927F-BBD0-47E7-ABE6-4BB06023F07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27" creationId="{6C9CE903-2EE3-43EA-B9B9-12D8EF3E88B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34" creationId="{17618715-C958-467B-894A-72AAB5C5F12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45" creationId="{E466692D-76AA-4165-8A21-DB7123064D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4" creationId="{2A069FBA-6C9E-4376-8EA9-A2038E8BDE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5" creationId="{C9B640D5-5B1D-4102-8466-256E279A1F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6" creationId="{E7B1612F-0D18-4147-BE49-20A17F9BFC5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7" creationId="{A2849563-9A4E-46A4-832B-D5B93ED6366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58" creationId="{1CAC3873-B706-48D0-A8BA-AB900D81C8B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0" creationId="{175D159F-390E-4DBF-A6F1-6988052243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1" creationId="{DDFDE85D-D7AE-4568-8A59-518A39BD763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2" creationId="{FBE42607-24C0-4BC8-A8FB-A7A2B717C9D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4" creationId="{010570C7-7BAE-409A-8299-856C4A263EA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5" creationId="{2DFA39C8-73AC-4190-B6BF-22E4554C255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67" creationId="{0F96EAF6-90D9-4DC5-92E6-A7D72CF0373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6" creationId="{662B8293-AC33-49C4-A4D9-C3D9616580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77" creationId="{5F889603-2AAB-4C3C-9CF2-752A348BBB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0" creationId="{8F6BA866-BFA4-486D-8A0B-708C3372D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1" creationId="{1A8D73E1-0FDB-4A8A-AA3A-D37440AF4F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2" creationId="{5BF49353-1586-44A3-9961-97AC9CB3B9A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8" creationId="{ABCA8525-6A3F-4FB6-AF5C-F1E0DDA3ABE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89" creationId="{1441A68D-BBEE-4458-9682-D32BCEF8D92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0" creationId="{19F9C8FD-CF9E-4354-907F-314D42170D1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3" creationId="{7E9AA987-CB38-4D23-94A5-97D3BFE931C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4" creationId="{08BE84D5-50D7-4BF5-8916-6664BE8E01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5" creationId="{71A074A2-D881-424F-9292-93032A557E3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6" creationId="{99188073-5277-4CA9-91CA-68D8B2DF003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199" creationId="{965BC8C5-69EA-42B8-9506-E52BD0077D6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0" creationId="{BA6FADED-5524-4948-80B5-4C5B592425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1" creationId="{7DCA761B-188D-4D0A-A2EE-4AA37144C92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3" creationId="{E7AB04AD-5608-4A49-81E1-48BBCC57DC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4" creationId="{7AB4E314-25C8-4F62-82EE-ABB3641235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5" creationId="{90FF02E2-D9A4-4708-8197-DEC4054F21F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6" creationId="{4E9CB300-7D5E-498F-9035-BBEE909B3BE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7" creationId="{D0E1D131-12D5-4A42-86AB-00BB83C8201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8" creationId="{60A88728-0E58-4B4A-A5B8-1F5C7F2A854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09" creationId="{EA3D7BC0-01F2-4C16-B1F2-0693B7C73F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3" creationId="{B76E1E0F-FCF1-4008-84EA-9340D7A7C38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4" creationId="{E6640BF4-A607-412A-9ECC-E47EF0C813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5" creationId="{57490FB4-5227-45BC-B08F-F7B151CC59C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6" creationId="{F017FB30-ACA1-460E-B20D-AD3CA63D5E2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17" creationId="{76FCFF94-B759-4C7F-80F4-E9E0889F22B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4" creationId="{DFBDF7E9-2E00-4097-95C5-68892DE660C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5" creationId="{EB8506BE-B0B9-4BC9-9D31-EC1179A9603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7" creationId="{789249D6-2BAF-44EF-8D5B-36702FE6D49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8" creationId="{BA3EEF5D-4BA9-4C56-9D55-E09053E8F48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29" creationId="{401F113B-B419-4E37-B5DD-65E05BB98F0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0" creationId="{3B4F294B-7C08-4E46-84AF-B0EB71DDC1C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2" creationId="{4464CE09-CD85-4603-AD6D-F98C71FB44D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3" creationId="{06521CC4-ED91-4628-A1D1-083C5B6F687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4" creationId="{A27BC6C4-33E6-4C9B-B7C1-15500BCEEC2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6" creationId="{2132610B-CFAD-490E-8966-F2D14A820E1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8" creationId="{CAD3C318-B2FB-45FF-8394-C50656377F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39" creationId="{E4521EB2-EF33-43B4-9E54-EE4D1B85024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1" creationId="{7431BBDD-CB38-4132-867B-1782246ED01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3" creationId="{02A084CC-79CF-4778-860D-C1165D2AC94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4" creationId="{CF325CBC-5D43-4832-BE9F-8B3B9888E98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5" creationId="{14D8ACC6-9450-4399-8922-BC440E28734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7" creationId="{B1B6E2F4-E334-4E46-B2EE-08786DAD1F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48" creationId="{30E1D418-C61B-4347-90DC-5CE34B33D5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1" creationId="{04C08419-8036-44E6-B6D5-8D6F8A40C75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2" creationId="{6A3CFA62-7302-4A49-B860-751166BAB88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3" creationId="{399F9EFE-F863-4A49-8FCB-3E53D3B2B44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4" creationId="{474DF8F7-C82C-4E72-96A5-13C9065993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5" creationId="{0D300EA1-42C1-4078-9F03-3D956BE40FC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6" creationId="{EE5C3523-A382-48A7-B52D-C4A27136829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7" creationId="{2FADB9C6-D500-4C86-9215-6185B399561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59" creationId="{FADC3231-0A41-4C96-8058-2E6D993BFAE2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0" creationId="{5BDBABCC-C864-4BAB-AD6E-CAFB209CC1F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5" creationId="{7CF7FD18-9AAE-4B26-8C91-5718C08953F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6" creationId="{8A4E149F-22A4-49D7-A7DC-411FF4C4C35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69" creationId="{7F6A1E72-06E2-4298-A1A9-DD69867DD50D}"/>
          </ac:spMkLst>
        </pc:spChg>
        <pc:spChg chg="add mod">
          <ac:chgData name="Genaro Troiano" userId="f71c3b0e-ed33-4c9f-9f1b-24896d284439" providerId="ADAL" clId="{DF3D84B0-98EA-4E87-A430-4DF198AAB749}" dt="2021-08-12T13:30:51.240" v="8372" actId="1076"/>
          <ac:spMkLst>
            <pc:docMk/>
            <pc:sldMk cId="3577161899" sldId="3365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2" creationId="{BDCCA0D0-2F0A-4863-BBD3-436EB094033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3" creationId="{3FF3554A-482D-41C6-9463-8A9549E1ED2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74" creationId="{73D9DC8E-CACC-4FED-825F-576F4FAE839E}"/>
          </ac:spMkLst>
        </pc:spChg>
        <pc:spChg chg="add mod">
          <ac:chgData name="Genaro Troiano" userId="f71c3b0e-ed33-4c9f-9f1b-24896d284439" providerId="ADAL" clId="{DF3D84B0-98EA-4E87-A430-4DF198AAB749}" dt="2021-08-11T20:05:31.431" v="5064" actId="6549"/>
          <ac:spMkLst>
            <pc:docMk/>
            <pc:sldMk cId="3577161899" sldId="3365"/>
            <ac:spMk id="280" creationId="{EB0754E4-E954-41FC-9DAF-16B6F8D52B1E}"/>
          </ac:spMkLst>
        </pc:spChg>
        <pc:spChg chg="add mod">
          <ac:chgData name="Genaro Troiano" userId="f71c3b0e-ed33-4c9f-9f1b-24896d284439" providerId="ADAL" clId="{DF3D84B0-98EA-4E87-A430-4DF198AAB749}" dt="2021-08-11T18:09:59.498" v="2494" actId="1076"/>
          <ac:spMkLst>
            <pc:docMk/>
            <pc:sldMk cId="3577161899" sldId="3365"/>
            <ac:spMk id="281" creationId="{2E3DA1CA-5D4D-47C7-8BC6-A7E4559B8FC9}"/>
          </ac:spMkLst>
        </pc:spChg>
        <pc:spChg chg="add mod">
          <ac:chgData name="Genaro Troiano" userId="f71c3b0e-ed33-4c9f-9f1b-24896d284439" providerId="ADAL" clId="{DF3D84B0-98EA-4E87-A430-4DF198AAB749}" dt="2021-08-12T13:49:01.290" v="8436" actId="6549"/>
          <ac:spMkLst>
            <pc:docMk/>
            <pc:sldMk cId="3577161899" sldId="3365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4" creationId="{2A7283CF-FCB1-48C4-8803-B39E5208E9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85" creationId="{76BD9E01-F418-40CD-A8FA-1A35E55A9639}"/>
          </ac:spMkLst>
        </pc:spChg>
        <pc:spChg chg="add del mod">
          <ac:chgData name="Genaro Troiano" userId="f71c3b0e-ed33-4c9f-9f1b-24896d284439" providerId="ADAL" clId="{DF3D84B0-98EA-4E87-A430-4DF198AAB749}" dt="2021-08-11T18:06:26.001" v="2478" actId="478"/>
          <ac:spMkLst>
            <pc:docMk/>
            <pc:sldMk cId="3577161899" sldId="3365"/>
            <ac:spMk id="289" creationId="{DFE494E2-FB51-4CDB-BD95-037998FE7418}"/>
          </ac:spMkLst>
        </pc:spChg>
        <pc:spChg chg="add mod">
          <ac:chgData name="Genaro Troiano" userId="f71c3b0e-ed33-4c9f-9f1b-24896d284439" providerId="ADAL" clId="{DF3D84B0-98EA-4E87-A430-4DF198AAB749}" dt="2021-08-11T20:14:48.433" v="5128" actId="6549"/>
          <ac:spMkLst>
            <pc:docMk/>
            <pc:sldMk cId="3577161899" sldId="3365"/>
            <ac:spMk id="292" creationId="{91790DC4-D879-4812-B47B-25D0DA619C8D}"/>
          </ac:spMkLst>
        </pc:spChg>
        <pc:spChg chg="add mod">
          <ac:chgData name="Genaro Troiano" userId="f71c3b0e-ed33-4c9f-9f1b-24896d284439" providerId="ADAL" clId="{DF3D84B0-98EA-4E87-A430-4DF198AAB749}" dt="2021-08-12T13:32:04.472" v="8387" actId="465"/>
          <ac:spMkLst>
            <pc:docMk/>
            <pc:sldMk cId="3577161899" sldId="3365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4" creationId="{525D87EA-7EEA-4B8D-B08C-B2DAE8E5856C}"/>
          </ac:spMkLst>
        </pc:spChg>
        <pc:spChg chg="add mod">
          <ac:chgData name="Genaro Troiano" userId="f71c3b0e-ed33-4c9f-9f1b-24896d284439" providerId="ADAL" clId="{DF3D84B0-98EA-4E87-A430-4DF198AAB749}" dt="2021-08-12T13:32:40.167" v="8390" actId="465"/>
          <ac:spMkLst>
            <pc:docMk/>
            <pc:sldMk cId="3577161899" sldId="3365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296" creationId="{7E21E4A4-20BD-4766-9AD1-87FB713F5A82}"/>
          </ac:spMkLst>
        </pc:spChg>
        <pc:spChg chg="add mod">
          <ac:chgData name="Genaro Troiano" userId="f71c3b0e-ed33-4c9f-9f1b-24896d284439" providerId="ADAL" clId="{DF3D84B0-98EA-4E87-A430-4DF198AAB749}" dt="2021-08-12T13:32:15.188" v="8389" actId="465"/>
          <ac:spMkLst>
            <pc:docMk/>
            <pc:sldMk cId="3577161899" sldId="3365"/>
            <ac:spMk id="297" creationId="{9B616511-5930-4972-A677-D5A9DCE1456D}"/>
          </ac:spMkLst>
        </pc:spChg>
        <pc:spChg chg="add del mod">
          <ac:chgData name="Genaro Troiano" userId="f71c3b0e-ed33-4c9f-9f1b-24896d284439" providerId="ADAL" clId="{DF3D84B0-98EA-4E87-A430-4DF198AAB749}" dt="2021-08-11T18:37:42.622" v="3672" actId="478"/>
          <ac:spMkLst>
            <pc:docMk/>
            <pc:sldMk cId="3577161899" sldId="3365"/>
            <ac:spMk id="298" creationId="{9973D8B9-D871-4C12-B0B1-B960E58C326C}"/>
          </ac:spMkLst>
        </pc:spChg>
        <pc:spChg chg="add mod topLvl">
          <ac:chgData name="Genaro Troiano" userId="f71c3b0e-ed33-4c9f-9f1b-24896d284439" providerId="ADAL" clId="{DF3D84B0-98EA-4E87-A430-4DF198AAB749}" dt="2021-08-12T12:55:57.027" v="7661" actId="14100"/>
          <ac:spMkLst>
            <pc:docMk/>
            <pc:sldMk cId="3577161899" sldId="3365"/>
            <ac:spMk id="299" creationId="{B66DDFDA-982E-4726-8A1F-6D8C2AB5F3CE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0" creationId="{EEB6B7D2-F046-45F7-937D-907297477227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1" creationId="{05087C02-9A02-4099-AB82-441B8F6888C6}"/>
          </ac:spMkLst>
        </pc:spChg>
        <pc:spChg chg="add mod topLvl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2" creationId="{1C07EEFA-74B3-41E5-8FEB-1176F1EAF8A9}"/>
          </ac:spMkLst>
        </pc:spChg>
        <pc:spChg chg="add mod">
          <ac:chgData name="Genaro Troiano" userId="f71c3b0e-ed33-4c9f-9f1b-24896d284439" providerId="ADAL" clId="{DF3D84B0-98EA-4E87-A430-4DF198AAB749}" dt="2021-08-11T20:57:44.964" v="5415" actId="14100"/>
          <ac:spMkLst>
            <pc:docMk/>
            <pc:sldMk cId="3577161899" sldId="3365"/>
            <ac:spMk id="303" creationId="{C90B1C02-E786-43DC-8CBE-F9248D6B6C66}"/>
          </ac:spMkLst>
        </pc:spChg>
        <pc:spChg chg="add mod">
          <ac:chgData name="Genaro Troiano" userId="f71c3b0e-ed33-4c9f-9f1b-24896d284439" providerId="ADAL" clId="{DF3D84B0-98EA-4E87-A430-4DF198AAB749}" dt="2021-08-12T12:57:33.109" v="7721" actId="465"/>
          <ac:spMkLst>
            <pc:docMk/>
            <pc:sldMk cId="3577161899" sldId="3365"/>
            <ac:spMk id="304" creationId="{F54BB21C-5F84-4380-9098-27262AC5F8E1}"/>
          </ac:spMkLst>
        </pc:spChg>
        <pc:spChg chg="add mod">
          <ac:chgData name="Genaro Troiano" userId="f71c3b0e-ed33-4c9f-9f1b-24896d284439" providerId="ADAL" clId="{DF3D84B0-98EA-4E87-A430-4DF198AAB749}" dt="2021-08-12T13:31:50.636" v="8385" actId="555"/>
          <ac:spMkLst>
            <pc:docMk/>
            <pc:sldMk cId="3577161899" sldId="3365"/>
            <ac:spMk id="305" creationId="{E4853A80-A223-4744-81C9-2C54FEC15A75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27" creationId="{9F7A8D42-1F50-48D9-94EB-ABD3581E0DF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1" creationId="{D6107563-DD47-491B-AFB7-FC365D33E33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2" creationId="{B13DC12D-D13A-41E4-A1AF-ABE249A7158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3" creationId="{6483E8B0-1C33-42F5-BFBA-69EDDED63BF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38" creationId="{941419CB-4AAA-4270-9686-D723A739E78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42" creationId="{9F69EC3E-3A04-433B-A7AA-98BD70D4ACC9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57" creationId="{2E975CBC-50BE-4375-8ACA-5B3D1B13AFCC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69" creationId="{27CBA510-C534-48C7-BAE1-D8CFD1F344D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8" creationId="{58D2E9FA-8B0B-4818-9D3F-7AAAED5EF413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79" creationId="{5B218DB6-C3D5-4E5B-B7E3-623383400CDD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80" creationId="{F8FBB4C2-BB90-4805-9970-76FC6EBD2C0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4" creationId="{CC079B31-CFB6-4993-A607-2F84FA245AD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395" creationId="{A173E0A9-3B4C-43A3-80D9-341EF3A8C8B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3" creationId="{32A0D0C8-72A5-47CE-A4D1-DB810F7AD30F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08" creationId="{8AE1AB7E-F62A-4B73-9A9A-F9BD406FEEC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16" creationId="{B9F4768A-3204-4204-AB1F-589A2F662A6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5" creationId="{E0A06579-7A10-4482-BBCF-F44A7FBA09C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26" creationId="{8B745CD9-D769-42E4-97C0-47212710B8E0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0" creationId="{84771002-850C-4A71-9417-48F068937DC1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2" creationId="{F475BEE4-E050-4D4E-87F7-B780ABE703C6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3" creationId="{C38DD752-BE6C-42E8-9BDA-92DB6DAD0F1B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34" creationId="{9DB9CD6F-FC71-483A-AAFA-34C2628155E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3" creationId="{C3EBCABD-8AB3-4CF3-822B-D8E962727A7A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49" creationId="{6AEE14B5-B201-40A5-A740-40AA4BA183FE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7" creationId="{0F0667DD-1BCB-4028-86AF-9CD8DF93FD27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58" creationId="{FC42529A-A7A9-469F-BF1E-D8261FCFEAE4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2" creationId="{C0DC9A8D-D528-4DDD-8870-92E643DC4978}"/>
          </ac:spMkLst>
        </pc:spChg>
        <pc:spChg chg="del">
          <ac:chgData name="Genaro Troiano" userId="f71c3b0e-ed33-4c9f-9f1b-24896d284439" providerId="ADAL" clId="{DF3D84B0-98EA-4E87-A430-4DF198AAB749}" dt="2021-08-11T17:28:01.842" v="1497" actId="478"/>
          <ac:spMkLst>
            <pc:docMk/>
            <pc:sldMk cId="3577161899" sldId="3365"/>
            <ac:spMk id="466" creationId="{D8C501BA-B6E8-477E-BDED-A71BEE7AE51A}"/>
          </ac:spMkLst>
        </pc:spChg>
        <pc:grpChg chg="mod">
          <ac:chgData name="Genaro Troiano" userId="f71c3b0e-ed33-4c9f-9f1b-24896d284439" providerId="ADAL" clId="{DF3D84B0-98EA-4E87-A430-4DF198AAB749}" dt="2021-08-11T18:08:48.992" v="2482" actId="338"/>
          <ac:grpSpMkLst>
            <pc:docMk/>
            <pc:sldMk cId="3577161899" sldId="3365"/>
            <ac:grpSpMk id="1" creationId="{00000000-0000-0000-0000-000000000000}"/>
          </ac:grpSpMkLst>
        </pc:grpChg>
        <pc:grpChg chg="del mod">
          <ac:chgData name="Genaro Troiano" userId="f71c3b0e-ed33-4c9f-9f1b-24896d284439" providerId="ADAL" clId="{DF3D84B0-98EA-4E87-A430-4DF198AAB749}" dt="2021-08-11T18:08:55.134" v="2484" actId="165"/>
          <ac:grpSpMkLst>
            <pc:docMk/>
            <pc:sldMk cId="3577161899" sldId="3365"/>
            <ac:grpSpMk id="8" creationId="{1B3AE1D6-EAD7-401F-A572-2AFA011C64BE}"/>
          </ac:grpSpMkLst>
        </pc:grpChg>
        <pc:grpChg chg="add del mod">
          <ac:chgData name="Genaro Troiano" userId="f71c3b0e-ed33-4c9f-9f1b-24896d284439" providerId="ADAL" clId="{DF3D84B0-98EA-4E87-A430-4DF198AAB749}" dt="2021-08-11T20:32:24.290" v="5308" actId="165"/>
          <ac:grpSpMkLst>
            <pc:docMk/>
            <pc:sldMk cId="3577161899" sldId="3365"/>
            <ac:grpSpMk id="26" creationId="{7ED53FAE-89A3-413A-B9F1-D00C31E10D5B}"/>
          </ac:grpSpMkLst>
        </pc:grp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5" creationId="{052EC0D9-4D12-4185-9D07-641ADF38FDCD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7" creationId="{760B0F5D-9589-4657-8789-B79B690AA46F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9" creationId="{511F5A89-3834-48C9-9839-0B02322DE274}"/>
          </ac:picMkLst>
        </pc:picChg>
        <pc:picChg chg="add mod">
          <ac:chgData name="Genaro Troiano" userId="f71c3b0e-ed33-4c9f-9f1b-24896d284439" providerId="ADAL" clId="{DF3D84B0-98EA-4E87-A430-4DF198AAB749}" dt="2021-08-12T13:31:34.931" v="8384" actId="1038"/>
          <ac:picMkLst>
            <pc:docMk/>
            <pc:sldMk cId="3577161899" sldId="3365"/>
            <ac:picMk id="11" creationId="{56E9E095-2492-43BD-942E-A03FE7CC728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22" creationId="{DE02C4EB-A015-4E9E-B456-F30F6F124620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64" creationId="{0BA355E5-6025-4854-B704-3E3D2B780D82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69" creationId="{1BD6C626-A4E3-4B40-8512-18A2E03FCC1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3" creationId="{0B21B093-3571-44AD-89A0-FAF62CEFA2F5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4" creationId="{EDF2D4BE-600A-452B-AEA0-D0C3B3C464A0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5" creationId="{00A70E65-D8B7-48D8-8559-62375E3802ED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8" creationId="{E8B566A6-342B-4950-BD9E-645B0527AEBB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79" creationId="{99917C32-5F0D-46AC-B1AF-D254E75E325C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6" creationId="{F132E0D4-EA3F-4938-8223-E72D9AF2B98E}"/>
          </ac:picMkLst>
        </pc:picChg>
        <pc:picChg chg="del">
          <ac:chgData name="Genaro Troiano" userId="f71c3b0e-ed33-4c9f-9f1b-24896d284439" providerId="ADAL" clId="{DF3D84B0-98EA-4E87-A430-4DF198AAB749}" dt="2021-08-11T17:28:01.842" v="1497" actId="478"/>
          <ac:picMkLst>
            <pc:docMk/>
            <pc:sldMk cId="3577161899" sldId="3365"/>
            <ac:picMk id="187" creationId="{8D8C1987-9A89-4536-B5F8-EFE37705DF9E}"/>
          </ac:picMkLst>
        </pc:picChg>
        <pc:picChg chg="add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78" creationId="{D92D6E3C-ABB7-46FD-A0A1-55A4F0B0D89D}"/>
          </ac:picMkLst>
        </pc:picChg>
        <pc:picChg chg="add del mod topLvl">
          <ac:chgData name="Genaro Troiano" userId="f71c3b0e-ed33-4c9f-9f1b-24896d284439" providerId="ADAL" clId="{DF3D84B0-98EA-4E87-A430-4DF198AAB749}" dt="2021-08-12T12:53:33.368" v="7484" actId="27803"/>
          <ac:picMkLst>
            <pc:docMk/>
            <pc:sldMk cId="3577161899" sldId="3365"/>
            <ac:picMk id="286" creationId="{B0FF5F70-31E8-4DCD-997B-7891BE96209E}"/>
          </ac:picMkLst>
        </pc:picChg>
        <pc:picChg chg="add del 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290" creationId="{692DDC97-F806-4403-8B01-FFBB99F9A50A}"/>
          </ac:picMkLst>
        </pc:picChg>
        <pc:picChg chg="mod">
          <ac:chgData name="Genaro Troiano" userId="f71c3b0e-ed33-4c9f-9f1b-24896d284439" providerId="ADAL" clId="{DF3D84B0-98EA-4E87-A430-4DF198AAB749}" dt="2021-08-11T18:08:48.992" v="2482" actId="338"/>
          <ac:picMkLst>
            <pc:docMk/>
            <pc:sldMk cId="3577161899" sldId="3365"/>
            <ac:picMk id="431" creationId="{7340D0AD-B7C1-4726-A18F-67E2740D8117}"/>
          </ac:picMkLst>
        </pc:pic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9" creationId="{FD900109-643A-4EEA-A9D8-00535B67644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61" creationId="{556F0165-3C46-4822-A6AC-F874213FBF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98" creationId="{35246A59-F91E-47BF-923C-C2C2E66710F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18" creationId="{E8DEA3DB-DEE8-4CE1-B836-2CAD246C064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35" creationId="{18AE5BD7-B0D3-4780-8EB0-C28E23DA3A1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59" creationId="{FC9E61E9-AED1-4358-A70D-C6C9FDCCF13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3" creationId="{4AFF0B43-E3B8-405F-910B-973AEE24884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6" creationId="{CEB9F21C-1132-44E4-AB02-F711175B98A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68" creationId="{1DB3C967-5797-47FC-9697-E27B746D5F7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0" creationId="{2762ABC5-79C7-4494-92A0-74F9D9771D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71" creationId="{B7BBC568-89A3-4B1E-97B6-25898022766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3" creationId="{0ACFF284-3AC5-443E-ADD5-B51F50F0874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4" creationId="{76AAAD77-3A59-492F-86BE-167BAE15EC9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85" creationId="{095F5765-8477-48CA-B7B7-CDFF812C183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1" creationId="{BCA6AFAC-1DCC-4254-9875-2A4869F802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2" creationId="{2200FCDE-CD5B-4D89-80F8-C9AB36E7590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7" creationId="{59F916A1-4910-4861-8D16-C939DA6F168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198" creationId="{8DC3F054-EBB2-4082-8CB3-C5396ADB7B7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02" creationId="{2A2433F3-4FEA-4FC6-8256-19064B86B3A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0" creationId="{C7059577-5212-4AF9-A870-A5942515802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1" creationId="{586484B3-832A-4ED9-9581-49E2EAC7BBC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2" creationId="{0081540F-7401-4A5B-899D-6303B42582D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8" creationId="{4A99E044-A9A3-4875-8702-2683B7A6DB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19" creationId="{B86B9115-E553-4DFF-B9A0-81F3BA5C88B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0" creationId="{156743D5-D7B9-4CC4-AA74-16B06612AEE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1" creationId="{0A7FC678-5C82-4EC4-AE20-F529C925B5A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2" creationId="{3E6566BD-EE81-4CA1-AB5F-58EEDC3CFE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3" creationId="{9E0A3420-3CFA-44E8-9288-FFB7AF7E038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26" creationId="{0EA738D4-9715-41A2-8CC8-266405101DA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1" creationId="{04A15B3E-7679-4566-B57D-F7FB34508A3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5" creationId="{C1DCD0A6-3C6E-4AD6-9D6B-7B4F6C2AD75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37" creationId="{61446EC9-942E-44EB-A22E-87405FAA02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0" creationId="{959D3D1F-3A51-4057-B9B0-F654D809F9C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2" creationId="{74DCCC2A-376F-49F3-AC59-624653EBA8E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6" creationId="{BFBBA125-D368-4F1D-B271-1E1BCD59BAA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49" creationId="{24E68C36-2BED-47D0-B7D6-7A393C8A9A0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0" creationId="{80B38F28-A47D-49FF-9FDB-1BB7D52307F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58" creationId="{595B361A-6C09-4C8C-86BA-A4C1D1F8B49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1" creationId="{C4F9B91C-39CE-485F-92CB-7B5295F10F9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2" creationId="{38A895CA-FBFA-4B54-AB37-C1E242832B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3" creationId="{262109A2-5FDA-4846-B4C6-020082B800D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4" creationId="{FB72967A-72E1-4D03-A743-B15CAF37296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7" creationId="{4B10822E-3154-47B4-94C2-9AF0A6B9474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68" creationId="{72348EDD-FB99-4BF4-820E-20E3A7EDB04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0" creationId="{828EEB25-007F-4FA2-94D4-FDF66CD44406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5" creationId="{168B250E-37D7-46E0-84DB-0E3B99139EE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6" creationId="{1D5E5F65-00AC-47E2-8F82-A79A02B24F9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7" creationId="{6420EED8-B560-4CCC-B4B0-C9D44702228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79" creationId="{24857902-BB0E-4B2A-83A0-8F2F64524632}"/>
          </ac:cxnSpMkLst>
        </pc:cxnChg>
        <pc:cxnChg chg="add mod">
          <ac:chgData name="Genaro Troiano" userId="f71c3b0e-ed33-4c9f-9f1b-24896d284439" providerId="ADAL" clId="{DF3D84B0-98EA-4E87-A430-4DF198AAB749}" dt="2021-08-11T18:08:48.992" v="2482" actId="338"/>
          <ac:cxnSpMkLst>
            <pc:docMk/>
            <pc:sldMk cId="3577161899" sldId="3365"/>
            <ac:cxnSpMk id="283" creationId="{FFF26BB9-E90A-4CDF-8F90-25C1A1BCE7A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7" creationId="{4011775E-AC58-4C8A-81A2-1C66CE8FF1E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88" creationId="{E888DAA7-5035-424A-9FE8-B14CD3CE1D7C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291" creationId="{98FD18B2-DD24-45C7-9696-C60A0F99245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1" creationId="{E77F3C87-3464-476B-B392-E9AF278614C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4" creationId="{FB41ABDA-2C3F-49F2-BC9C-A86D6BB77A13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29" creationId="{E709C46B-8FCD-4824-86DD-4CDEBE8BDE08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34" creationId="{BF2480EC-C3D4-4A6D-BAA4-E3B54E02F0D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43" creationId="{4CD4657B-3807-49F1-8F74-22E816166269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1" creationId="{3D034AE0-3F43-4952-BF6F-D8A8BF96F7D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4" creationId="{C9C0465B-C2FD-49B4-A861-C4939FA3841D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59" creationId="{BB39C257-170C-4684-9B84-15246563A5C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65" creationId="{D6D0BC51-B57A-4AA7-8CAF-0EF3D365E8F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70" creationId="{45EF7094-5E13-408C-A132-4FC527F691AF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381" creationId="{A4BFA09A-BFB4-4D32-A44B-FA0AE199F77B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09" creationId="{D8D18B17-7519-487A-9BED-CD1768B02085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27" creationId="{7D185850-9C7B-4666-B1CD-2187953896FA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35" creationId="{20C6CCBD-2493-4716-A1E4-55E1740F75EE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45" creationId="{EB751833-D63C-46C5-8EFD-E92E8BAD3357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0" creationId="{A1252151-31D6-4A7E-98FB-0D76BC4252C0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3" creationId="{00746D57-C4CF-4FCE-B98B-F1AE88D95251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59" creationId="{AAE70177-26C9-4096-B988-4146BD1B0F44}"/>
          </ac:cxnSpMkLst>
        </pc:cxnChg>
        <pc:cxnChg chg="del mod">
          <ac:chgData name="Genaro Troiano" userId="f71c3b0e-ed33-4c9f-9f1b-24896d284439" providerId="ADAL" clId="{DF3D84B0-98EA-4E87-A430-4DF198AAB749}" dt="2021-08-11T17:28:01.842" v="1497" actId="478"/>
          <ac:cxnSpMkLst>
            <pc:docMk/>
            <pc:sldMk cId="3577161899" sldId="3365"/>
            <ac:cxnSpMk id="463" creationId="{B658D8DF-C66E-4DD0-A13C-9053679D64E8}"/>
          </ac:cxnSpMkLst>
        </pc:cxnChg>
      </pc:sldChg>
      <pc:sldChg chg="add del">
        <pc:chgData name="Genaro Troiano" userId="f71c3b0e-ed33-4c9f-9f1b-24896d284439" providerId="ADAL" clId="{DF3D84B0-98EA-4E87-A430-4DF198AAB749}" dt="2021-08-11T17:29:35.782" v="1499"/>
        <pc:sldMkLst>
          <pc:docMk/>
          <pc:sldMk cId="286654117" sldId="3366"/>
        </pc:sldMkLst>
      </pc:sldChg>
      <pc:sldChg chg="delSp add del mod ord">
        <pc:chgData name="Genaro Troiano" userId="f71c3b0e-ed33-4c9f-9f1b-24896d284439" providerId="ADAL" clId="{DF3D84B0-98EA-4E87-A430-4DF198AAB749}" dt="2021-08-11T20:56:50.656" v="5412" actId="47"/>
        <pc:sldMkLst>
          <pc:docMk/>
          <pc:sldMk cId="2452209563" sldId="3366"/>
        </pc:sldMkLst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18" creationId="{97ACD1F9-61AB-4B4D-B2D6-0C3C412AA9E5}"/>
          </ac:spMkLst>
        </pc:spChg>
        <pc:spChg chg="del">
          <ac:chgData name="Genaro Troiano" userId="f71c3b0e-ed33-4c9f-9f1b-24896d284439" providerId="ADAL" clId="{DF3D84B0-98EA-4E87-A430-4DF198AAB749}" dt="2021-08-11T17:30:40.703" v="1502" actId="478"/>
          <ac:spMkLst>
            <pc:docMk/>
            <pc:sldMk cId="2452209563" sldId="3366"/>
            <ac:spMk id="20" creationId="{E8324468-FF2B-45CB-B845-024ECB8F9683}"/>
          </ac:spMkLst>
        </pc:spChg>
        <pc:grpChg chg="del">
          <ac:chgData name="Genaro Troiano" userId="f71c3b0e-ed33-4c9f-9f1b-24896d284439" providerId="ADAL" clId="{DF3D84B0-98EA-4E87-A430-4DF198AAB749}" dt="2021-08-11T17:30:40.703" v="1502" actId="478"/>
          <ac:grpSpMkLst>
            <pc:docMk/>
            <pc:sldMk cId="2452209563" sldId="3366"/>
            <ac:grpSpMk id="24" creationId="{D1007D83-A7C1-49B5-B633-F3B2F07C0720}"/>
          </ac:grpSpMkLst>
        </pc:grp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28" creationId="{1C2DEF41-AB14-45C7-AD8D-74A3CEB84D58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2" creationId="{6CF6F44E-0D07-4786-96BB-8B1C3CEA926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34" creationId="{639273AA-2338-4C9F-9204-FACB94BB893F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0" creationId="{5952DF0E-3661-4F49-8D6E-B00B5E663BAB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6" creationId="{42167925-429D-4E03-94EA-04098AEF4D5E}"/>
          </ac:picMkLst>
        </pc:picChg>
        <pc:picChg chg="del">
          <ac:chgData name="Genaro Troiano" userId="f71c3b0e-ed33-4c9f-9f1b-24896d284439" providerId="ADAL" clId="{DF3D84B0-98EA-4E87-A430-4DF198AAB749}" dt="2021-08-11T17:30:40.703" v="1502" actId="478"/>
          <ac:picMkLst>
            <pc:docMk/>
            <pc:sldMk cId="2452209563" sldId="3366"/>
            <ac:picMk id="49" creationId="{43835C07-D88A-4E98-8304-15467120AAB7}"/>
          </ac:picMkLst>
        </pc:pic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4" creationId="{87AB7284-3340-4BF3-A1FA-561DE483A601}"/>
          </ac:cxnSpMkLst>
        </pc:cxnChg>
        <pc:cxnChg chg="del">
          <ac:chgData name="Genaro Troiano" userId="f71c3b0e-ed33-4c9f-9f1b-24896d284439" providerId="ADAL" clId="{DF3D84B0-98EA-4E87-A430-4DF198AAB749}" dt="2021-08-11T17:30:40.703" v="1502" actId="478"/>
          <ac:cxnSpMkLst>
            <pc:docMk/>
            <pc:sldMk cId="2452209563" sldId="3366"/>
            <ac:cxnSpMk id="22" creationId="{7FDD77FB-E8CD-4044-A870-FBD3EC35F9D2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37:13.817" v="8431" actId="478"/>
        <pc:sldMkLst>
          <pc:docMk/>
          <pc:sldMk cId="2586991807" sldId="3367"/>
        </pc:sldMkLst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6" creationId="{8B21FFFC-F292-46A3-B30D-EF278C3C8B31}"/>
          </ac:spMkLst>
        </pc:spChg>
        <pc:spChg chg="add mod">
          <ac:chgData name="Genaro Troiano" userId="f71c3b0e-ed33-4c9f-9f1b-24896d284439" providerId="ADAL" clId="{DF3D84B0-98EA-4E87-A430-4DF198AAB749}" dt="2021-08-12T13:34:46.959" v="8394" actId="6549"/>
          <ac:spMkLst>
            <pc:docMk/>
            <pc:sldMk cId="2586991807" sldId="3367"/>
            <ac:spMk id="14" creationId="{89FB5404-D61D-4594-85F1-5BBEFB9DFAF1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5" creationId="{2FB7CEF9-84E0-4EA8-B01A-2AA68B46598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6" creationId="{4753C524-EBED-4250-B0D6-DA074186BF03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7" creationId="{6D14CD18-C4C6-4E02-AA5A-DE4400B0FCBC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8" creationId="{2B87E915-3CCE-4E55-B56F-ED5C7524955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19" creationId="{EBC5E136-90AA-4F63-B2B2-BA614413238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0" creationId="{E1A10B6B-2FBA-4031-B09D-0B6E1A849A78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1" creationId="{6B8D0D18-3241-468B-9811-90009724585E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2" creationId="{13FAFF4B-C46C-43DC-807F-8CA676E561CD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3" creationId="{F46A5ED9-AE98-4A6C-A348-E72823DF5192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4" creationId="{E65D52BB-9C1B-4E0C-A5A7-17A5908BBCA7}"/>
          </ac:spMkLst>
        </pc:spChg>
        <pc:spChg chg="add mod">
          <ac:chgData name="Genaro Troiano" userId="f71c3b0e-ed33-4c9f-9f1b-24896d284439" providerId="ADAL" clId="{DF3D84B0-98EA-4E87-A430-4DF198AAB749}" dt="2021-08-12T13:36:39.212" v="8427" actId="1076"/>
          <ac:spMkLst>
            <pc:docMk/>
            <pc:sldMk cId="2586991807" sldId="3367"/>
            <ac:spMk id="25" creationId="{D4A43E79-9F64-495E-86B3-72ABB70609F7}"/>
          </ac:spMkLst>
        </pc:spChg>
        <pc:spChg chg="mod">
          <ac:chgData name="Genaro Troiano" userId="f71c3b0e-ed33-4c9f-9f1b-24896d284439" providerId="ADAL" clId="{DF3D84B0-98EA-4E87-A430-4DF198AAB749}" dt="2021-08-12T13:36:55.984" v="8429" actId="1076"/>
          <ac:spMkLst>
            <pc:docMk/>
            <pc:sldMk cId="2586991807" sldId="3367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1T20:05:10.913" v="5060" actId="6549"/>
          <ac:spMkLst>
            <pc:docMk/>
            <pc:sldMk cId="2586991807" sldId="3367"/>
            <ac:spMk id="280" creationId="{EB0754E4-E954-41FC-9DAF-16B6F8D52B1E}"/>
          </ac:spMkLst>
        </pc:spChg>
        <pc:spChg chg="mod">
          <ac:chgData name="Genaro Troiano" userId="f71c3b0e-ed33-4c9f-9f1b-24896d284439" providerId="ADAL" clId="{DF3D84B0-98EA-4E87-A430-4DF198AAB749}" dt="2021-08-12T13:37:10.128" v="8430" actId="948"/>
          <ac:spMkLst>
            <pc:docMk/>
            <pc:sldMk cId="2586991807" sldId="3367"/>
            <ac:spMk id="282" creationId="{B73A3814-DAEF-4C27-A16F-46B061D91BCC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2" creationId="{91790DC4-D879-4812-B47B-25D0DA619C8D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3" creationId="{88F4A3BD-D7B9-4712-835A-0A3E34203D6B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5" creationId="{600D8B98-0E4F-4A11-9911-26D81E149CAF}"/>
          </ac:spMkLst>
        </pc:spChg>
        <pc:spChg chg="del">
          <ac:chgData name="Genaro Troiano" userId="f71c3b0e-ed33-4c9f-9f1b-24896d284439" providerId="ADAL" clId="{DF3D84B0-98EA-4E87-A430-4DF198AAB749}" dt="2021-08-11T19:24:37.777" v="4507" actId="478"/>
          <ac:spMkLst>
            <pc:docMk/>
            <pc:sldMk cId="2586991807" sldId="3367"/>
            <ac:spMk id="297" creationId="{9B616511-5930-4972-A677-D5A9DCE1456D}"/>
          </ac:spMkLst>
        </pc:spChg>
        <pc:grpChg chg="del">
          <ac:chgData name="Genaro Troiano" userId="f71c3b0e-ed33-4c9f-9f1b-24896d284439" providerId="ADAL" clId="{DF3D84B0-98EA-4E87-A430-4DF198AAB749}" dt="2021-08-11T19:24:40.160" v="4508" actId="478"/>
          <ac:grpSpMkLst>
            <pc:docMk/>
            <pc:sldMk cId="2586991807" sldId="3367"/>
            <ac:grpSpMk id="26" creationId="{7ED53FAE-89A3-413A-B9F1-D00C31E10D5B}"/>
          </ac:grpSpMkLst>
        </pc:grpChg>
        <pc:graphicFrameChg chg="add del mod modGraphic">
          <ac:chgData name="Genaro Troiano" userId="f71c3b0e-ed33-4c9f-9f1b-24896d284439" providerId="ADAL" clId="{DF3D84B0-98EA-4E87-A430-4DF198AAB749}" dt="2021-08-12T13:36:07.196" v="8422" actId="478"/>
          <ac:graphicFrameMkLst>
            <pc:docMk/>
            <pc:sldMk cId="2586991807" sldId="3367"/>
            <ac:graphicFrameMk id="3" creationId="{B66C5F7B-650A-48FB-80FC-56631CCB5AE5}"/>
          </ac:graphicFrameMkLst>
        </pc:graphicFrameChg>
        <pc:picChg chg="add del mod">
          <ac:chgData name="Genaro Troiano" userId="f71c3b0e-ed33-4c9f-9f1b-24896d284439" providerId="ADAL" clId="{DF3D84B0-98EA-4E87-A430-4DF198AAB749}" dt="2021-08-12T13:37:13.817" v="8431" actId="478"/>
          <ac:picMkLst>
            <pc:docMk/>
            <pc:sldMk cId="2586991807" sldId="3367"/>
            <ac:picMk id="5" creationId="{6549323A-474B-4C86-AFC7-A3EF4BA3E325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2:15:01.023" v="6404" actId="20577"/>
        <pc:sldMkLst>
          <pc:docMk/>
          <pc:sldMk cId="3054382414" sldId="3368"/>
        </pc:sldMkLst>
        <pc:spChg chg="add mod">
          <ac:chgData name="Genaro Troiano" userId="f71c3b0e-ed33-4c9f-9f1b-24896d284439" providerId="ADAL" clId="{DF3D84B0-98EA-4E87-A430-4DF198AAB749}" dt="2021-08-12T12:01:19.442" v="6122" actId="6549"/>
          <ac:spMkLst>
            <pc:docMk/>
            <pc:sldMk cId="3054382414" sldId="3368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2:15:01.023" v="6404" actId="20577"/>
          <ac:spMkLst>
            <pc:docMk/>
            <pc:sldMk cId="3054382414" sldId="3368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0:08:35.987" v="5100" actId="478"/>
          <ac:graphicFrameMkLst>
            <pc:docMk/>
            <pc:sldMk cId="3054382414" sldId="3368"/>
            <ac:graphicFrameMk id="3" creationId="{B66C5F7B-650A-48FB-80FC-56631CCB5AE5}"/>
          </ac:graphicFrameMkLst>
        </pc:graphicFrameChg>
        <pc:graphicFrameChg chg="add mod modGraphic">
          <ac:chgData name="Genaro Troiano" userId="f71c3b0e-ed33-4c9f-9f1b-24896d284439" providerId="ADAL" clId="{DF3D84B0-98EA-4E87-A430-4DF198AAB749}" dt="2021-08-12T12:01:00.438" v="6069" actId="1036"/>
          <ac:graphicFrameMkLst>
            <pc:docMk/>
            <pc:sldMk cId="3054382414" sldId="3368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1T20:07:50.295" v="5094" actId="478"/>
          <ac:picMkLst>
            <pc:docMk/>
            <pc:sldMk cId="3054382414" sldId="3368"/>
            <ac:picMk id="5" creationId="{6549323A-474B-4C86-AFC7-A3EF4BA3E325}"/>
          </ac:picMkLst>
        </pc:picChg>
        <pc:picChg chg="add del mod">
          <ac:chgData name="Genaro Troiano" userId="f71c3b0e-ed33-4c9f-9f1b-24896d284439" providerId="ADAL" clId="{DF3D84B0-98EA-4E87-A430-4DF198AAB749}" dt="2021-08-11T20:08:45.813" v="5101" actId="478"/>
          <ac:picMkLst>
            <pc:docMk/>
            <pc:sldMk cId="3054382414" sldId="3368"/>
            <ac:picMk id="6" creationId="{231FFFF0-76CF-412A-9F08-3B89B909F869}"/>
          </ac:picMkLst>
        </pc:picChg>
        <pc:picChg chg="add del mod">
          <ac:chgData name="Genaro Troiano" userId="f71c3b0e-ed33-4c9f-9f1b-24896d284439" providerId="ADAL" clId="{DF3D84B0-98EA-4E87-A430-4DF198AAB749}" dt="2021-08-12T12:12:30.282" v="6130" actId="478"/>
          <ac:picMkLst>
            <pc:docMk/>
            <pc:sldMk cId="3054382414" sldId="3368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2T12:12:50.232" v="6132" actId="1076"/>
          <ac:picMkLst>
            <pc:docMk/>
            <pc:sldMk cId="3054382414" sldId="3368"/>
            <ac:picMk id="15" creationId="{4CE2E579-587F-446E-B8A7-67A69ACC603C}"/>
          </ac:picMkLst>
        </pc:picChg>
        <pc:picChg chg="add del mod">
          <ac:chgData name="Genaro Troiano" userId="f71c3b0e-ed33-4c9f-9f1b-24896d284439" providerId="ADAL" clId="{DF3D84B0-98EA-4E87-A430-4DF198AAB749}" dt="2021-08-11T21:12:32.057" v="5428"/>
          <ac:picMkLst>
            <pc:docMk/>
            <pc:sldMk cId="3054382414" sldId="3368"/>
            <ac:picMk id="19" creationId="{CE9ECBED-850D-4241-B751-035BF5319A30}"/>
          </ac:picMkLst>
        </pc:picChg>
      </pc:sldChg>
      <pc:sldChg chg="addSp delSp modSp add mod ord">
        <pc:chgData name="Genaro Troiano" userId="f71c3b0e-ed33-4c9f-9f1b-24896d284439" providerId="ADAL" clId="{DF3D84B0-98EA-4E87-A430-4DF198AAB749}" dt="2021-08-12T12:47:21.898" v="7468"/>
        <pc:sldMkLst>
          <pc:docMk/>
          <pc:sldMk cId="3014752552" sldId="3369"/>
        </pc:sldMkLst>
        <pc:spChg chg="add mod">
          <ac:chgData name="Genaro Troiano" userId="f71c3b0e-ed33-4c9f-9f1b-24896d284439" providerId="ADAL" clId="{DF3D84B0-98EA-4E87-A430-4DF198AAB749}" dt="2021-08-11T21:20:00.427" v="5494" actId="120"/>
          <ac:spMkLst>
            <pc:docMk/>
            <pc:sldMk cId="3014752552" sldId="3369"/>
            <ac:spMk id="3" creationId="{F5D8A249-8E23-4D79-A3E2-A0FB585E224F}"/>
          </ac:spMkLst>
        </pc:spChg>
        <pc:spChg chg="add mod">
          <ac:chgData name="Genaro Troiano" userId="f71c3b0e-ed33-4c9f-9f1b-24896d284439" providerId="ADAL" clId="{DF3D84B0-98EA-4E87-A430-4DF198AAB749}" dt="2021-08-11T21:21:06.581" v="5518" actId="1037"/>
          <ac:spMkLst>
            <pc:docMk/>
            <pc:sldMk cId="3014752552" sldId="3369"/>
            <ac:spMk id="4" creationId="{2DF970A7-32DD-458D-9FD5-E291BF3AE83D}"/>
          </ac:spMkLst>
        </pc:spChg>
        <pc:spChg chg="add mod">
          <ac:chgData name="Genaro Troiano" userId="f71c3b0e-ed33-4c9f-9f1b-24896d284439" providerId="ADAL" clId="{DF3D84B0-98EA-4E87-A430-4DF198AAB749}" dt="2021-08-11T21:20:49.082" v="5515" actId="120"/>
          <ac:spMkLst>
            <pc:docMk/>
            <pc:sldMk cId="3014752552" sldId="3369"/>
            <ac:spMk id="17" creationId="{6EF154D3-E163-4FA6-8335-1785B607FF65}"/>
          </ac:spMkLst>
        </pc:spChg>
        <pc:spChg chg="add del mod">
          <ac:chgData name="Genaro Troiano" userId="f71c3b0e-ed33-4c9f-9f1b-24896d284439" providerId="ADAL" clId="{DF3D84B0-98EA-4E87-A430-4DF198AAB749}" dt="2021-08-11T21:21:17.716" v="5519" actId="478"/>
          <ac:spMkLst>
            <pc:docMk/>
            <pc:sldMk cId="3014752552" sldId="3369"/>
            <ac:spMk id="18" creationId="{08BD70ED-4681-455C-8D78-44EB88CA5502}"/>
          </ac:spMkLst>
        </pc:spChg>
        <pc:spChg chg="add del mod">
          <ac:chgData name="Genaro Troiano" userId="f71c3b0e-ed33-4c9f-9f1b-24896d284439" providerId="ADAL" clId="{DF3D84B0-98EA-4E87-A430-4DF198AAB749}" dt="2021-08-11T21:21:19.061" v="5520" actId="478"/>
          <ac:spMkLst>
            <pc:docMk/>
            <pc:sldMk cId="3014752552" sldId="3369"/>
            <ac:spMk id="19" creationId="{47219485-F3F0-4AD5-879D-DF5401C5E653}"/>
          </ac:spMkLst>
        </pc:spChg>
        <pc:spChg chg="add del mod">
          <ac:chgData name="Genaro Troiano" userId="f71c3b0e-ed33-4c9f-9f1b-24896d284439" providerId="ADAL" clId="{DF3D84B0-98EA-4E87-A430-4DF198AAB749}" dt="2021-08-11T21:21:20.497" v="5521" actId="478"/>
          <ac:spMkLst>
            <pc:docMk/>
            <pc:sldMk cId="3014752552" sldId="3369"/>
            <ac:spMk id="20" creationId="{6C56F13E-AEBE-45A9-8BED-104CD9306014}"/>
          </ac:spMkLst>
        </pc:spChg>
        <pc:spChg chg="add del mod">
          <ac:chgData name="Genaro Troiano" userId="f71c3b0e-ed33-4c9f-9f1b-24896d284439" providerId="ADAL" clId="{DF3D84B0-98EA-4E87-A430-4DF198AAB749}" dt="2021-08-11T21:22:42.792" v="5654" actId="478"/>
          <ac:spMkLst>
            <pc:docMk/>
            <pc:sldMk cId="3014752552" sldId="3369"/>
            <ac:spMk id="21" creationId="{E941BA28-13B9-425D-B679-ED8800CCF1EF}"/>
          </ac:spMkLst>
        </pc:spChg>
        <pc:spChg chg="add mod">
          <ac:chgData name="Genaro Troiano" userId="f71c3b0e-ed33-4c9f-9f1b-24896d284439" providerId="ADAL" clId="{DF3D84B0-98EA-4E87-A430-4DF198AAB749}" dt="2021-08-11T21:21:01.952" v="5517" actId="1076"/>
          <ac:spMkLst>
            <pc:docMk/>
            <pc:sldMk cId="3014752552" sldId="3369"/>
            <ac:spMk id="23" creationId="{817A0FEC-66E7-46FA-ABAC-68469FA1755C}"/>
          </ac:spMkLst>
        </pc:spChg>
        <pc:spChg chg="add mod">
          <ac:chgData name="Genaro Troiano" userId="f71c3b0e-ed33-4c9f-9f1b-24896d284439" providerId="ADAL" clId="{DF3D84B0-98EA-4E87-A430-4DF198AAB749}" dt="2021-08-11T21:21:43.904" v="5599" actId="6549"/>
          <ac:spMkLst>
            <pc:docMk/>
            <pc:sldMk cId="3014752552" sldId="3369"/>
            <ac:spMk id="24" creationId="{22DB4AB6-B1D2-4B07-B5CA-75E7B52469A4}"/>
          </ac:spMkLst>
        </pc:spChg>
        <pc:spChg chg="add mod">
          <ac:chgData name="Genaro Troiano" userId="f71c3b0e-ed33-4c9f-9f1b-24896d284439" providerId="ADAL" clId="{DF3D84B0-98EA-4E87-A430-4DF198AAB749}" dt="2021-08-11T21:21:34.689" v="5588" actId="1038"/>
          <ac:spMkLst>
            <pc:docMk/>
            <pc:sldMk cId="3014752552" sldId="3369"/>
            <ac:spMk id="25" creationId="{F402F231-9935-4402-B662-A6137696128B}"/>
          </ac:spMkLst>
        </pc:spChg>
        <pc:spChg chg="add mod">
          <ac:chgData name="Genaro Troiano" userId="f71c3b0e-ed33-4c9f-9f1b-24896d284439" providerId="ADAL" clId="{DF3D84B0-98EA-4E87-A430-4DF198AAB749}" dt="2021-08-11T21:22:10.605" v="5633" actId="6549"/>
          <ac:spMkLst>
            <pc:docMk/>
            <pc:sldMk cId="3014752552" sldId="3369"/>
            <ac:spMk id="26" creationId="{015936E5-CE7D-417D-B436-6CD1CADEBC7A}"/>
          </ac:spMkLst>
        </pc:spChg>
        <pc:spChg chg="add mod">
          <ac:chgData name="Genaro Troiano" userId="f71c3b0e-ed33-4c9f-9f1b-24896d284439" providerId="ADAL" clId="{DF3D84B0-98EA-4E87-A430-4DF198AAB749}" dt="2021-08-11T21:22:33.936" v="5652" actId="6549"/>
          <ac:spMkLst>
            <pc:docMk/>
            <pc:sldMk cId="3014752552" sldId="3369"/>
            <ac:spMk id="27" creationId="{16FFCAC3-63A4-4275-B0AF-A0B7DF2EDD14}"/>
          </ac:spMkLst>
        </pc:spChg>
        <pc:spChg chg="add mod">
          <ac:chgData name="Genaro Troiano" userId="f71c3b0e-ed33-4c9f-9f1b-24896d284439" providerId="ADAL" clId="{DF3D84B0-98EA-4E87-A430-4DF198AAB749}" dt="2021-08-11T21:22:26.680" v="5635" actId="1076"/>
          <ac:spMkLst>
            <pc:docMk/>
            <pc:sldMk cId="3014752552" sldId="3369"/>
            <ac:spMk id="28" creationId="{5B68FA82-2B31-4856-876C-6DD214B5D20B}"/>
          </ac:spMkLst>
        </pc:spChg>
        <pc:spChg chg="add mod ord">
          <ac:chgData name="Genaro Troiano" userId="f71c3b0e-ed33-4c9f-9f1b-24896d284439" providerId="ADAL" clId="{DF3D84B0-98EA-4E87-A430-4DF198AAB749}" dt="2021-08-11T21:28:07.708" v="5858" actId="14100"/>
          <ac:spMkLst>
            <pc:docMk/>
            <pc:sldMk cId="3014752552" sldId="3369"/>
            <ac:spMk id="29" creationId="{7B2BE7E3-5DB6-4E31-B4A6-2A90F1B0EEBB}"/>
          </ac:spMkLst>
        </pc:spChg>
        <pc:spChg chg="add mod">
          <ac:chgData name="Genaro Troiano" userId="f71c3b0e-ed33-4c9f-9f1b-24896d284439" providerId="ADAL" clId="{DF3D84B0-98EA-4E87-A430-4DF198AAB749}" dt="2021-08-11T21:24:33.820" v="5691" actId="1076"/>
          <ac:spMkLst>
            <pc:docMk/>
            <pc:sldMk cId="3014752552" sldId="3369"/>
            <ac:spMk id="30" creationId="{E46AA09F-7B21-4BA7-AE70-644F2DB2FDFA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1" creationId="{C45253DC-AA92-483C-A618-82D7FB71D0DF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2" creationId="{54C22C9B-361C-4DA3-9D0E-6BB347361D6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3" creationId="{08FC2012-F96C-4CAA-A8D2-376991B694F9}"/>
          </ac:spMkLst>
        </pc:spChg>
        <pc:spChg chg="add del mod">
          <ac:chgData name="Genaro Troiano" userId="f71c3b0e-ed33-4c9f-9f1b-24896d284439" providerId="ADAL" clId="{DF3D84B0-98EA-4E87-A430-4DF198AAB749}" dt="2021-08-11T21:25:55.524" v="5765" actId="478"/>
          <ac:spMkLst>
            <pc:docMk/>
            <pc:sldMk cId="3014752552" sldId="3369"/>
            <ac:spMk id="34" creationId="{751E241C-74F7-4481-BFAF-794F9E282EF1}"/>
          </ac:spMkLst>
        </pc:spChg>
        <pc:spChg chg="add del mod">
          <ac:chgData name="Genaro Troiano" userId="f71c3b0e-ed33-4c9f-9f1b-24896d284439" providerId="ADAL" clId="{DF3D84B0-98EA-4E87-A430-4DF198AAB749}" dt="2021-08-11T21:26:03.565" v="5782" actId="478"/>
          <ac:spMkLst>
            <pc:docMk/>
            <pc:sldMk cId="3014752552" sldId="3369"/>
            <ac:spMk id="35" creationId="{3FE904A8-B277-4196-969A-C3693C6265F1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6" creationId="{CF7D6862-0777-43A0-BDCC-F0BE32662D3B}"/>
          </ac:spMkLst>
        </pc:spChg>
        <pc:spChg chg="add del mod">
          <ac:chgData name="Genaro Troiano" userId="f71c3b0e-ed33-4c9f-9f1b-24896d284439" providerId="ADAL" clId="{DF3D84B0-98EA-4E87-A430-4DF198AAB749}" dt="2021-08-11T21:26:12.912" v="5803" actId="478"/>
          <ac:spMkLst>
            <pc:docMk/>
            <pc:sldMk cId="3014752552" sldId="3369"/>
            <ac:spMk id="37" creationId="{7604C347-1BA5-4B61-9F1E-186AFF838356}"/>
          </ac:spMkLst>
        </pc:spChg>
        <pc:spChg chg="add mod">
          <ac:chgData name="Genaro Troiano" userId="f71c3b0e-ed33-4c9f-9f1b-24896d284439" providerId="ADAL" clId="{DF3D84B0-98EA-4E87-A430-4DF198AAB749}" dt="2021-08-11T21:28:23.146" v="5886" actId="1035"/>
          <ac:spMkLst>
            <pc:docMk/>
            <pc:sldMk cId="3014752552" sldId="3369"/>
            <ac:spMk id="38" creationId="{308BDFD1-6C2B-480C-84C6-4573F9611D88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39" creationId="{39419AD5-874F-4EE0-B20C-A6AFDDDC7849}"/>
          </ac:spMkLst>
        </pc:spChg>
        <pc:spChg chg="add del mod">
          <ac:chgData name="Genaro Troiano" userId="f71c3b0e-ed33-4c9f-9f1b-24896d284439" providerId="ADAL" clId="{DF3D84B0-98EA-4E87-A430-4DF198AAB749}" dt="2021-08-11T21:26:26.083" v="5825" actId="478"/>
          <ac:spMkLst>
            <pc:docMk/>
            <pc:sldMk cId="3014752552" sldId="3369"/>
            <ac:spMk id="40" creationId="{9308E815-5F9C-4529-AA1D-F98D1C82BE78}"/>
          </ac:spMkLst>
        </pc:spChg>
        <pc:spChg chg="add del mod">
          <ac:chgData name="Genaro Troiano" userId="f71c3b0e-ed33-4c9f-9f1b-24896d284439" providerId="ADAL" clId="{DF3D84B0-98EA-4E87-A430-4DF198AAB749}" dt="2021-08-11T21:25:33.952" v="5728" actId="478"/>
          <ac:spMkLst>
            <pc:docMk/>
            <pc:sldMk cId="3014752552" sldId="3369"/>
            <ac:spMk id="41" creationId="{578AAE99-4167-492E-8ECD-21E2431A4D71}"/>
          </ac:spMkLst>
        </pc:spChg>
        <pc:spChg chg="del">
          <ac:chgData name="Genaro Troiano" userId="f71c3b0e-ed33-4c9f-9f1b-24896d284439" providerId="ADAL" clId="{DF3D84B0-98EA-4E87-A430-4DF198AAB749}" dt="2021-08-11T21:12:01.428" v="5423" actId="478"/>
          <ac:spMkLst>
            <pc:docMk/>
            <pc:sldMk cId="3014752552" sldId="3369"/>
            <ac:spMk id="271" creationId="{276E7877-243A-40F7-8050-D5120896FB6B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1" creationId="{2E3DA1CA-5D4D-47C7-8BC6-A7E4559B8FC9}"/>
          </ac:spMkLst>
        </pc:spChg>
        <pc:spChg chg="del">
          <ac:chgData name="Genaro Troiano" userId="f71c3b0e-ed33-4c9f-9f1b-24896d284439" providerId="ADAL" clId="{DF3D84B0-98EA-4E87-A430-4DF198AAB749}" dt="2021-08-11T21:11:58.204" v="5421" actId="478"/>
          <ac:spMkLst>
            <pc:docMk/>
            <pc:sldMk cId="3014752552" sldId="3369"/>
            <ac:spMk id="282" creationId="{B73A3814-DAEF-4C27-A16F-46B061D91BCC}"/>
          </ac:spMkLst>
        </pc:spChg>
        <pc:graphicFrameChg chg="del">
          <ac:chgData name="Genaro Troiano" userId="f71c3b0e-ed33-4c9f-9f1b-24896d284439" providerId="ADAL" clId="{DF3D84B0-98EA-4E87-A430-4DF198AAB749}" dt="2021-08-11T21:11:59.896" v="5422" actId="478"/>
          <ac:graphicFrameMkLst>
            <pc:docMk/>
            <pc:sldMk cId="3014752552" sldId="3369"/>
            <ac:graphicFrameMk id="10" creationId="{D5637496-5960-4BA4-978D-3A68EE13D2C5}"/>
          </ac:graphicFrameMkLst>
        </pc:graphicFrameChg>
        <pc:picChg chg="add mod">
          <ac:chgData name="Genaro Troiano" userId="f71c3b0e-ed33-4c9f-9f1b-24896d284439" providerId="ADAL" clId="{DF3D84B0-98EA-4E87-A430-4DF198AAB749}" dt="2021-08-12T12:11:00.293" v="6129" actId="14100"/>
          <ac:picMkLst>
            <pc:docMk/>
            <pc:sldMk cId="3014752552" sldId="3369"/>
            <ac:picMk id="6" creationId="{C9DCE9A8-85DC-4AE2-A830-9D15FD6186E0}"/>
          </ac:picMkLst>
        </pc:picChg>
        <pc:picChg chg="del">
          <ac:chgData name="Genaro Troiano" userId="f71c3b0e-ed33-4c9f-9f1b-24896d284439" providerId="ADAL" clId="{DF3D84B0-98EA-4E87-A430-4DF198AAB749}" dt="2021-08-11T21:11:58.204" v="5421" actId="478"/>
          <ac:picMkLst>
            <pc:docMk/>
            <pc:sldMk cId="3014752552" sldId="3369"/>
            <ac:picMk id="9" creationId="{25EA6371-C4E5-45E9-9430-D48BA8EC7664}"/>
          </ac:picMkLst>
        </pc:picChg>
        <pc:picChg chg="add mod">
          <ac:chgData name="Genaro Troiano" userId="f71c3b0e-ed33-4c9f-9f1b-24896d284439" providerId="ADAL" clId="{DF3D84B0-98EA-4E87-A430-4DF198AAB749}" dt="2021-08-11T21:28:17.705" v="5873" actId="1035"/>
          <ac:picMkLst>
            <pc:docMk/>
            <pc:sldMk cId="3014752552" sldId="3369"/>
            <ac:picMk id="14" creationId="{35D56E88-2D5A-4CEF-8428-1205C6B70A61}"/>
          </ac:picMkLst>
        </pc:picChg>
        <pc:picChg chg="add del mod">
          <ac:chgData name="Genaro Troiano" userId="f71c3b0e-ed33-4c9f-9f1b-24896d284439" providerId="ADAL" clId="{DF3D84B0-98EA-4E87-A430-4DF198AAB749}" dt="2021-08-12T12:10:49.107" v="6123" actId="478"/>
          <ac:picMkLst>
            <pc:docMk/>
            <pc:sldMk cId="3014752552" sldId="3369"/>
            <ac:picMk id="15" creationId="{0CC3FB2E-6DB4-4D7C-BE5E-E9A4A3A9F047}"/>
          </ac:picMkLst>
        </pc:picChg>
        <pc:cxnChg chg="del">
          <ac:chgData name="Genaro Troiano" userId="f71c3b0e-ed33-4c9f-9f1b-24896d284439" providerId="ADAL" clId="{DF3D84B0-98EA-4E87-A430-4DF198AAB749}" dt="2021-08-11T21:12:03.053" v="5424" actId="478"/>
          <ac:cxnSpMkLst>
            <pc:docMk/>
            <pc:sldMk cId="3014752552" sldId="3369"/>
            <ac:cxnSpMk id="283" creationId="{FFF26BB9-E90A-4CDF-8F90-25C1A1BCE7A9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2:47:57.761" v="7472" actId="164"/>
        <pc:sldMkLst>
          <pc:docMk/>
          <pc:sldMk cId="2942448880" sldId="3370"/>
        </pc:sldMkLst>
        <pc:spChg chg="mod">
          <ac:chgData name="Genaro Troiano" userId="f71c3b0e-ed33-4c9f-9f1b-24896d284439" providerId="ADAL" clId="{DF3D84B0-98EA-4E87-A430-4DF198AAB749}" dt="2021-08-12T12:17:33.552" v="6435" actId="6549"/>
          <ac:spMkLst>
            <pc:docMk/>
            <pc:sldMk cId="2942448880" sldId="3370"/>
            <ac:spMk id="14" creationId="{DBC85DD5-EDB8-4A22-8119-049C5D2D2907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6" creationId="{56113754-3962-4469-A785-E375FA2019CC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7" creationId="{169AE5DF-2749-4B6A-ACAA-4A9B5641E42F}"/>
          </ac:spMkLst>
        </pc:spChg>
        <pc:spChg chg="add mod">
          <ac:chgData name="Genaro Troiano" userId="f71c3b0e-ed33-4c9f-9f1b-24896d284439" providerId="ADAL" clId="{DF3D84B0-98EA-4E87-A430-4DF198AAB749}" dt="2021-08-12T12:31:54.465" v="6707" actId="207"/>
          <ac:spMkLst>
            <pc:docMk/>
            <pc:sldMk cId="2942448880" sldId="3370"/>
            <ac:spMk id="18" creationId="{435A4F28-97AA-4205-AE38-95C11D098ECA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19" creationId="{723190C2-B246-48F4-873B-7A16133355D2}"/>
          </ac:spMkLst>
        </pc:spChg>
        <pc:spChg chg="add mod">
          <ac:chgData name="Genaro Troiano" userId="f71c3b0e-ed33-4c9f-9f1b-24896d284439" providerId="ADAL" clId="{DF3D84B0-98EA-4E87-A430-4DF198AAB749}" dt="2021-08-12T12:31:43.786" v="6705" actId="1076"/>
          <ac:spMkLst>
            <pc:docMk/>
            <pc:sldMk cId="2942448880" sldId="3370"/>
            <ac:spMk id="20" creationId="{A871F854-A93E-454B-A164-82C0A6B3B296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1" creationId="{C1EDB503-4F67-4AC4-BDAA-2788A7D2B38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2" creationId="{00B84F8B-464F-49AA-9114-7AC54D355A24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3" creationId="{9741A22E-DC94-4B61-A60D-C30A7C62FA35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4" creationId="{190506B4-0E47-49CA-987D-1DAC0B9686B3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5" creationId="{F2725E70-ACC7-4170-9161-5FA3F9B6D271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6" creationId="{163EBC7E-B4EF-48A7-A0A1-B945914B983B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7" creationId="{49B4F900-5993-48A8-A59F-1D0A22EABC27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28" creationId="{F081260D-BA9D-4E3B-B61F-0AD4FDA1D8AA}"/>
          </ac:spMkLst>
        </pc:spChg>
        <pc:spChg chg="add del mod">
          <ac:chgData name="Genaro Troiano" userId="f71c3b0e-ed33-4c9f-9f1b-24896d284439" providerId="ADAL" clId="{DF3D84B0-98EA-4E87-A430-4DF198AAB749}" dt="2021-08-12T12:37:20.617" v="6991" actId="478"/>
          <ac:spMkLst>
            <pc:docMk/>
            <pc:sldMk cId="2942448880" sldId="3370"/>
            <ac:spMk id="29" creationId="{9CADB9C9-2F30-4B51-9CCB-ADEB28042D23}"/>
          </ac:spMkLst>
        </pc:spChg>
        <pc:spChg chg="add del mod">
          <ac:chgData name="Genaro Troiano" userId="f71c3b0e-ed33-4c9f-9f1b-24896d284439" providerId="ADAL" clId="{DF3D84B0-98EA-4E87-A430-4DF198AAB749}" dt="2021-08-12T12:37:21.590" v="6992" actId="478"/>
          <ac:spMkLst>
            <pc:docMk/>
            <pc:sldMk cId="2942448880" sldId="3370"/>
            <ac:spMk id="30" creationId="{6C4E900F-DA5C-41EC-AE87-A4E55DC0C05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1" creationId="{666AA973-E9C8-4CF4-A829-179C1AB0BC7C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2" creationId="{1EA64383-97DE-4DB0-9E23-E099ABE2D46C}"/>
          </ac:spMkLst>
        </pc:spChg>
        <pc:spChg chg="add mod or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3" creationId="{B7DAD802-DFC1-4CE2-ADF6-D061007B94FF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4" creationId="{D3245F22-988A-4E19-8B14-FA06C213D4AA}"/>
          </ac:spMkLst>
        </pc:spChg>
        <pc:spChg chg="add mod">
          <ac:chgData name="Genaro Troiano" userId="f71c3b0e-ed33-4c9f-9f1b-24896d284439" providerId="ADAL" clId="{DF3D84B0-98EA-4E87-A430-4DF198AAB749}" dt="2021-08-12T12:47:57.761" v="7472" actId="164"/>
          <ac:spMkLst>
            <pc:docMk/>
            <pc:sldMk cId="2942448880" sldId="3370"/>
            <ac:spMk id="35" creationId="{23E11C7E-B74F-4262-B680-DF767E694520}"/>
          </ac:spMkLst>
        </pc:spChg>
        <pc:spChg chg="add mod">
          <ac:chgData name="Genaro Troiano" userId="f71c3b0e-ed33-4c9f-9f1b-24896d284439" providerId="ADAL" clId="{DF3D84B0-98EA-4E87-A430-4DF198AAB749}" dt="2021-08-12T12:43:30.935" v="7275" actId="1037"/>
          <ac:spMkLst>
            <pc:docMk/>
            <pc:sldMk cId="2942448880" sldId="3370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2:44:52.239" v="7400" actId="14100"/>
          <ac:spMkLst>
            <pc:docMk/>
            <pc:sldMk cId="2942448880" sldId="3370"/>
            <ac:spMk id="39" creationId="{4248CF3C-DCDF-4574-9916-BF13B3DA21C4}"/>
          </ac:spMkLst>
        </pc:spChg>
        <pc:spChg chg="mod">
          <ac:chgData name="Genaro Troiano" userId="f71c3b0e-ed33-4c9f-9f1b-24896d284439" providerId="ADAL" clId="{DF3D84B0-98EA-4E87-A430-4DF198AAB749}" dt="2021-08-12T12:40:59.418" v="7034" actId="1076"/>
          <ac:spMkLst>
            <pc:docMk/>
            <pc:sldMk cId="2942448880" sldId="3370"/>
            <ac:spMk id="271" creationId="{276E7877-243A-40F7-8050-D5120896FB6B}"/>
          </ac:spMkLst>
        </pc:spChg>
        <pc:spChg chg="mod">
          <ac:chgData name="Genaro Troiano" userId="f71c3b0e-ed33-4c9f-9f1b-24896d284439" providerId="ADAL" clId="{DF3D84B0-98EA-4E87-A430-4DF198AAB749}" dt="2021-08-12T12:47:01.745" v="7466" actId="207"/>
          <ac:spMkLst>
            <pc:docMk/>
            <pc:sldMk cId="2942448880" sldId="3370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2:47:57.761" v="7472" actId="164"/>
          <ac:grpSpMkLst>
            <pc:docMk/>
            <pc:sldMk cId="2942448880" sldId="3370"/>
            <ac:grpSpMk id="6" creationId="{C5DEBB7B-F37D-4295-BE13-2BB36D4C65E4}"/>
          </ac:grpSpMkLst>
        </pc:grpChg>
        <pc:graphicFrameChg chg="mod modGraphic">
          <ac:chgData name="Genaro Troiano" userId="f71c3b0e-ed33-4c9f-9f1b-24896d284439" providerId="ADAL" clId="{DF3D84B0-98EA-4E87-A430-4DF198AAB749}" dt="2021-08-12T12:42:15.420" v="7159" actId="21"/>
          <ac:graphicFrameMkLst>
            <pc:docMk/>
            <pc:sldMk cId="2942448880" sldId="3370"/>
            <ac:graphicFrameMk id="10" creationId="{D5637496-5960-4BA4-978D-3A68EE13D2C5}"/>
          </ac:graphicFrameMkLst>
        </pc:graphicFrameChg>
        <pc:picChg chg="del">
          <ac:chgData name="Genaro Troiano" userId="f71c3b0e-ed33-4c9f-9f1b-24896d284439" providerId="ADAL" clId="{DF3D84B0-98EA-4E87-A430-4DF198AAB749}" dt="2021-08-12T12:31:39.510" v="6703" actId="478"/>
          <ac:picMkLst>
            <pc:docMk/>
            <pc:sldMk cId="2942448880" sldId="3370"/>
            <ac:picMk id="15" creationId="{4CE2E579-587F-446E-B8A7-67A69ACC603C}"/>
          </ac:picMkLst>
        </pc:picChg>
        <pc:cxnChg chg="add mod">
          <ac:chgData name="Genaro Troiano" userId="f71c3b0e-ed33-4c9f-9f1b-24896d284439" providerId="ADAL" clId="{DF3D84B0-98EA-4E87-A430-4DF198AAB749}" dt="2021-08-12T12:43:46.431" v="7277" actId="14100"/>
          <ac:cxnSpMkLst>
            <pc:docMk/>
            <pc:sldMk cId="2942448880" sldId="3370"/>
            <ac:cxnSpMk id="4" creationId="{8D86F188-42C0-4F12-B187-36EAAC212AE7}"/>
          </ac:cxnSpMkLst>
        </pc:cxnChg>
      </pc:sldChg>
      <pc:sldChg chg="addSp modSp add mod ord">
        <pc:chgData name="Genaro Troiano" userId="f71c3b0e-ed33-4c9f-9f1b-24896d284439" providerId="ADAL" clId="{DF3D84B0-98EA-4E87-A430-4DF198AAB749}" dt="2021-08-12T13:36:22.246" v="8425" actId="1076"/>
        <pc:sldMkLst>
          <pc:docMk/>
          <pc:sldMk cId="4152111856" sldId="3371"/>
        </pc:sldMkLst>
        <pc:spChg chg="mod">
          <ac:chgData name="Genaro Troiano" userId="f71c3b0e-ed33-4c9f-9f1b-24896d284439" providerId="ADAL" clId="{DF3D84B0-98EA-4E87-A430-4DF198AAB749}" dt="2021-08-12T13:36:22.246" v="8425" actId="1076"/>
          <ac:spMkLst>
            <pc:docMk/>
            <pc:sldMk cId="4152111856" sldId="3371"/>
            <ac:spMk id="2" creationId="{256F6E2B-EC74-4463-82DA-A3B772F51C77}"/>
          </ac:spMkLst>
        </pc:spChg>
        <pc:spChg chg="mod">
          <ac:chgData name="Genaro Troiano" userId="f71c3b0e-ed33-4c9f-9f1b-24896d284439" providerId="ADAL" clId="{DF3D84B0-98EA-4E87-A430-4DF198AAB749}" dt="2021-08-12T12:48:49.592" v="7483" actId="207"/>
          <ac:spMkLst>
            <pc:docMk/>
            <pc:sldMk cId="4152111856" sldId="3371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01:43.148" v="7830" actId="208"/>
          <ac:spMkLst>
            <pc:docMk/>
            <pc:sldMk cId="4152111856" sldId="3371"/>
            <ac:spMk id="35" creationId="{610873B4-EABE-44E5-AA05-8477C2736617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7" creationId="{9ECAE6D4-4013-43EA-9981-291964D5E35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39" creationId="{1834D2A2-BCE1-4380-BB92-90E866AE96F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0" creationId="{61CBA364-C329-4AC9-B8B2-393FDFB5F5AA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1" creationId="{0CC86F89-BE98-420D-998A-94D17FC412BE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2" creationId="{BE99816B-A8D2-4C33-BA39-05CF7B86B8C0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3" creationId="{BEF79B73-F156-4BD3-B688-79FD2A26ADAF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4" creationId="{471B640A-DA09-4790-B532-D4C098327F09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5" creationId="{797FF8B1-F7B7-4218-92B8-49A2B0D386A5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6" creationId="{41E07FCA-5C21-4AA9-B9E0-82D6EE097892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7" creationId="{46BB2928-43F2-4FC3-972E-194333EB55C4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8" creationId="{3394D754-2029-41BF-AED6-08819872036D}"/>
          </ac:spMkLst>
        </pc:spChg>
        <pc:spChg chg="mod">
          <ac:chgData name="Genaro Troiano" userId="f71c3b0e-ed33-4c9f-9f1b-24896d284439" providerId="ADAL" clId="{DF3D84B0-98EA-4E87-A430-4DF198AAB749}" dt="2021-08-12T12:48:03.154" v="7473"/>
          <ac:spMkLst>
            <pc:docMk/>
            <pc:sldMk cId="4152111856" sldId="3371"/>
            <ac:spMk id="49" creationId="{A9458167-7584-464B-B207-B9CC48527BEE}"/>
          </ac:spMkLst>
        </pc:spChg>
        <pc:grpChg chg="add mod">
          <ac:chgData name="Genaro Troiano" userId="f71c3b0e-ed33-4c9f-9f1b-24896d284439" providerId="ADAL" clId="{DF3D84B0-98EA-4E87-A430-4DF198AAB749}" dt="2021-08-12T12:48:36.753" v="7481" actId="1076"/>
          <ac:grpSpMkLst>
            <pc:docMk/>
            <pc:sldMk cId="4152111856" sldId="3371"/>
            <ac:grpSpMk id="34" creationId="{9F61CBC9-9C6D-443C-AF99-09631BDA2643}"/>
          </ac:grpSpMkLst>
        </pc:grpChg>
        <pc:picChg chg="mod">
          <ac:chgData name="Genaro Troiano" userId="f71c3b0e-ed33-4c9f-9f1b-24896d284439" providerId="ADAL" clId="{DF3D84B0-98EA-4E87-A430-4DF198AAB749}" dt="2021-08-12T12:48:13.596" v="7477" actId="1076"/>
          <ac:picMkLst>
            <pc:docMk/>
            <pc:sldMk cId="4152111856" sldId="3371"/>
            <ac:picMk id="6" creationId="{C9DCE9A8-85DC-4AE2-A830-9D15FD6186E0}"/>
          </ac:picMkLst>
        </pc:picChg>
      </pc:sldChg>
      <pc:sldChg chg="addSp delSp modSp add mod">
        <pc:chgData name="Genaro Troiano" userId="f71c3b0e-ed33-4c9f-9f1b-24896d284439" providerId="ADAL" clId="{DF3D84B0-98EA-4E87-A430-4DF198AAB749}" dt="2021-08-12T13:25:57.657" v="8297" actId="164"/>
        <pc:sldMkLst>
          <pc:docMk/>
          <pc:sldMk cId="174874669" sldId="3372"/>
        </pc:sldMkLst>
        <pc:spChg chg="mod">
          <ac:chgData name="Genaro Troiano" userId="f71c3b0e-ed33-4c9f-9f1b-24896d284439" providerId="ADAL" clId="{DF3D84B0-98EA-4E87-A430-4DF198AAB749}" dt="2021-08-12T12:59:51.470" v="7795" actId="6549"/>
          <ac:spMkLst>
            <pc:docMk/>
            <pc:sldMk cId="174874669" sldId="3372"/>
            <ac:spMk id="14" creationId="{DBC85DD5-EDB8-4A22-8119-049C5D2D2907}"/>
          </ac:spMkLst>
        </pc:spChg>
        <pc:spChg chg="mod">
          <ac:chgData name="Genaro Troiano" userId="f71c3b0e-ed33-4c9f-9f1b-24896d284439" providerId="ADAL" clId="{DF3D84B0-98EA-4E87-A430-4DF198AAB749}" dt="2021-08-12T13:00:06.740" v="7797" actId="108"/>
          <ac:spMkLst>
            <pc:docMk/>
            <pc:sldMk cId="174874669" sldId="3372"/>
            <ac:spMk id="18" creationId="{435A4F28-97AA-4205-AE38-95C11D098ECA}"/>
          </ac:spMkLst>
        </pc:spChg>
        <pc:spChg chg="mod">
          <ac:chgData name="Genaro Troiano" userId="f71c3b0e-ed33-4c9f-9f1b-24896d284439" providerId="ADAL" clId="{DF3D84B0-98EA-4E87-A430-4DF198AAB749}" dt="2021-08-12T13:00:01.286" v="7796" actId="108"/>
          <ac:spMkLst>
            <pc:docMk/>
            <pc:sldMk cId="174874669" sldId="3372"/>
            <ac:spMk id="20" creationId="{A871F854-A93E-454B-A164-82C0A6B3B296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21" creationId="{C1EDB503-4F67-4AC4-BDAA-2788A7D2B38A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2" creationId="{00B84F8B-464F-49AA-9114-7AC54D355A24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3" creationId="{9741A22E-DC94-4B61-A60D-C30A7C62FA35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4" creationId="{190506B4-0E47-49CA-987D-1DAC0B9686B3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5" creationId="{F2725E70-ACC7-4170-9161-5FA3F9B6D271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6" creationId="{163EBC7E-B4EF-48A7-A0A1-B945914B983B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7" creationId="{49B4F900-5993-48A8-A59F-1D0A22EABC27}"/>
          </ac:spMkLst>
        </pc:spChg>
        <pc:spChg chg="del mod topLvl">
          <ac:chgData name="Genaro Troiano" userId="f71c3b0e-ed33-4c9f-9f1b-24896d284439" providerId="ADAL" clId="{DF3D84B0-98EA-4E87-A430-4DF198AAB749}" dt="2021-08-12T13:10:19.789" v="7907" actId="478"/>
          <ac:spMkLst>
            <pc:docMk/>
            <pc:sldMk cId="174874669" sldId="3372"/>
            <ac:spMk id="28" creationId="{F081260D-BA9D-4E3B-B61F-0AD4FDA1D8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1" creationId="{666AA973-E9C8-4CF4-A829-179C1AB0BC7C}"/>
          </ac:spMkLst>
        </pc:spChg>
        <pc:spChg chg="del mod topLvl">
          <ac:chgData name="Genaro Troiano" userId="f71c3b0e-ed33-4c9f-9f1b-24896d284439" providerId="ADAL" clId="{DF3D84B0-98EA-4E87-A430-4DF198AAB749}" dt="2021-08-12T13:10:15.029" v="7906" actId="478"/>
          <ac:spMkLst>
            <pc:docMk/>
            <pc:sldMk cId="174874669" sldId="3372"/>
            <ac:spMk id="32" creationId="{1EA64383-97DE-4DB0-9E23-E099ABE2D46C}"/>
          </ac:spMkLst>
        </pc:spChg>
        <pc:spChg chg="del mod topLvl">
          <ac:chgData name="Genaro Troiano" userId="f71c3b0e-ed33-4c9f-9f1b-24896d284439" providerId="ADAL" clId="{DF3D84B0-98EA-4E87-A430-4DF198AAB749}" dt="2021-08-12T13:10:12.437" v="7905" actId="478"/>
          <ac:spMkLst>
            <pc:docMk/>
            <pc:sldMk cId="174874669" sldId="3372"/>
            <ac:spMk id="33" creationId="{B7DAD802-DFC1-4CE2-ADF6-D061007B94FF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4" creationId="{D3245F22-988A-4E19-8B14-FA06C213D4AA}"/>
          </ac:spMkLst>
        </pc:spChg>
        <pc:spChg chg="mod topLvl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5" creationId="{23E11C7E-B74F-4262-B680-DF767E694520}"/>
          </ac:spMkLst>
        </pc:spChg>
        <pc:spChg chg="del">
          <ac:chgData name="Genaro Troiano" userId="f71c3b0e-ed33-4c9f-9f1b-24896d284439" providerId="ADAL" clId="{DF3D84B0-98EA-4E87-A430-4DF198AAB749}" dt="2021-08-12T13:09:58.341" v="7903" actId="478"/>
          <ac:spMkLst>
            <pc:docMk/>
            <pc:sldMk cId="174874669" sldId="3372"/>
            <ac:spMk id="36" creationId="{51341ADF-D1FC-41B9-97C5-C7DD399539FF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7" creationId="{B93C4821-A251-4EC3-98F6-DB4C702B78E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38" creationId="{A6D6EBF3-0A6C-4EE7-BE22-E70E2D37CD62}"/>
          </ac:spMkLst>
        </pc:spChg>
        <pc:spChg chg="del">
          <ac:chgData name="Genaro Troiano" userId="f71c3b0e-ed33-4c9f-9f1b-24896d284439" providerId="ADAL" clId="{DF3D84B0-98EA-4E87-A430-4DF198AAB749}" dt="2021-08-12T13:09:53.887" v="7901" actId="478"/>
          <ac:spMkLst>
            <pc:docMk/>
            <pc:sldMk cId="174874669" sldId="3372"/>
            <ac:spMk id="39" creationId="{4248CF3C-DCDF-4574-9916-BF13B3DA21C4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0" creationId="{BE801912-718A-485C-8A93-32E0950C3BD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1" creationId="{9843DEC1-F638-428C-AFC6-2638E4F67B0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2" creationId="{2F442C84-445C-4A92-B429-DD15393E4DD7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3" creationId="{AAD8F09F-E21D-4970-A81B-E76DE814AF9D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4" creationId="{70ECEC16-2042-43C0-BB0F-3344EBEECCF6}"/>
          </ac:spMkLst>
        </pc:spChg>
        <pc:spChg chg="add mod">
          <ac:chgData name="Genaro Troiano" userId="f71c3b0e-ed33-4c9f-9f1b-24896d284439" providerId="ADAL" clId="{DF3D84B0-98EA-4E87-A430-4DF198AAB749}" dt="2021-08-12T13:25:57.657" v="8297" actId="164"/>
          <ac:spMkLst>
            <pc:docMk/>
            <pc:sldMk cId="174874669" sldId="3372"/>
            <ac:spMk id="45" creationId="{62B978D0-4817-413E-807D-85897BB13D3A}"/>
          </ac:spMkLst>
        </pc:spChg>
        <pc:spChg chg="mod">
          <ac:chgData name="Genaro Troiano" userId="f71c3b0e-ed33-4c9f-9f1b-24896d284439" providerId="ADAL" clId="{DF3D84B0-98EA-4E87-A430-4DF198AAB749}" dt="2021-08-12T13:09:40.046" v="7899" actId="6549"/>
          <ac:spMkLst>
            <pc:docMk/>
            <pc:sldMk cId="174874669" sldId="3372"/>
            <ac:spMk id="282" creationId="{B73A3814-DAEF-4C27-A16F-46B061D91BCC}"/>
          </ac:spMkLst>
        </pc:spChg>
        <pc:grpChg chg="add mod">
          <ac:chgData name="Genaro Troiano" userId="f71c3b0e-ed33-4c9f-9f1b-24896d284439" providerId="ADAL" clId="{DF3D84B0-98EA-4E87-A430-4DF198AAB749}" dt="2021-08-12T13:25:57.657" v="8297" actId="164"/>
          <ac:grpSpMkLst>
            <pc:docMk/>
            <pc:sldMk cId="174874669" sldId="3372"/>
            <ac:grpSpMk id="3" creationId="{8C057569-E828-476C-9F19-913634360DC0}"/>
          </ac:grpSpMkLst>
        </pc:grpChg>
        <pc:grpChg chg="del">
          <ac:chgData name="Genaro Troiano" userId="f71c3b0e-ed33-4c9f-9f1b-24896d284439" providerId="ADAL" clId="{DF3D84B0-98EA-4E87-A430-4DF198AAB749}" dt="2021-08-12T13:10:06.850" v="7904" actId="165"/>
          <ac:grpSpMkLst>
            <pc:docMk/>
            <pc:sldMk cId="174874669" sldId="3372"/>
            <ac:grpSpMk id="6" creationId="{C5DEBB7B-F37D-4295-BE13-2BB36D4C65E4}"/>
          </ac:grpSpMkLst>
        </pc:grpChg>
        <pc:graphicFrameChg chg="del">
          <ac:chgData name="Genaro Troiano" userId="f71c3b0e-ed33-4c9f-9f1b-24896d284439" providerId="ADAL" clId="{DF3D84B0-98EA-4E87-A430-4DF198AAB749}" dt="2021-08-12T13:09:52.852" v="7900" actId="478"/>
          <ac:graphicFrameMkLst>
            <pc:docMk/>
            <pc:sldMk cId="174874669" sldId="3372"/>
            <ac:graphicFrameMk id="10" creationId="{D5637496-5960-4BA4-978D-3A68EE13D2C5}"/>
          </ac:graphicFrameMkLst>
        </pc:graphicFrameChg>
        <pc:cxnChg chg="del mod">
          <ac:chgData name="Genaro Troiano" userId="f71c3b0e-ed33-4c9f-9f1b-24896d284439" providerId="ADAL" clId="{DF3D84B0-98EA-4E87-A430-4DF198AAB749}" dt="2021-08-12T13:09:55.005" v="7902" actId="478"/>
          <ac:cxnSpMkLst>
            <pc:docMk/>
            <pc:sldMk cId="174874669" sldId="3372"/>
            <ac:cxnSpMk id="4" creationId="{8D86F188-42C0-4F12-B187-36EAAC212AE7}"/>
          </ac:cxnSpMkLst>
        </pc:cxnChg>
      </pc:sldChg>
      <pc:sldChg chg="addSp delSp modSp add mod">
        <pc:chgData name="Genaro Troiano" userId="f71c3b0e-ed33-4c9f-9f1b-24896d284439" providerId="ADAL" clId="{DF3D84B0-98EA-4E87-A430-4DF198AAB749}" dt="2021-08-12T13:26:21.181" v="8300" actId="208"/>
        <pc:sldMkLst>
          <pc:docMk/>
          <pc:sldMk cId="2571374313" sldId="3373"/>
        </pc:sldMkLst>
        <pc:spChg chg="mod">
          <ac:chgData name="Genaro Troiano" userId="f71c3b0e-ed33-4c9f-9f1b-24896d284439" providerId="ADAL" clId="{DF3D84B0-98EA-4E87-A430-4DF198AAB749}" dt="2021-08-12T13:21:30.650" v="8293" actId="108"/>
          <ac:spMkLst>
            <pc:docMk/>
            <pc:sldMk cId="2571374313" sldId="3373"/>
            <ac:spMk id="33" creationId="{08FC2012-F96C-4CAA-A8D2-376991B694F9}"/>
          </ac:spMkLst>
        </pc:spChg>
        <pc:spChg chg="mod">
          <ac:chgData name="Genaro Troiano" userId="f71c3b0e-ed33-4c9f-9f1b-24896d284439" providerId="ADAL" clId="{DF3D84B0-98EA-4E87-A430-4DF198AAB749}" dt="2021-08-12T13:21:18.584" v="8291" actId="108"/>
          <ac:spMkLst>
            <pc:docMk/>
            <pc:sldMk cId="2571374313" sldId="3373"/>
            <ac:spMk id="38" creationId="{308BDFD1-6C2B-480C-84C6-4573F9611D88}"/>
          </ac:spMkLst>
        </pc:spChg>
        <pc:spChg chg="mod">
          <ac:chgData name="Genaro Troiano" userId="f71c3b0e-ed33-4c9f-9f1b-24896d284439" providerId="ADAL" clId="{DF3D84B0-98EA-4E87-A430-4DF198AAB749}" dt="2021-08-12T13:26:21.181" v="8300" actId="208"/>
          <ac:spMkLst>
            <pc:docMk/>
            <pc:sldMk cId="2571374313" sldId="3373"/>
            <ac:spMk id="51" creationId="{FD3FDEB9-A74C-44FE-A746-F0B303DC923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2" creationId="{B6313E25-F424-41F4-A138-95A22EF850E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3" creationId="{59C8DEB1-4C9C-491A-8113-0431481C7DBB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4" creationId="{4658BAE8-4F04-4022-9A2B-9E653D636F3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5" creationId="{41F95B0D-BD49-4A05-8168-C6D9F2909F64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6" creationId="{D3973C2C-F268-494C-A527-CBBEEB3DFB2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7" creationId="{CC21868D-B01F-47D0-8097-D36D2297A5B9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8" creationId="{493B18DC-4A03-410A-AF71-11E380E7F33D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59" creationId="{2E7240AF-7C61-4634-BF85-F4D9E0937D12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0" creationId="{0154BC29-227B-4736-B681-37E4062F00F3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1" creationId="{4F8BA8B2-75F7-4A15-8B58-367FB474122E}"/>
          </ac:spMkLst>
        </pc:spChg>
        <pc:spChg chg="mod">
          <ac:chgData name="Genaro Troiano" userId="f71c3b0e-ed33-4c9f-9f1b-24896d284439" providerId="ADAL" clId="{DF3D84B0-98EA-4E87-A430-4DF198AAB749}" dt="2021-08-12T13:26:06.279" v="8298"/>
          <ac:spMkLst>
            <pc:docMk/>
            <pc:sldMk cId="2571374313" sldId="3373"/>
            <ac:spMk id="62" creationId="{6F396163-28FA-4CE8-95F8-D8DCC912AC49}"/>
          </ac:spMkLst>
        </pc:spChg>
        <pc:grpChg chg="del">
          <ac:chgData name="Genaro Troiano" userId="f71c3b0e-ed33-4c9f-9f1b-24896d284439" providerId="ADAL" clId="{DF3D84B0-98EA-4E87-A430-4DF198AAB749}" dt="2021-08-12T13:21:42.850" v="8296" actId="478"/>
          <ac:grpSpMkLst>
            <pc:docMk/>
            <pc:sldMk cId="2571374313" sldId="3373"/>
            <ac:grpSpMk id="34" creationId="{9F61CBC9-9C6D-443C-AF99-09631BDA2643}"/>
          </ac:grpSpMkLst>
        </pc:grpChg>
        <pc:grpChg chg="add mod">
          <ac:chgData name="Genaro Troiano" userId="f71c3b0e-ed33-4c9f-9f1b-24896d284439" providerId="ADAL" clId="{DF3D84B0-98EA-4E87-A430-4DF198AAB749}" dt="2021-08-12T13:26:13.360" v="8299" actId="1076"/>
          <ac:grpSpMkLst>
            <pc:docMk/>
            <pc:sldMk cId="2571374313" sldId="3373"/>
            <ac:grpSpMk id="50" creationId="{40C5E3F5-3E46-4340-9DCB-D146DB37E399}"/>
          </ac:grpSpMkLst>
        </pc:grpChg>
        <pc:picChg chg="add del">
          <ac:chgData name="Genaro Troiano" userId="f71c3b0e-ed33-4c9f-9f1b-24896d284439" providerId="ADAL" clId="{DF3D84B0-98EA-4E87-A430-4DF198AAB749}" dt="2021-08-12T13:21:39.387" v="8295" actId="478"/>
          <ac:picMkLst>
            <pc:docMk/>
            <pc:sldMk cId="2571374313" sldId="3373"/>
            <ac:picMk id="6" creationId="{C9DCE9A8-85DC-4AE2-A830-9D15FD6186E0}"/>
          </ac:picMkLst>
        </pc:picChg>
      </pc:sldChg>
      <pc:sldChg chg="add">
        <pc:chgData name="Genaro Troiano" userId="f71c3b0e-ed33-4c9f-9f1b-24896d284439" providerId="ADAL" clId="{DF3D84B0-98EA-4E87-A430-4DF198AAB749}" dt="2021-08-12T13:34:24.309" v="8391"/>
        <pc:sldMkLst>
          <pc:docMk/>
          <pc:sldMk cId="1819988769" sldId="3374"/>
        </pc:sldMkLst>
      </pc:sldChg>
      <pc:sldMasterChg chg="delSldLayout">
        <pc:chgData name="Genaro Troiano" userId="f71c3b0e-ed33-4c9f-9f1b-24896d284439" providerId="ADAL" clId="{DF3D84B0-98EA-4E87-A430-4DF198AAB749}" dt="2021-08-11T20:56:51.949" v="5413" actId="47"/>
        <pc:sldMasterMkLst>
          <pc:docMk/>
          <pc:sldMasterMk cId="1372789020" sldId="2147483648"/>
        </pc:sldMasterMkLst>
        <pc:sldLayoutChg chg="del">
          <pc:chgData name="Genaro Troiano" userId="f71c3b0e-ed33-4c9f-9f1b-24896d284439" providerId="ADAL" clId="{DF3D84B0-98EA-4E87-A430-4DF198AAB749}" dt="2021-08-11T20:56:51.949" v="5413" actId="47"/>
          <pc:sldLayoutMkLst>
            <pc:docMk/>
            <pc:sldMasterMk cId="1372789020" sldId="2147483648"/>
            <pc:sldLayoutMk cId="1603114843" sldId="2147483660"/>
          </pc:sldLayoutMkLst>
        </pc:sldLayoutChg>
      </pc:sldMasterChg>
    </pc:docChg>
  </pc:docChgLst>
  <pc:docChgLst>
    <pc:chgData name="Genaro Troiano" userId="f71c3b0e-ed33-4c9f-9f1b-24896d284439" providerId="ADAL" clId="{D3503A83-BE75-4CF9-B4AA-0E5564ECACE0}"/>
    <pc:docChg chg="undo custSel modSld">
      <pc:chgData name="Genaro Troiano" userId="f71c3b0e-ed33-4c9f-9f1b-24896d284439" providerId="ADAL" clId="{D3503A83-BE75-4CF9-B4AA-0E5564ECACE0}" dt="2021-07-20T11:07:24.948" v="228" actId="14100"/>
      <pc:docMkLst>
        <pc:docMk/>
      </pc:docMkLst>
      <pc:sldChg chg="modSp mod">
        <pc:chgData name="Genaro Troiano" userId="f71c3b0e-ed33-4c9f-9f1b-24896d284439" providerId="ADAL" clId="{D3503A83-BE75-4CF9-B4AA-0E5564ECACE0}" dt="2021-07-20T10:57:42.440" v="197" actId="1036"/>
        <pc:sldMkLst>
          <pc:docMk/>
          <pc:sldMk cId="3343899563" sldId="3355"/>
        </pc:sldMkLst>
        <pc:spChg chg="mod">
          <ac:chgData name="Genaro Troiano" userId="f71c3b0e-ed33-4c9f-9f1b-24896d284439" providerId="ADAL" clId="{D3503A83-BE75-4CF9-B4AA-0E5564ECACE0}" dt="2021-07-20T10:57:42.440" v="197" actId="1036"/>
          <ac:spMkLst>
            <pc:docMk/>
            <pc:sldMk cId="3343899563" sldId="3355"/>
            <ac:spMk id="202" creationId="{67B9764C-C1CF-4C91-8CF1-0828518FEADC}"/>
          </ac:spMkLst>
        </pc:spChg>
        <pc:cxnChg chg="mod">
          <ac:chgData name="Genaro Troiano" userId="f71c3b0e-ed33-4c9f-9f1b-24896d284439" providerId="ADAL" clId="{D3503A83-BE75-4CF9-B4AA-0E5564ECACE0}" dt="2021-07-20T10:54:13.670" v="174" actId="208"/>
          <ac:cxnSpMkLst>
            <pc:docMk/>
            <pc:sldMk cId="3343899563" sldId="3355"/>
            <ac:cxnSpMk id="48" creationId="{DB37319F-E96C-4CBE-8D5C-EEF9FDBB21B7}"/>
          </ac:cxnSpMkLst>
        </pc:cxnChg>
        <pc:cxnChg chg="mod">
          <ac:chgData name="Genaro Troiano" userId="f71c3b0e-ed33-4c9f-9f1b-24896d284439" providerId="ADAL" clId="{D3503A83-BE75-4CF9-B4AA-0E5564ECACE0}" dt="2021-07-20T10:57:21.788" v="196" actId="208"/>
          <ac:cxnSpMkLst>
            <pc:docMk/>
            <pc:sldMk cId="3343899563" sldId="3355"/>
            <ac:cxnSpMk id="49" creationId="{59C629E9-6D78-4C20-9162-C62BF174EC38}"/>
          </ac:cxnSpMkLst>
        </pc:cxnChg>
        <pc:cxnChg chg="mod">
          <ac:chgData name="Genaro Troiano" userId="f71c3b0e-ed33-4c9f-9f1b-24896d284439" providerId="ADAL" clId="{D3503A83-BE75-4CF9-B4AA-0E5564ECACE0}" dt="2021-07-20T10:57:18.247" v="195" actId="208"/>
          <ac:cxnSpMkLst>
            <pc:docMk/>
            <pc:sldMk cId="3343899563" sldId="3355"/>
            <ac:cxnSpMk id="53" creationId="{90423A09-FB59-4709-A0D2-409E9C92078A}"/>
          </ac:cxnSpMkLst>
        </pc:cxnChg>
        <pc:cxnChg chg="mod">
          <ac:chgData name="Genaro Troiano" userId="f71c3b0e-ed33-4c9f-9f1b-24896d284439" providerId="ADAL" clId="{D3503A83-BE75-4CF9-B4AA-0E5564ECACE0}" dt="2021-07-20T10:55:11.324" v="178" actId="208"/>
          <ac:cxnSpMkLst>
            <pc:docMk/>
            <pc:sldMk cId="3343899563" sldId="3355"/>
            <ac:cxnSpMk id="55" creationId="{49B4EEA1-74AC-449E-8006-6F1E15E36FA7}"/>
          </ac:cxnSpMkLst>
        </pc:cxnChg>
        <pc:cxnChg chg="mod">
          <ac:chgData name="Genaro Troiano" userId="f71c3b0e-ed33-4c9f-9f1b-24896d284439" providerId="ADAL" clId="{D3503A83-BE75-4CF9-B4AA-0E5564ECACE0}" dt="2021-07-20T10:54:58.721" v="176" actId="20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D3503A83-BE75-4CF9-B4AA-0E5564ECACE0}" dt="2021-07-20T10:55:04.496" v="177" actId="208"/>
          <ac:cxnSpMkLst>
            <pc:docMk/>
            <pc:sldMk cId="3343899563" sldId="3355"/>
            <ac:cxnSpMk id="83" creationId="{54FCCDB6-3833-45E0-95F0-8C06EAEB9D5F}"/>
          </ac:cxnSpMkLst>
        </pc:cxnChg>
        <pc:cxnChg chg="mod">
          <ac:chgData name="Genaro Troiano" userId="f71c3b0e-ed33-4c9f-9f1b-24896d284439" providerId="ADAL" clId="{D3503A83-BE75-4CF9-B4AA-0E5564ECACE0}" dt="2021-07-20T10:56:14.583" v="186" actId="14100"/>
          <ac:cxnSpMkLst>
            <pc:docMk/>
            <pc:sldMk cId="3343899563" sldId="3355"/>
            <ac:cxnSpMk id="93" creationId="{4FAECCC9-3DED-4D61-BDF6-8220C8576AD8}"/>
          </ac:cxnSpMkLst>
        </pc:cxnChg>
        <pc:cxnChg chg="mod">
          <ac:chgData name="Genaro Troiano" userId="f71c3b0e-ed33-4c9f-9f1b-24896d284439" providerId="ADAL" clId="{D3503A83-BE75-4CF9-B4AA-0E5564ECACE0}" dt="2021-07-20T10:55:41.032" v="183" actId="208"/>
          <ac:cxnSpMkLst>
            <pc:docMk/>
            <pc:sldMk cId="3343899563" sldId="3355"/>
            <ac:cxnSpMk id="95" creationId="{3B7239F9-C681-4C3A-8BF3-16266E77D226}"/>
          </ac:cxnSpMkLst>
        </pc:cxnChg>
        <pc:cxnChg chg="mod">
          <ac:chgData name="Genaro Troiano" userId="f71c3b0e-ed33-4c9f-9f1b-24896d284439" providerId="ADAL" clId="{D3503A83-BE75-4CF9-B4AA-0E5564ECACE0}" dt="2021-07-20T10:56:35.557" v="187" actId="208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D3503A83-BE75-4CF9-B4AA-0E5564ECACE0}" dt="2021-07-20T10:56:40.254" v="188" actId="208"/>
          <ac:cxnSpMkLst>
            <pc:docMk/>
            <pc:sldMk cId="3343899563" sldId="3355"/>
            <ac:cxnSpMk id="132" creationId="{E7F9990D-B0B4-419F-9A30-E1D8974E6964}"/>
          </ac:cxnSpMkLst>
        </pc:cxnChg>
        <pc:cxnChg chg="mod">
          <ac:chgData name="Genaro Troiano" userId="f71c3b0e-ed33-4c9f-9f1b-24896d284439" providerId="ADAL" clId="{D3503A83-BE75-4CF9-B4AA-0E5564ECACE0}" dt="2021-07-20T10:55:30.259" v="180" actId="208"/>
          <ac:cxnSpMkLst>
            <pc:docMk/>
            <pc:sldMk cId="3343899563" sldId="3355"/>
            <ac:cxnSpMk id="135" creationId="{2C55500A-2BDE-46E4-8F23-B4F459D0E3F5}"/>
          </ac:cxnSpMkLst>
        </pc:cxnChg>
        <pc:cxnChg chg="mod">
          <ac:chgData name="Genaro Troiano" userId="f71c3b0e-ed33-4c9f-9f1b-24896d284439" providerId="ADAL" clId="{D3503A83-BE75-4CF9-B4AA-0E5564ECACE0}" dt="2021-07-20T10:54:49.225" v="175" actId="208"/>
          <ac:cxnSpMkLst>
            <pc:docMk/>
            <pc:sldMk cId="3343899563" sldId="3355"/>
            <ac:cxnSpMk id="147" creationId="{768CADBD-6CAE-47FF-A141-056EEF91AC35}"/>
          </ac:cxnSpMkLst>
        </pc:cxnChg>
        <pc:cxnChg chg="mod">
          <ac:chgData name="Genaro Troiano" userId="f71c3b0e-ed33-4c9f-9f1b-24896d284439" providerId="ADAL" clId="{D3503A83-BE75-4CF9-B4AA-0E5564ECACE0}" dt="2021-07-20T10:56:59.169" v="192" actId="14100"/>
          <ac:cxnSpMkLst>
            <pc:docMk/>
            <pc:sldMk cId="3343899563" sldId="3355"/>
            <ac:cxnSpMk id="150" creationId="{0F0FE96D-725F-471B-B850-C6BDE14AA861}"/>
          </ac:cxnSpMkLst>
        </pc:cxnChg>
        <pc:cxnChg chg="mod">
          <ac:chgData name="Genaro Troiano" userId="f71c3b0e-ed33-4c9f-9f1b-24896d284439" providerId="ADAL" clId="{D3503A83-BE75-4CF9-B4AA-0E5564ECACE0}" dt="2021-07-20T10:57:03.393" v="193" actId="208"/>
          <ac:cxnSpMkLst>
            <pc:docMk/>
            <pc:sldMk cId="3343899563" sldId="3355"/>
            <ac:cxnSpMk id="153" creationId="{713CF96D-D445-459A-B171-D5FF992DAB76}"/>
          </ac:cxnSpMkLst>
        </pc:cxnChg>
        <pc:cxnChg chg="mod">
          <ac:chgData name="Genaro Troiano" userId="f71c3b0e-ed33-4c9f-9f1b-24896d284439" providerId="ADAL" clId="{D3503A83-BE75-4CF9-B4AA-0E5564ECACE0}" dt="2021-07-20T10:57:08.218" v="194" actId="208"/>
          <ac:cxnSpMkLst>
            <pc:docMk/>
            <pc:sldMk cId="3343899563" sldId="3355"/>
            <ac:cxnSpMk id="157" creationId="{9C11092A-2F40-4A19-842C-BB8D405C6443}"/>
          </ac:cxnSpMkLst>
        </pc:cxnChg>
        <pc:cxnChg chg="mod">
          <ac:chgData name="Genaro Troiano" userId="f71c3b0e-ed33-4c9f-9f1b-24896d284439" providerId="ADAL" clId="{D3503A83-BE75-4CF9-B4AA-0E5564ECACE0}" dt="2021-07-20T10:57:42.440" v="197" actId="1036"/>
          <ac:cxnSpMkLst>
            <pc:docMk/>
            <pc:sldMk cId="3343899563" sldId="3355"/>
            <ac:cxnSpMk id="204" creationId="{ED2C369B-164D-47BB-A9C2-E77A0DF17F84}"/>
          </ac:cxnSpMkLst>
        </pc:cxnChg>
        <pc:cxnChg chg="mod">
          <ac:chgData name="Genaro Troiano" userId="f71c3b0e-ed33-4c9f-9f1b-24896d284439" providerId="ADAL" clId="{D3503A83-BE75-4CF9-B4AA-0E5564ECACE0}" dt="2021-07-20T10:56:45.123" v="189" actId="208"/>
          <ac:cxnSpMkLst>
            <pc:docMk/>
            <pc:sldMk cId="3343899563" sldId="3355"/>
            <ac:cxnSpMk id="236" creationId="{400E3E7D-B017-442E-A566-99D4DEC1E5CA}"/>
          </ac:cxnSpMkLst>
        </pc:cxnChg>
        <pc:cxnChg chg="mod">
          <ac:chgData name="Genaro Troiano" userId="f71c3b0e-ed33-4c9f-9f1b-24896d284439" providerId="ADAL" clId="{D3503A83-BE75-4CF9-B4AA-0E5564ECACE0}" dt="2021-07-20T10:55:23.743" v="179" actId="208"/>
          <ac:cxnSpMkLst>
            <pc:docMk/>
            <pc:sldMk cId="3343899563" sldId="3355"/>
            <ac:cxnSpMk id="276" creationId="{47EC1FF3-67DA-4D94-96D5-7A7CB0DEF7F5}"/>
          </ac:cxnSpMkLst>
        </pc:cxnChg>
      </pc:sldChg>
      <pc:sldChg chg="modSp mod">
        <pc:chgData name="Genaro Troiano" userId="f71c3b0e-ed33-4c9f-9f1b-24896d284439" providerId="ADAL" clId="{D3503A83-BE75-4CF9-B4AA-0E5564ECACE0}" dt="2021-07-20T10:59:36.404" v="207" actId="14100"/>
        <pc:sldMkLst>
          <pc:docMk/>
          <pc:sldMk cId="1866384841" sldId="3356"/>
        </pc:sldMkLst>
        <pc:spChg chg="mod">
          <ac:chgData name="Genaro Troiano" userId="f71c3b0e-ed33-4c9f-9f1b-24896d284439" providerId="ADAL" clId="{D3503A83-BE75-4CF9-B4AA-0E5564ECACE0}" dt="2021-07-20T10:59:36.404" v="207" actId="14100"/>
          <ac:spMkLst>
            <pc:docMk/>
            <pc:sldMk cId="1866384841" sldId="3356"/>
            <ac:spMk id="26" creationId="{5089D59A-5731-4F10-992C-F8965D2B4A1A}"/>
          </ac:spMkLst>
        </pc:spChg>
        <pc:spChg chg="mod">
          <ac:chgData name="Genaro Troiano" userId="f71c3b0e-ed33-4c9f-9f1b-24896d284439" providerId="ADAL" clId="{D3503A83-BE75-4CF9-B4AA-0E5564ECACE0}" dt="2021-07-20T10:59:32.575" v="206" actId="14100"/>
          <ac:spMkLst>
            <pc:docMk/>
            <pc:sldMk cId="1866384841" sldId="3356"/>
            <ac:spMk id="75" creationId="{03A86897-0C32-40FF-8142-CB08434FE6DF}"/>
          </ac:spMkLst>
        </pc:sp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79" creationId="{F2B0ECCF-3F55-43A8-8E74-A46374D1B9A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5" creationId="{A1C89CA6-50BD-4030-BE35-06CBBE857CE3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88" creationId="{3AAB04B5-A6B9-4BC5-8572-ADB2B182BE4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91" creationId="{288B1BE1-B3CD-423F-A29E-90C079EA5F1B}"/>
          </ac:cxnSpMkLst>
        </pc:cxnChg>
        <pc:cxnChg chg="mod">
          <ac:chgData name="Genaro Troiano" userId="f71c3b0e-ed33-4c9f-9f1b-24896d284439" providerId="ADAL" clId="{D3503A83-BE75-4CF9-B4AA-0E5564ECACE0}" dt="2021-07-20T10:58:44.968" v="200" actId="208"/>
          <ac:cxnSpMkLst>
            <pc:docMk/>
            <pc:sldMk cId="1866384841" sldId="3356"/>
            <ac:cxnSpMk id="94" creationId="{0ACBD017-2A46-4AC1-A88A-EDB7B5B81995}"/>
          </ac:cxnSpMkLst>
        </pc:cxnChg>
        <pc:cxnChg chg="mod">
          <ac:chgData name="Genaro Troiano" userId="f71c3b0e-ed33-4c9f-9f1b-24896d284439" providerId="ADAL" clId="{D3503A83-BE75-4CF9-B4AA-0E5564ECACE0}" dt="2021-07-20T10:58:14.558" v="198" actId="14100"/>
          <ac:cxnSpMkLst>
            <pc:docMk/>
            <pc:sldMk cId="1866384841" sldId="3356"/>
            <ac:cxnSpMk id="98" creationId="{688FE881-CF2F-4526-BD99-1D1ACFBEF954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08" creationId="{1712B42A-CF88-4725-9742-A2F181B57FA9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23" creationId="{70F03524-4658-4DE8-8A44-E40FA92FDB33}"/>
          </ac:cxnSpMkLst>
        </pc:cxnChg>
        <pc:cxnChg chg="mod">
          <ac:chgData name="Genaro Troiano" userId="f71c3b0e-ed33-4c9f-9f1b-24896d284439" providerId="ADAL" clId="{D3503A83-BE75-4CF9-B4AA-0E5564ECACE0}" dt="2021-07-20T10:59:06.554" v="205" actId="208"/>
          <ac:cxnSpMkLst>
            <pc:docMk/>
            <pc:sldMk cId="1866384841" sldId="3356"/>
            <ac:cxnSpMk id="132" creationId="{7058874C-0B5C-4EEF-AFC1-B744DDF46D58}"/>
          </ac:cxnSpMkLst>
        </pc:cxnChg>
        <pc:cxnChg chg="mod">
          <ac:chgData name="Genaro Troiano" userId="f71c3b0e-ed33-4c9f-9f1b-24896d284439" providerId="ADAL" clId="{D3503A83-BE75-4CF9-B4AA-0E5564ECACE0}" dt="2021-07-20T10:59:03.616" v="204" actId="208"/>
          <ac:cxnSpMkLst>
            <pc:docMk/>
            <pc:sldMk cId="1866384841" sldId="3356"/>
            <ac:cxnSpMk id="146" creationId="{BF5BAE3F-0454-43DC-A2DA-4B02A12C1F98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0" creationId="{B9954CBA-D2DF-450D-B3D6-49D6F6F4C726}"/>
          </ac:cxnSpMkLst>
        </pc:cxnChg>
        <pc:cxnChg chg="mod">
          <ac:chgData name="Genaro Troiano" userId="f71c3b0e-ed33-4c9f-9f1b-24896d284439" providerId="ADAL" clId="{D3503A83-BE75-4CF9-B4AA-0E5564ECACE0}" dt="2021-07-20T10:59:01.083" v="203" actId="208"/>
          <ac:cxnSpMkLst>
            <pc:docMk/>
            <pc:sldMk cId="1866384841" sldId="3356"/>
            <ac:cxnSpMk id="157" creationId="{93BE80FD-8D4A-4467-95FB-6DACBC41AE26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59" creationId="{D6B40669-4D5D-4327-8661-CE562AD104F2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67" creationId="{2CCFA3D2-4C5A-41DE-9931-46A4D4079EF4}"/>
          </ac:cxnSpMkLst>
        </pc:cxnChg>
        <pc:cxnChg chg="mod">
          <ac:chgData name="Genaro Troiano" userId="f71c3b0e-ed33-4c9f-9f1b-24896d284439" providerId="ADAL" clId="{D3503A83-BE75-4CF9-B4AA-0E5564ECACE0}" dt="2021-07-20T10:58:53.698" v="202" actId="208"/>
          <ac:cxnSpMkLst>
            <pc:docMk/>
            <pc:sldMk cId="1866384841" sldId="3356"/>
            <ac:cxnSpMk id="174" creationId="{BC39C171-DCB8-4689-B93E-E3C9FF8D4928}"/>
          </ac:cxnSpMkLst>
        </pc:cxnChg>
        <pc:cxnChg chg="mod">
          <ac:chgData name="Genaro Troiano" userId="f71c3b0e-ed33-4c9f-9f1b-24896d284439" providerId="ADAL" clId="{D3503A83-BE75-4CF9-B4AA-0E5564ECACE0}" dt="2021-07-20T10:58:50.638" v="201" actId="208"/>
          <ac:cxnSpMkLst>
            <pc:docMk/>
            <pc:sldMk cId="1866384841" sldId="3356"/>
            <ac:cxnSpMk id="195" creationId="{1B05FDCA-4DBF-4CB7-A3BB-4870036F4617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198" creationId="{4C593CA1-2896-4020-B201-4F8F62F58A0C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16" creationId="{530D5CDC-2BDA-4A67-8B48-2B2C40D7BFBF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20" creationId="{2E561D0A-1106-46CA-BFDE-5C787717817B}"/>
          </ac:cxnSpMkLst>
        </pc:cxnChg>
        <pc:cxnChg chg="mod">
          <ac:chgData name="Genaro Troiano" userId="f71c3b0e-ed33-4c9f-9f1b-24896d284439" providerId="ADAL" clId="{D3503A83-BE75-4CF9-B4AA-0E5564ECACE0}" dt="2021-07-20T10:58:37.089" v="199" actId="208"/>
          <ac:cxnSpMkLst>
            <pc:docMk/>
            <pc:sldMk cId="1866384841" sldId="3356"/>
            <ac:cxnSpMk id="243" creationId="{DD360DFC-E8A7-4181-B5F8-EBE3C1A053BD}"/>
          </ac:cxnSpMkLst>
        </pc:cxnChg>
      </pc:sldChg>
      <pc:sldChg chg="addSp modSp mod">
        <pc:chgData name="Genaro Troiano" userId="f71c3b0e-ed33-4c9f-9f1b-24896d284439" providerId="ADAL" clId="{D3503A83-BE75-4CF9-B4AA-0E5564ECACE0}" dt="2021-07-20T11:07:24.948" v="228" actId="14100"/>
        <pc:sldMkLst>
          <pc:docMk/>
          <pc:sldMk cId="127413306" sldId="3357"/>
        </pc:sldMkLst>
        <pc:spChg chg="add mod">
          <ac:chgData name="Genaro Troiano" userId="f71c3b0e-ed33-4c9f-9f1b-24896d284439" providerId="ADAL" clId="{D3503A83-BE75-4CF9-B4AA-0E5564ECACE0}" dt="2021-07-20T11:07:12.921" v="225" actId="20577"/>
          <ac:spMkLst>
            <pc:docMk/>
            <pc:sldMk cId="127413306" sldId="3357"/>
            <ac:spMk id="43" creationId="{F49A412B-F6CC-4C7C-80B9-FFEF8D2F7953}"/>
          </ac:spMkLst>
        </pc:spChg>
        <pc:cxnChg chg="add mod">
          <ac:chgData name="Genaro Troiano" userId="f71c3b0e-ed33-4c9f-9f1b-24896d284439" providerId="ADAL" clId="{D3503A83-BE75-4CF9-B4AA-0E5564ECACE0}" dt="2021-07-20T11:07:24.948" v="228" actId="14100"/>
          <ac:cxnSpMkLst>
            <pc:docMk/>
            <pc:sldMk cId="127413306" sldId="3357"/>
            <ac:cxnSpMk id="49" creationId="{23E67FDE-9D17-4677-87A0-A7D229DA6BB2}"/>
          </ac:cxnSpMkLst>
        </pc:cxnChg>
      </pc:sldChg>
      <pc:sldChg chg="addSp delSp modSp mod">
        <pc:chgData name="Genaro Troiano" userId="f71c3b0e-ed33-4c9f-9f1b-24896d284439" providerId="ADAL" clId="{D3503A83-BE75-4CF9-B4AA-0E5564ECACE0}" dt="2021-07-20T10:53:33.118" v="173" actId="1038"/>
        <pc:sldMkLst>
          <pc:docMk/>
          <pc:sldMk cId="425394993" sldId="3361"/>
        </pc:sldMkLst>
        <pc:spChg chg="add del">
          <ac:chgData name="Genaro Troiano" userId="f71c3b0e-ed33-4c9f-9f1b-24896d284439" providerId="ADAL" clId="{D3503A83-BE75-4CF9-B4AA-0E5564ECACE0}" dt="2021-07-20T10:52:35.826" v="165" actId="22"/>
          <ac:spMkLst>
            <pc:docMk/>
            <pc:sldMk cId="425394993" sldId="3361"/>
            <ac:spMk id="164" creationId="{2E0EF756-A3AF-4E52-B5A7-29D0A232E4CA}"/>
          </ac:spMkLst>
        </pc:spChg>
        <pc:spChg chg="add mod">
          <ac:chgData name="Genaro Troiano" userId="f71c3b0e-ed33-4c9f-9f1b-24896d284439" providerId="ADAL" clId="{D3503A83-BE75-4CF9-B4AA-0E5564ECACE0}" dt="2021-07-20T10:53:33.118" v="173" actId="1038"/>
          <ac:spMkLst>
            <pc:docMk/>
            <pc:sldMk cId="425394993" sldId="3361"/>
            <ac:spMk id="177" creationId="{5F889603-2AAB-4C3C-9CF2-752A348BBBF1}"/>
          </ac:spMkLst>
        </pc:spChg>
        <pc:spChg chg="add del">
          <ac:chgData name="Genaro Troiano" userId="f71c3b0e-ed33-4c9f-9f1b-24896d284439" providerId="ADAL" clId="{D3503A83-BE75-4CF9-B4AA-0E5564ECACE0}" dt="2021-07-20T10:53:12.909" v="167" actId="478"/>
          <ac:spMkLst>
            <pc:docMk/>
            <pc:sldMk cId="425394993" sldId="3361"/>
            <ac:spMk id="316" creationId="{351CFDFD-0568-4EAC-AE6B-01E500963BFC}"/>
          </ac:spMkLst>
        </pc:spChg>
        <pc:cxnChg chg="mod">
          <ac:chgData name="Genaro Troiano" userId="f71c3b0e-ed33-4c9f-9f1b-24896d284439" providerId="ADAL" clId="{D3503A83-BE75-4CF9-B4AA-0E5564ECACE0}" dt="2021-07-20T10:53:33.118" v="173" actId="1038"/>
          <ac:cxnSpMkLst>
            <pc:docMk/>
            <pc:sldMk cId="425394993" sldId="3361"/>
            <ac:cxnSpMk id="343" creationId="{4CD4657B-3807-49F1-8F74-22E816166269}"/>
          </ac:cxnSpMkLst>
        </pc:cxnChg>
      </pc:sldChg>
      <pc:sldChg chg="modAnim">
        <pc:chgData name="Genaro Troiano" userId="f71c3b0e-ed33-4c9f-9f1b-24896d284439" providerId="ADAL" clId="{D3503A83-BE75-4CF9-B4AA-0E5564ECACE0}" dt="2021-07-20T11:05:17.365" v="209"/>
        <pc:sldMkLst>
          <pc:docMk/>
          <pc:sldMk cId="325690078" sldId="3363"/>
        </pc:sldMkLst>
      </pc:sldChg>
      <pc:sldChg chg="addSp modSp mod">
        <pc:chgData name="Genaro Troiano" userId="f71c3b0e-ed33-4c9f-9f1b-24896d284439" providerId="ADAL" clId="{D3503A83-BE75-4CF9-B4AA-0E5564ECACE0}" dt="2021-07-19T20:54:08.871" v="162" actId="6549"/>
        <pc:sldMkLst>
          <pc:docMk/>
          <pc:sldMk cId="2738894507" sldId="3364"/>
        </pc:sldMkLst>
        <pc:spChg chg="mod">
          <ac:chgData name="Genaro Troiano" userId="f71c3b0e-ed33-4c9f-9f1b-24896d284439" providerId="ADAL" clId="{D3503A83-BE75-4CF9-B4AA-0E5564ECACE0}" dt="2021-07-19T20:46:48.347" v="16" actId="20577"/>
          <ac:spMkLst>
            <pc:docMk/>
            <pc:sldMk cId="2738894507" sldId="3364"/>
            <ac:spMk id="12" creationId="{45656B88-D6FA-4705-B104-A6C72059E549}"/>
          </ac:spMkLst>
        </pc:spChg>
        <pc:spChg chg="add mod">
          <ac:chgData name="Genaro Troiano" userId="f71c3b0e-ed33-4c9f-9f1b-24896d284439" providerId="ADAL" clId="{D3503A83-BE75-4CF9-B4AA-0E5564ECACE0}" dt="2021-07-19T20:49:21.407" v="110" actId="6549"/>
          <ac:spMkLst>
            <pc:docMk/>
            <pc:sldMk cId="2738894507" sldId="3364"/>
            <ac:spMk id="28" creationId="{4864130D-1EC6-4480-8530-821FFA6BE338}"/>
          </ac:spMkLst>
        </pc:spChg>
        <pc:spChg chg="add mod">
          <ac:chgData name="Genaro Troiano" userId="f71c3b0e-ed33-4c9f-9f1b-24896d284439" providerId="ADAL" clId="{D3503A83-BE75-4CF9-B4AA-0E5564ECACE0}" dt="2021-07-19T20:49:50.139" v="114" actId="207"/>
          <ac:spMkLst>
            <pc:docMk/>
            <pc:sldMk cId="2738894507" sldId="3364"/>
            <ac:spMk id="29" creationId="{293365EA-C76E-4CA7-8060-E37484CA05FB}"/>
          </ac:spMkLst>
        </pc:spChg>
        <pc:spChg chg="add mod">
          <ac:chgData name="Genaro Troiano" userId="f71c3b0e-ed33-4c9f-9f1b-24896d284439" providerId="ADAL" clId="{D3503A83-BE75-4CF9-B4AA-0E5564ECACE0}" dt="2021-07-19T20:54:08.871" v="162" actId="6549"/>
          <ac:spMkLst>
            <pc:docMk/>
            <pc:sldMk cId="2738894507" sldId="3364"/>
            <ac:spMk id="30" creationId="{68C854FB-5740-40E1-9F37-917D5812178A}"/>
          </ac:spMkLst>
        </pc:spChg>
        <pc:spChg chg="add mod">
          <ac:chgData name="Genaro Troiano" userId="f71c3b0e-ed33-4c9f-9f1b-24896d284439" providerId="ADAL" clId="{D3503A83-BE75-4CF9-B4AA-0E5564ECACE0}" dt="2021-07-19T20:53:47.616" v="116" actId="1076"/>
          <ac:spMkLst>
            <pc:docMk/>
            <pc:sldMk cId="2738894507" sldId="3364"/>
            <ac:spMk id="31" creationId="{6109E36F-2363-41FC-9B35-0E88D3D694F1}"/>
          </ac:spMkLst>
        </pc:spChg>
        <pc:spChg chg="mod">
          <ac:chgData name="Genaro Troiano" userId="f71c3b0e-ed33-4c9f-9f1b-24896d284439" providerId="ADAL" clId="{D3503A83-BE75-4CF9-B4AA-0E5564ECACE0}" dt="2021-07-19T20:46:18.147" v="3" actId="20577"/>
          <ac:spMkLst>
            <pc:docMk/>
            <pc:sldMk cId="2738894507" sldId="3364"/>
            <ac:spMk id="112" creationId="{6C2FD465-F531-42CA-8512-57B0DE239755}"/>
          </ac:spMkLst>
        </pc:spChg>
        <pc:spChg chg="mod">
          <ac:chgData name="Genaro Troiano" userId="f71c3b0e-ed33-4c9f-9f1b-24896d284439" providerId="ADAL" clId="{D3503A83-BE75-4CF9-B4AA-0E5564ECACE0}" dt="2021-07-19T20:46:25.056" v="5" actId="20577"/>
          <ac:spMkLst>
            <pc:docMk/>
            <pc:sldMk cId="2738894507" sldId="3364"/>
            <ac:spMk id="114" creationId="{C62B4806-319E-4FF4-B966-18680C7995D9}"/>
          </ac:spMkLst>
        </pc:spChg>
        <pc:spChg chg="mod">
          <ac:chgData name="Genaro Troiano" userId="f71c3b0e-ed33-4c9f-9f1b-24896d284439" providerId="ADAL" clId="{D3503A83-BE75-4CF9-B4AA-0E5564ECACE0}" dt="2021-07-19T20:47:37.990" v="38" actId="6549"/>
          <ac:spMkLst>
            <pc:docMk/>
            <pc:sldMk cId="2738894507" sldId="3364"/>
            <ac:spMk id="119" creationId="{D4246203-4F27-49DE-A6D1-9B81F5F49571}"/>
          </ac:spMkLst>
        </pc:spChg>
        <pc:spChg chg="mod">
          <ac:chgData name="Genaro Troiano" userId="f71c3b0e-ed33-4c9f-9f1b-24896d284439" providerId="ADAL" clId="{D3503A83-BE75-4CF9-B4AA-0E5564ECACE0}" dt="2021-07-19T20:47:01.301" v="26" actId="20577"/>
          <ac:spMkLst>
            <pc:docMk/>
            <pc:sldMk cId="2738894507" sldId="3364"/>
            <ac:spMk id="121" creationId="{265C4644-3538-4419-B7B3-CFE58C213B57}"/>
          </ac:spMkLst>
        </pc:spChg>
        <pc:spChg chg="mod">
          <ac:chgData name="Genaro Troiano" userId="f71c3b0e-ed33-4c9f-9f1b-24896d284439" providerId="ADAL" clId="{D3503A83-BE75-4CF9-B4AA-0E5564ECACE0}" dt="2021-07-19T20:47:17.421" v="32" actId="20577"/>
          <ac:spMkLst>
            <pc:docMk/>
            <pc:sldMk cId="2738894507" sldId="3364"/>
            <ac:spMk id="123" creationId="{72C4F436-3219-42D9-ABAA-8B07B08EE3A6}"/>
          </ac:spMkLst>
        </pc:spChg>
        <pc:spChg chg="mod">
          <ac:chgData name="Genaro Troiano" userId="f71c3b0e-ed33-4c9f-9f1b-24896d284439" providerId="ADAL" clId="{D3503A83-BE75-4CF9-B4AA-0E5564ECACE0}" dt="2021-07-19T20:46:41.049" v="11" actId="6549"/>
          <ac:spMkLst>
            <pc:docMk/>
            <pc:sldMk cId="2738894507" sldId="3364"/>
            <ac:spMk id="125" creationId="{925C6A48-132E-42D7-877B-BFF393940E9F}"/>
          </ac:spMkLst>
        </pc:spChg>
        <pc:spChg chg="mod">
          <ac:chgData name="Genaro Troiano" userId="f71c3b0e-ed33-4c9f-9f1b-24896d284439" providerId="ADAL" clId="{D3503A83-BE75-4CF9-B4AA-0E5564ECACE0}" dt="2021-07-19T20:47:23.569" v="34" actId="20577"/>
          <ac:spMkLst>
            <pc:docMk/>
            <pc:sldMk cId="2738894507" sldId="3364"/>
            <ac:spMk id="127" creationId="{A7A40910-EE79-4AE2-96ED-A6D7E8440645}"/>
          </ac:spMkLst>
        </pc:spChg>
        <pc:spChg chg="mod">
          <ac:chgData name="Genaro Troiano" userId="f71c3b0e-ed33-4c9f-9f1b-24896d284439" providerId="ADAL" clId="{D3503A83-BE75-4CF9-B4AA-0E5564ECACE0}" dt="2021-07-19T20:46:52.448" v="21" actId="20577"/>
          <ac:spMkLst>
            <pc:docMk/>
            <pc:sldMk cId="2738894507" sldId="3364"/>
            <ac:spMk id="132" creationId="{974D8EE2-006D-4F69-BD91-419FBA2B53E2}"/>
          </ac:spMkLst>
        </pc:spChg>
        <pc:spChg chg="mod">
          <ac:chgData name="Genaro Troiano" userId="f71c3b0e-ed33-4c9f-9f1b-24896d284439" providerId="ADAL" clId="{D3503A83-BE75-4CF9-B4AA-0E5564ECACE0}" dt="2021-07-19T20:46:57.415" v="25" actId="20577"/>
          <ac:spMkLst>
            <pc:docMk/>
            <pc:sldMk cId="2738894507" sldId="3364"/>
            <ac:spMk id="133" creationId="{53A80528-5C6D-49CD-BD47-93C256311417}"/>
          </ac:spMkLst>
        </pc:spChg>
        <pc:spChg chg="mod">
          <ac:chgData name="Genaro Troiano" userId="f71c3b0e-ed33-4c9f-9f1b-24896d284439" providerId="ADAL" clId="{D3503A83-BE75-4CF9-B4AA-0E5564ECACE0}" dt="2021-07-19T20:48:03.794" v="40" actId="6549"/>
          <ac:spMkLst>
            <pc:docMk/>
            <pc:sldMk cId="2738894507" sldId="3364"/>
            <ac:spMk id="143" creationId="{4B5C224F-C8A4-47DB-BD18-4F445BF8C3CE}"/>
          </ac:spMkLst>
        </pc:spChg>
        <pc:spChg chg="mod">
          <ac:chgData name="Genaro Troiano" userId="f71c3b0e-ed33-4c9f-9f1b-24896d284439" providerId="ADAL" clId="{D3503A83-BE75-4CF9-B4AA-0E5564ECACE0}" dt="2021-07-19T20:47:09.012" v="29" actId="6549"/>
          <ac:spMkLst>
            <pc:docMk/>
            <pc:sldMk cId="2738894507" sldId="3364"/>
            <ac:spMk id="674" creationId="{087ED206-DFD6-40F5-8857-4E4198370CA0}"/>
          </ac:spMkLst>
        </pc:spChg>
      </pc:sldChg>
    </pc:docChg>
  </pc:docChgLst>
  <pc:docChgLst>
    <pc:chgData name="Genaro Troiano" userId="f71c3b0e-ed33-4c9f-9f1b-24896d284439" providerId="ADAL" clId="{97E2E631-4C50-46A9-9808-BC9C3D5678C6}"/>
    <pc:docChg chg="undo custSel modSld">
      <pc:chgData name="Genaro Troiano" userId="f71c3b0e-ed33-4c9f-9f1b-24896d284439" providerId="ADAL" clId="{97E2E631-4C50-46A9-9808-BC9C3D5678C6}" dt="2021-07-29T12:05:42.679" v="375" actId="1038"/>
      <pc:docMkLst>
        <pc:docMk/>
      </pc:docMkLst>
      <pc:sldChg chg="addSp delSp modSp mod delAnim modAnim">
        <pc:chgData name="Genaro Troiano" userId="f71c3b0e-ed33-4c9f-9f1b-24896d284439" providerId="ADAL" clId="{97E2E631-4C50-46A9-9808-BC9C3D5678C6}" dt="2021-07-28T14:21:36.255" v="100" actId="478"/>
        <pc:sldMkLst>
          <pc:docMk/>
          <pc:sldMk cId="3343899563" sldId="3355"/>
        </pc:sldMkLst>
        <pc:spChg chg="add del mod">
          <ac:chgData name="Genaro Troiano" userId="f71c3b0e-ed33-4c9f-9f1b-24896d284439" providerId="ADAL" clId="{97E2E631-4C50-46A9-9808-BC9C3D5678C6}" dt="2021-07-28T14:21:36.255" v="100" actId="478"/>
          <ac:spMkLst>
            <pc:docMk/>
            <pc:sldMk cId="3343899563" sldId="3355"/>
            <ac:spMk id="11" creationId="{252B5438-32A8-4223-AAE8-BF63837F810E}"/>
          </ac:spMkLst>
        </pc:spChg>
        <pc:spChg chg="mod">
          <ac:chgData name="Genaro Troiano" userId="f71c3b0e-ed33-4c9f-9f1b-24896d284439" providerId="ADAL" clId="{97E2E631-4C50-46A9-9808-BC9C3D5678C6}" dt="2021-07-28T12:16:14.347" v="6" actId="6549"/>
          <ac:spMkLst>
            <pc:docMk/>
            <pc:sldMk cId="3343899563" sldId="3355"/>
            <ac:spMk id="44" creationId="{6F3C8BE9-FFE8-433B-841B-B5316DAD3F59}"/>
          </ac:spMkLst>
        </pc:spChg>
        <pc:spChg chg="mod">
          <ac:chgData name="Genaro Troiano" userId="f71c3b0e-ed33-4c9f-9f1b-24896d284439" providerId="ADAL" clId="{97E2E631-4C50-46A9-9808-BC9C3D5678C6}" dt="2021-07-28T12:59:36.985" v="26" actId="6549"/>
          <ac:spMkLst>
            <pc:docMk/>
            <pc:sldMk cId="3343899563" sldId="3355"/>
            <ac:spMk id="45" creationId="{19CF7C43-37B4-4582-84CE-62BAF374F36E}"/>
          </ac:spMkLst>
        </pc:spChg>
        <pc:spChg chg="del mod">
          <ac:chgData name="Genaro Troiano" userId="f71c3b0e-ed33-4c9f-9f1b-24896d284439" providerId="ADAL" clId="{97E2E631-4C50-46A9-9808-BC9C3D5678C6}" dt="2021-07-28T13:12:21.070" v="28" actId="478"/>
          <ac:spMkLst>
            <pc:docMk/>
            <pc:sldMk cId="3343899563" sldId="3355"/>
            <ac:spMk id="52" creationId="{9A365127-5793-4805-B4AE-9E64A0ED1A69}"/>
          </ac:spMkLst>
        </pc:spChg>
        <pc:spChg chg="mod">
          <ac:chgData name="Genaro Troiano" userId="f71c3b0e-ed33-4c9f-9f1b-24896d284439" providerId="ADAL" clId="{97E2E631-4C50-46A9-9808-BC9C3D5678C6}" dt="2021-07-28T12:16:40.970" v="18" actId="6549"/>
          <ac:spMkLst>
            <pc:docMk/>
            <pc:sldMk cId="3343899563" sldId="3355"/>
            <ac:spMk id="56" creationId="{2BFB3B67-611B-4593-A0B7-F95DB70BD7FD}"/>
          </ac:spMkLst>
        </pc:spChg>
        <pc:spChg chg="mod">
          <ac:chgData name="Genaro Troiano" userId="f71c3b0e-ed33-4c9f-9f1b-24896d284439" providerId="ADAL" clId="{97E2E631-4C50-46A9-9808-BC9C3D5678C6}" dt="2021-07-28T12:16:30.564" v="10" actId="6549"/>
          <ac:spMkLst>
            <pc:docMk/>
            <pc:sldMk cId="3343899563" sldId="3355"/>
            <ac:spMk id="75" creationId="{F92ED696-3A44-466F-8920-0A42D2C922CF}"/>
          </ac:spMkLst>
        </pc:spChg>
        <pc:spChg chg="mod">
          <ac:chgData name="Genaro Troiano" userId="f71c3b0e-ed33-4c9f-9f1b-24896d284439" providerId="ADAL" clId="{97E2E631-4C50-46A9-9808-BC9C3D5678C6}" dt="2021-07-28T14:08:37.027" v="92"/>
          <ac:spMkLst>
            <pc:docMk/>
            <pc:sldMk cId="3343899563" sldId="3355"/>
            <ac:spMk id="102" creationId="{F6323DFC-2071-47A6-A6EC-F4AC27E1EACB}"/>
          </ac:spMkLst>
        </pc:spChg>
        <pc:spChg chg="mod">
          <ac:chgData name="Genaro Troiano" userId="f71c3b0e-ed33-4c9f-9f1b-24896d284439" providerId="ADAL" clId="{97E2E631-4C50-46A9-9808-BC9C3D5678C6}" dt="2021-07-28T14:13:19.365" v="93"/>
          <ac:spMkLst>
            <pc:docMk/>
            <pc:sldMk cId="3343899563" sldId="3355"/>
            <ac:spMk id="131" creationId="{5830FD1C-8F16-4EDC-BB24-CE0B548928D1}"/>
          </ac:spMkLst>
        </pc:spChg>
        <pc:spChg chg="mod">
          <ac:chgData name="Genaro Troiano" userId="f71c3b0e-ed33-4c9f-9f1b-24896d284439" providerId="ADAL" clId="{97E2E631-4C50-46A9-9808-BC9C3D5678C6}" dt="2021-07-28T11:45:41.157" v="0" actId="1076"/>
          <ac:spMkLst>
            <pc:docMk/>
            <pc:sldMk cId="3343899563" sldId="3355"/>
            <ac:spMk id="136" creationId="{9B28E955-1509-409C-AC77-370CE70B2F2A}"/>
          </ac:spMkLst>
        </pc:spChg>
        <pc:spChg chg="mod">
          <ac:chgData name="Genaro Troiano" userId="f71c3b0e-ed33-4c9f-9f1b-24896d284439" providerId="ADAL" clId="{97E2E631-4C50-46A9-9808-BC9C3D5678C6}" dt="2021-07-28T13:34:04.852" v="31" actId="1076"/>
          <ac:spMkLst>
            <pc:docMk/>
            <pc:sldMk cId="3343899563" sldId="3355"/>
            <ac:spMk id="137" creationId="{E1C7FF98-DF48-4D8E-80B5-40F0C3E52516}"/>
          </ac:spMkLst>
        </pc:spChg>
        <pc:spChg chg="mod">
          <ac:chgData name="Genaro Troiano" userId="f71c3b0e-ed33-4c9f-9f1b-24896d284439" providerId="ADAL" clId="{97E2E631-4C50-46A9-9808-BC9C3D5678C6}" dt="2021-07-28T13:34:56.936" v="86" actId="1076"/>
          <ac:spMkLst>
            <pc:docMk/>
            <pc:sldMk cId="3343899563" sldId="3355"/>
            <ac:spMk id="139" creationId="{DF5C9914-9F7F-43F6-B2DA-DB2978726869}"/>
          </ac:spMkLst>
        </pc:spChg>
        <pc:spChg chg="add mod">
          <ac:chgData name="Genaro Troiano" userId="f71c3b0e-ed33-4c9f-9f1b-24896d284439" providerId="ADAL" clId="{97E2E631-4C50-46A9-9808-BC9C3D5678C6}" dt="2021-07-28T13:35:06.315" v="89" actId="1076"/>
          <ac:spMkLst>
            <pc:docMk/>
            <pc:sldMk cId="3343899563" sldId="3355"/>
            <ac:spMk id="143" creationId="{3A7C3628-B4F8-42C5-8470-C3A62FCEE817}"/>
          </ac:spMkLst>
        </pc:spChg>
        <pc:spChg chg="mod">
          <ac:chgData name="Genaro Troiano" userId="f71c3b0e-ed33-4c9f-9f1b-24896d284439" providerId="ADAL" clId="{97E2E631-4C50-46A9-9808-BC9C3D5678C6}" dt="2021-07-28T12:15:52.762" v="2" actId="20577"/>
          <ac:spMkLst>
            <pc:docMk/>
            <pc:sldMk cId="3343899563" sldId="3355"/>
            <ac:spMk id="146" creationId="{CAB81252-49E6-47FC-BA72-9F8C82991EC0}"/>
          </ac:spMkLst>
        </pc:spChg>
        <pc:spChg chg="del">
          <ac:chgData name="Genaro Troiano" userId="f71c3b0e-ed33-4c9f-9f1b-24896d284439" providerId="ADAL" clId="{97E2E631-4C50-46A9-9808-BC9C3D5678C6}" dt="2021-07-28T13:34:59.751" v="87" actId="478"/>
          <ac:spMkLst>
            <pc:docMk/>
            <pc:sldMk cId="3343899563" sldId="3355"/>
            <ac:spMk id="154" creationId="{27E4A2C7-DD1E-4952-A57A-F36AEB1F895E}"/>
          </ac:spMkLst>
        </pc:spChg>
        <pc:cxnChg chg="mod">
          <ac:chgData name="Genaro Troiano" userId="f71c3b0e-ed33-4c9f-9f1b-24896d284439" providerId="ADAL" clId="{97E2E631-4C50-46A9-9808-BC9C3D5678C6}" dt="2021-07-28T13:12:26.336" v="30" actId="14100"/>
          <ac:cxnSpMkLst>
            <pc:docMk/>
            <pc:sldMk cId="3343899563" sldId="3355"/>
            <ac:cxnSpMk id="53" creationId="{90423A09-FB59-4709-A0D2-409E9C92078A}"/>
          </ac:cxnSpMkLst>
        </pc:cxnChg>
        <pc:cxnChg chg="del mod">
          <ac:chgData name="Genaro Troiano" userId="f71c3b0e-ed33-4c9f-9f1b-24896d284439" providerId="ADAL" clId="{97E2E631-4C50-46A9-9808-BC9C3D5678C6}" dt="2021-07-28T13:12:23.043" v="29" actId="478"/>
          <ac:cxnSpMkLst>
            <pc:docMk/>
            <pc:sldMk cId="3343899563" sldId="3355"/>
            <ac:cxnSpMk id="57" creationId="{8B4A3BA0-486F-459B-85B2-7A7E47ADAA3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99" creationId="{8CDF6107-36B0-4C21-A0CD-7E7D82E21D2F}"/>
          </ac:cxnSpMkLst>
        </pc:cxnChg>
        <pc:cxnChg chg="mod">
          <ac:chgData name="Genaro Troiano" userId="f71c3b0e-ed33-4c9f-9f1b-24896d284439" providerId="ADAL" clId="{97E2E631-4C50-46A9-9808-BC9C3D5678C6}" dt="2021-07-28T13:34:08.841" v="32" actId="14100"/>
          <ac:cxnSpMkLst>
            <pc:docMk/>
            <pc:sldMk cId="3343899563" sldId="3355"/>
            <ac:cxnSpMk id="138" creationId="{23ED63A2-4A2F-4131-B7B5-DF3CAE2C14E4}"/>
          </ac:cxnSpMkLst>
        </pc:cxnChg>
        <pc:cxnChg chg="mod">
          <ac:chgData name="Genaro Troiano" userId="f71c3b0e-ed33-4c9f-9f1b-24896d284439" providerId="ADAL" clId="{97E2E631-4C50-46A9-9808-BC9C3D5678C6}" dt="2021-07-28T13:34:04.852" v="31" actId="1076"/>
          <ac:cxnSpMkLst>
            <pc:docMk/>
            <pc:sldMk cId="3343899563" sldId="3355"/>
            <ac:cxnSpMk id="226" creationId="{68CB7315-1581-46A4-913D-058644B33E69}"/>
          </ac:cxnSpMkLst>
        </pc:cxnChg>
      </pc:sldChg>
      <pc:sldChg chg="delSp modSp mod delAnim">
        <pc:chgData name="Genaro Troiano" userId="f71c3b0e-ed33-4c9f-9f1b-24896d284439" providerId="ADAL" clId="{97E2E631-4C50-46A9-9808-BC9C3D5678C6}" dt="2021-07-28T18:26:06.115" v="105" actId="478"/>
        <pc:sldMkLst>
          <pc:docMk/>
          <pc:sldMk cId="1866384841" sldId="3356"/>
        </pc:sldMkLst>
        <pc:spChg chg="del">
          <ac:chgData name="Genaro Troiano" userId="f71c3b0e-ed33-4c9f-9f1b-24896d284439" providerId="ADAL" clId="{97E2E631-4C50-46A9-9808-BC9C3D5678C6}" dt="2021-07-28T18:26:00.919" v="103" actId="478"/>
          <ac:spMkLst>
            <pc:docMk/>
            <pc:sldMk cId="1866384841" sldId="3356"/>
            <ac:spMk id="225" creationId="{C1AA79E2-5C99-4FB1-97C4-FB2A1AB7FE94}"/>
          </ac:spMkLst>
        </pc:spChg>
        <pc:cxnChg chg="del mod">
          <ac:chgData name="Genaro Troiano" userId="f71c3b0e-ed33-4c9f-9f1b-24896d284439" providerId="ADAL" clId="{97E2E631-4C50-46A9-9808-BC9C3D5678C6}" dt="2021-07-28T18:26:06.115" v="105" actId="478"/>
          <ac:cxnSpMkLst>
            <pc:docMk/>
            <pc:sldMk cId="1866384841" sldId="3356"/>
            <ac:cxnSpMk id="277" creationId="{AC68F35E-850B-4B2D-BB13-05DB528BF0E0}"/>
          </ac:cxnSpMkLst>
        </pc:cxnChg>
        <pc:cxnChg chg="del mod">
          <ac:chgData name="Genaro Troiano" userId="f71c3b0e-ed33-4c9f-9f1b-24896d284439" providerId="ADAL" clId="{97E2E631-4C50-46A9-9808-BC9C3D5678C6}" dt="2021-07-28T18:26:02.291" v="104" actId="478"/>
          <ac:cxnSpMkLst>
            <pc:docMk/>
            <pc:sldMk cId="1866384841" sldId="3356"/>
            <ac:cxnSpMk id="302" creationId="{5C4DEDEE-1B27-49F9-BEB4-114838F8F33E}"/>
          </ac:cxnSpMkLst>
        </pc:cxnChg>
      </pc:sldChg>
      <pc:sldChg chg="addSp modSp mod">
        <pc:chgData name="Genaro Troiano" userId="f71c3b0e-ed33-4c9f-9f1b-24896d284439" providerId="ADAL" clId="{97E2E631-4C50-46A9-9808-BC9C3D5678C6}" dt="2021-07-29T12:05:42.679" v="375" actId="1038"/>
        <pc:sldMkLst>
          <pc:docMk/>
          <pc:sldMk cId="425394993" sldId="3361"/>
        </pc:sldMkLst>
        <pc:spChg chg="add mod">
          <ac:chgData name="Genaro Troiano" userId="f71c3b0e-ed33-4c9f-9f1b-24896d284439" providerId="ADAL" clId="{97E2E631-4C50-46A9-9808-BC9C3D5678C6}" dt="2021-07-29T12:05:42.679" v="375" actId="1038"/>
          <ac:spMkLst>
            <pc:docMk/>
            <pc:sldMk cId="425394993" sldId="3361"/>
            <ac:spMk id="232" creationId="{4464CE09-CD85-4603-AD6D-F98C71FB44DA}"/>
          </ac:spMkLst>
        </pc:spChg>
        <pc:spChg chg="add mod">
          <ac:chgData name="Genaro Troiano" userId="f71c3b0e-ed33-4c9f-9f1b-24896d284439" providerId="ADAL" clId="{97E2E631-4C50-46A9-9808-BC9C3D5678C6}" dt="2021-07-29T11:52:26.329" v="309" actId="1076"/>
          <ac:spMkLst>
            <pc:docMk/>
            <pc:sldMk cId="425394993" sldId="3361"/>
            <ac:spMk id="243" creationId="{02A084CC-79CF-4778-860D-C1165D2AC942}"/>
          </ac:spMkLst>
        </pc:spChg>
        <pc:spChg chg="add mod">
          <ac:chgData name="Genaro Troiano" userId="f71c3b0e-ed33-4c9f-9f1b-24896d284439" providerId="ADAL" clId="{97E2E631-4C50-46A9-9808-BC9C3D5678C6}" dt="2021-07-29T11:52:39.394" v="311" actId="1076"/>
          <ac:spMkLst>
            <pc:docMk/>
            <pc:sldMk cId="425394993" sldId="3361"/>
            <ac:spMk id="244" creationId="{CF325CBC-5D43-4832-BE9F-8B3B9888E98F}"/>
          </ac:spMkLst>
        </pc:spChg>
        <pc:spChg chg="add mod">
          <ac:chgData name="Genaro Troiano" userId="f71c3b0e-ed33-4c9f-9f1b-24896d284439" providerId="ADAL" clId="{97E2E631-4C50-46A9-9808-BC9C3D5678C6}" dt="2021-07-29T11:53:11.228" v="318" actId="1037"/>
          <ac:spMkLst>
            <pc:docMk/>
            <pc:sldMk cId="425394993" sldId="3361"/>
            <ac:spMk id="245" creationId="{14D8ACC6-9450-4399-8922-BC440E287348}"/>
          </ac:spMkLst>
        </pc:spChg>
        <pc:cxnChg chg="add mod">
          <ac:chgData name="Genaro Troiano" userId="f71c3b0e-ed33-4c9f-9f1b-24896d284439" providerId="ADAL" clId="{97E2E631-4C50-46A9-9808-BC9C3D5678C6}" dt="2021-07-29T12:05:42.679" v="375" actId="1038"/>
          <ac:cxnSpMkLst>
            <pc:docMk/>
            <pc:sldMk cId="425394993" sldId="3361"/>
            <ac:cxnSpMk id="242" creationId="{74DCCC2A-376F-49F3-AC59-624653EBA8E0}"/>
          </ac:cxnSpMkLst>
        </pc:cxnChg>
        <pc:cxnChg chg="add mod">
          <ac:chgData name="Genaro Troiano" userId="f71c3b0e-ed33-4c9f-9f1b-24896d284439" providerId="ADAL" clId="{97E2E631-4C50-46A9-9808-BC9C3D5678C6}" dt="2021-07-29T11:53:11.228" v="318" actId="1037"/>
          <ac:cxnSpMkLst>
            <pc:docMk/>
            <pc:sldMk cId="425394993" sldId="3361"/>
            <ac:cxnSpMk id="246" creationId="{BFBBA125-D368-4F1D-B271-1E1BCD59BAAE}"/>
          </ac:cxnSpMkLst>
        </pc:cxnChg>
      </pc:sldChg>
      <pc:sldChg chg="addSp delSp modSp mod">
        <pc:chgData name="Genaro Troiano" userId="f71c3b0e-ed33-4c9f-9f1b-24896d284439" providerId="ADAL" clId="{97E2E631-4C50-46A9-9808-BC9C3D5678C6}" dt="2021-07-29T11:50:51.556" v="230" actId="6549"/>
        <pc:sldMkLst>
          <pc:docMk/>
          <pc:sldMk cId="2738894507" sldId="3364"/>
        </pc:sldMkLst>
        <pc:spChg chg="add mod">
          <ac:chgData name="Genaro Troiano" userId="f71c3b0e-ed33-4c9f-9f1b-24896d284439" providerId="ADAL" clId="{97E2E631-4C50-46A9-9808-BC9C3D5678C6}" dt="2021-07-29T11:50:25.501" v="220" actId="6549"/>
          <ac:spMkLst>
            <pc:docMk/>
            <pc:sldMk cId="2738894507" sldId="3364"/>
            <ac:spMk id="42" creationId="{A724BC5C-74FD-468B-AEFE-520CD924D8D7}"/>
          </ac:spMkLst>
        </pc:spChg>
        <pc:spChg chg="add mod">
          <ac:chgData name="Genaro Troiano" userId="f71c3b0e-ed33-4c9f-9f1b-24896d284439" providerId="ADAL" clId="{97E2E631-4C50-46A9-9808-BC9C3D5678C6}" dt="2021-07-29T11:50:51.556" v="230" actId="6549"/>
          <ac:spMkLst>
            <pc:docMk/>
            <pc:sldMk cId="2738894507" sldId="3364"/>
            <ac:spMk id="43" creationId="{2B4D46BD-072D-4A82-ADE7-E48E7AFEA61A}"/>
          </ac:spMkLst>
        </pc:spChg>
        <pc:spChg chg="del">
          <ac:chgData name="Genaro Troiano" userId="f71c3b0e-ed33-4c9f-9f1b-24896d284439" providerId="ADAL" clId="{97E2E631-4C50-46A9-9808-BC9C3D5678C6}" dt="2021-07-28T18:25:41.837" v="102" actId="478"/>
          <ac:spMkLst>
            <pc:docMk/>
            <pc:sldMk cId="2738894507" sldId="3364"/>
            <ac:spMk id="61" creationId="{2B7245EA-5B14-4E19-9FE3-E413834FCDCC}"/>
          </ac:spMkLst>
        </pc:spChg>
        <pc:spChg chg="del">
          <ac:chgData name="Genaro Troiano" userId="f71c3b0e-ed33-4c9f-9f1b-24896d284439" providerId="ADAL" clId="{97E2E631-4C50-46A9-9808-BC9C3D5678C6}" dt="2021-07-28T18:25:40.654" v="101" actId="478"/>
          <ac:spMkLst>
            <pc:docMk/>
            <pc:sldMk cId="2738894507" sldId="3364"/>
            <ac:spMk id="62" creationId="{A84921BE-4ABA-408C-A93D-E81399520D5C}"/>
          </ac:spMkLst>
        </pc:spChg>
        <pc:spChg chg="mod">
          <ac:chgData name="Genaro Troiano" userId="f71c3b0e-ed33-4c9f-9f1b-24896d284439" providerId="ADAL" clId="{97E2E631-4C50-46A9-9808-BC9C3D5678C6}" dt="2021-07-29T11:49:44.070" v="153" actId="1035"/>
          <ac:spMkLst>
            <pc:docMk/>
            <pc:sldMk cId="2738894507" sldId="3364"/>
            <ac:spMk id="63" creationId="{54364094-280E-48F8-A14A-14D41431753F}"/>
          </ac:spMkLst>
        </pc:spChg>
        <pc:spChg chg="mod">
          <ac:chgData name="Genaro Troiano" userId="f71c3b0e-ed33-4c9f-9f1b-24896d284439" providerId="ADAL" clId="{97E2E631-4C50-46A9-9808-BC9C3D5678C6}" dt="2021-07-29T11:49:41.059" v="150" actId="1035"/>
          <ac:spMkLst>
            <pc:docMk/>
            <pc:sldMk cId="2738894507" sldId="3364"/>
            <ac:spMk id="65" creationId="{D7982B72-4B60-458B-AF0E-989339BDFF18}"/>
          </ac:spMkLst>
        </pc:spChg>
        <pc:spChg chg="mod">
          <ac:chgData name="Genaro Troiano" userId="f71c3b0e-ed33-4c9f-9f1b-24896d284439" providerId="ADAL" clId="{97E2E631-4C50-46A9-9808-BC9C3D5678C6}" dt="2021-07-29T11:49:49.967" v="164" actId="1035"/>
          <ac:spMkLst>
            <pc:docMk/>
            <pc:sldMk cId="2738894507" sldId="3364"/>
            <ac:spMk id="67" creationId="{8270260C-165B-4244-AA87-43D3BFCC0997}"/>
          </ac:spMkLst>
        </pc:spChg>
        <pc:spChg chg="mod">
          <ac:chgData name="Genaro Troiano" userId="f71c3b0e-ed33-4c9f-9f1b-24896d284439" providerId="ADAL" clId="{97E2E631-4C50-46A9-9808-BC9C3D5678C6}" dt="2021-07-29T11:49:22.417" v="128" actId="1037"/>
          <ac:spMkLst>
            <pc:docMk/>
            <pc:sldMk cId="2738894507" sldId="3364"/>
            <ac:spMk id="140" creationId="{9F844DBB-0010-4B77-A244-8E380334EA6B}"/>
          </ac:spMkLst>
        </pc:sp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1" creationId="{EDBDC862-CEFA-4D33-9A97-A070341BD59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4" creationId="{B22D2E41-5D9C-41E0-8AF3-5AF66244ACAE}"/>
          </ac:cxnSpMkLst>
        </pc:cxnChg>
        <pc:cxnChg chg="add mod">
          <ac:chgData name="Genaro Troiano" userId="f71c3b0e-ed33-4c9f-9f1b-24896d284439" providerId="ADAL" clId="{97E2E631-4C50-46A9-9808-BC9C3D5678C6}" dt="2021-07-29T11:50:47.048" v="226" actId="1036"/>
          <ac:cxnSpMkLst>
            <pc:docMk/>
            <pc:sldMk cId="2738894507" sldId="3364"/>
            <ac:cxnSpMk id="45" creationId="{2B29423E-362C-4833-B480-7BEFED759CA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47" creationId="{B8875C98-0C2A-4725-A505-88E5DEBFDDE0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0" creationId="{49ABF0D2-2050-4D99-9CD7-D1A4200F2BBE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3" creationId="{A816F633-97D9-4B12-BA8A-2AF053C90062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56" creationId="{87B240B9-1036-4307-A160-BF5F475AC2F1}"/>
          </ac:cxnSpMkLst>
        </pc:cxnChg>
        <pc:cxnChg chg="mod">
          <ac:chgData name="Genaro Troiano" userId="f71c3b0e-ed33-4c9f-9f1b-24896d284439" providerId="ADAL" clId="{97E2E631-4C50-46A9-9808-BC9C3D5678C6}" dt="2021-07-29T11:49:22.417" v="128" actId="1037"/>
          <ac:cxnSpMkLst>
            <pc:docMk/>
            <pc:sldMk cId="2738894507" sldId="3364"/>
            <ac:cxnSpMk id="145" creationId="{ECC51B1A-506D-45D0-A536-0AD030C31946}"/>
          </ac:cxnSpMkLst>
        </pc:cxnChg>
      </pc:sldChg>
    </pc:docChg>
  </pc:docChgLst>
  <pc:docChgLst>
    <pc:chgData name="Genaro Troiano" userId="f71c3b0e-ed33-4c9f-9f1b-24896d284439" providerId="ADAL" clId="{F84CBE34-FC41-42DC-8470-A88C72F57CEB}"/>
    <pc:docChg chg="undo custSel addSld modSld sldOrd">
      <pc:chgData name="Genaro Troiano" userId="f71c3b0e-ed33-4c9f-9f1b-24896d284439" providerId="ADAL" clId="{F84CBE34-FC41-42DC-8470-A88C72F57CEB}" dt="2021-08-12T21:10:28.501" v="4439" actId="20577"/>
      <pc:docMkLst>
        <pc:docMk/>
      </pc:docMkLst>
      <pc:sldChg chg="addSp modSp">
        <pc:chgData name="Genaro Troiano" userId="f71c3b0e-ed33-4c9f-9f1b-24896d284439" providerId="ADAL" clId="{F84CBE34-FC41-42DC-8470-A88C72F57CEB}" dt="2021-08-12T18:56:34.389" v="2895"/>
        <pc:sldMkLst>
          <pc:docMk/>
          <pc:sldMk cId="2942448880" sldId="3370"/>
        </pc:sldMkLst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38" creationId="{15619530-6B20-41C9-B4E7-51FF8645E693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0" creationId="{F5E47C56-DA23-4D10-B50C-3A87EB3FB37E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1" creationId="{A147CF5D-F780-4AAC-A42C-8ECADBFDA4F6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2" creationId="{34B07F06-1870-44E2-9A72-492E4682302E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3" creationId="{C79D76F2-655B-4A37-AD10-44C3A86B4BE8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4" creationId="{67B1281B-EE43-4143-B074-65DE31D649B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5" creationId="{79224766-8800-4DDB-9C04-94F9CFB93B82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6" creationId="{2D21CDB0-E1C2-4208-91BC-FA70DDB5BAD9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7" creationId="{6F8DC2AA-93F9-42EE-AC31-1E3AF6D6E42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8" creationId="{5D783889-8CD7-406A-9398-9E6467EC6128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49" creationId="{125B4181-F660-4738-9108-10C670ECFEE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50" creationId="{AC1ED1DF-1A03-48D5-99F2-98579F457EEA}"/>
          </ac:spMkLst>
        </pc:spChg>
        <pc:spChg chg="mod">
          <ac:chgData name="Genaro Troiano" userId="f71c3b0e-ed33-4c9f-9f1b-24896d284439" providerId="ADAL" clId="{F84CBE34-FC41-42DC-8470-A88C72F57CEB}" dt="2021-08-12T18:56:34.389" v="2895"/>
          <ac:spMkLst>
            <pc:docMk/>
            <pc:sldMk cId="2942448880" sldId="3370"/>
            <ac:spMk id="51" creationId="{50F4AE4F-62FB-4905-91F8-BC48A9E76773}"/>
          </ac:spMkLst>
        </pc:spChg>
        <pc:grpChg chg="add mod">
          <ac:chgData name="Genaro Troiano" userId="f71c3b0e-ed33-4c9f-9f1b-24896d284439" providerId="ADAL" clId="{F84CBE34-FC41-42DC-8470-A88C72F57CEB}" dt="2021-08-12T18:56:34.389" v="2895"/>
          <ac:grpSpMkLst>
            <pc:docMk/>
            <pc:sldMk cId="2942448880" sldId="3370"/>
            <ac:grpSpMk id="37" creationId="{5A328273-55FD-4405-A62E-B7DBF82A3600}"/>
          </ac:grpSpMkLst>
        </pc:grpChg>
        <pc:cxnChg chg="add mod">
          <ac:chgData name="Genaro Troiano" userId="f71c3b0e-ed33-4c9f-9f1b-24896d284439" providerId="ADAL" clId="{F84CBE34-FC41-42DC-8470-A88C72F57CEB}" dt="2021-08-12T18:56:34.389" v="2895"/>
          <ac:cxnSpMkLst>
            <pc:docMk/>
            <pc:sldMk cId="2942448880" sldId="3370"/>
            <ac:cxnSpMk id="52" creationId="{193A3B9F-FD8A-4B8F-B40E-858DAF236E2A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21:10:28.501" v="4439" actId="20577"/>
        <pc:sldMkLst>
          <pc:docMk/>
          <pc:sldMk cId="1228318710" sldId="3375"/>
        </pc:sldMkLst>
        <pc:spChg chg="mod">
          <ac:chgData name="Genaro Troiano" userId="f71c3b0e-ed33-4c9f-9f1b-24896d284439" providerId="ADAL" clId="{F84CBE34-FC41-42DC-8470-A88C72F57CEB}" dt="2021-08-12T20:47:16.526" v="3694" actId="14100"/>
          <ac:spMkLst>
            <pc:docMk/>
            <pc:sldMk cId="1228318710" sldId="3375"/>
            <ac:spMk id="6" creationId="{8B21FFFC-F292-46A3-B30D-EF278C3C8B31}"/>
          </ac:spMkLst>
        </pc:spChg>
        <pc:spChg chg="mod">
          <ac:chgData name="Genaro Troiano" userId="f71c3b0e-ed33-4c9f-9f1b-24896d284439" providerId="ADAL" clId="{F84CBE34-FC41-42DC-8470-A88C72F57CEB}" dt="2021-08-12T20:41:25.353" v="3588" actId="20577"/>
          <ac:spMkLst>
            <pc:docMk/>
            <pc:sldMk cId="1228318710" sldId="3375"/>
            <ac:spMk id="26" creationId="{22453790-753A-471F-B228-7B6A2DFBEE52}"/>
          </ac:spMkLst>
        </pc:spChg>
        <pc:spChg chg="mod">
          <ac:chgData name="Genaro Troiano" userId="f71c3b0e-ed33-4c9f-9f1b-24896d284439" providerId="ADAL" clId="{F84CBE34-FC41-42DC-8470-A88C72F57CEB}" dt="2021-08-12T20:41:41.534" v="3600" actId="20577"/>
          <ac:spMkLst>
            <pc:docMk/>
            <pc:sldMk cId="1228318710" sldId="3375"/>
            <ac:spMk id="27" creationId="{0EA72DE8-9AB2-47B0-88A6-DD6EBA0009A1}"/>
          </ac:spMkLst>
        </pc:spChg>
        <pc:spChg chg="add mod">
          <ac:chgData name="Genaro Troiano" userId="f71c3b0e-ed33-4c9f-9f1b-24896d284439" providerId="ADAL" clId="{F84CBE34-FC41-42DC-8470-A88C72F57CEB}" dt="2021-08-12T20:49:02.491" v="3768" actId="14100"/>
          <ac:spMkLst>
            <pc:docMk/>
            <pc:sldMk cId="1228318710" sldId="3375"/>
            <ac:spMk id="30" creationId="{E33D9BA8-9E22-438E-9285-48E051D04FA3}"/>
          </ac:spMkLst>
        </pc:spChg>
        <pc:spChg chg="add mod">
          <ac:chgData name="Genaro Troiano" userId="f71c3b0e-ed33-4c9f-9f1b-24896d284439" providerId="ADAL" clId="{F84CBE34-FC41-42DC-8470-A88C72F57CEB}" dt="2021-08-12T20:50:50.705" v="3965" actId="14100"/>
          <ac:spMkLst>
            <pc:docMk/>
            <pc:sldMk cId="1228318710" sldId="3375"/>
            <ac:spMk id="31" creationId="{D748B346-FDC9-4743-B68B-D25CC07D866B}"/>
          </ac:spMkLst>
        </pc:spChg>
        <pc:spChg chg="add mod">
          <ac:chgData name="Genaro Troiano" userId="f71c3b0e-ed33-4c9f-9f1b-24896d284439" providerId="ADAL" clId="{F84CBE34-FC41-42DC-8470-A88C72F57CEB}" dt="2021-08-12T20:52:07.363" v="4039" actId="6549"/>
          <ac:spMkLst>
            <pc:docMk/>
            <pc:sldMk cId="1228318710" sldId="3375"/>
            <ac:spMk id="32" creationId="{EF3A6AF0-9D97-4FCA-8170-CD9EE6E6D089}"/>
          </ac:spMkLst>
        </pc:spChg>
        <pc:spChg chg="mod">
          <ac:chgData name="Genaro Troiano" userId="f71c3b0e-ed33-4c9f-9f1b-24896d284439" providerId="ADAL" clId="{F84CBE34-FC41-42DC-8470-A88C72F57CEB}" dt="2021-08-12T18:51:26.545" v="2659" actId="20577"/>
          <ac:spMkLst>
            <pc:docMk/>
            <pc:sldMk cId="1228318710" sldId="3375"/>
            <ac:spMk id="280" creationId="{EB0754E4-E954-41FC-9DAF-16B6F8D52B1E}"/>
          </ac:spMkLst>
        </pc:spChg>
        <pc:spChg chg="mod">
          <ac:chgData name="Genaro Troiano" userId="f71c3b0e-ed33-4c9f-9f1b-24896d284439" providerId="ADAL" clId="{F84CBE34-FC41-42DC-8470-A88C72F57CEB}" dt="2021-08-12T21:10:28.501" v="4439" actId="20577"/>
          <ac:spMkLst>
            <pc:docMk/>
            <pc:sldMk cId="1228318710" sldId="3375"/>
            <ac:spMk id="282" creationId="{B73A3814-DAEF-4C27-A16F-46B061D91BCC}"/>
          </ac:spMkLst>
        </pc:spChg>
        <pc:spChg chg="mod">
          <ac:chgData name="Genaro Troiano" userId="f71c3b0e-ed33-4c9f-9f1b-24896d284439" providerId="ADAL" clId="{F84CBE34-FC41-42DC-8470-A88C72F57CEB}" dt="2021-08-12T20:53:27.417" v="4044" actId="14100"/>
          <ac:spMkLst>
            <pc:docMk/>
            <pc:sldMk cId="1228318710" sldId="3375"/>
            <ac:spMk id="292" creationId="{91790DC4-D879-4812-B47B-25D0DA619C8D}"/>
          </ac:spMkLst>
        </pc:spChg>
        <pc:spChg chg="mod">
          <ac:chgData name="Genaro Troiano" userId="f71c3b0e-ed33-4c9f-9f1b-24896d284439" providerId="ADAL" clId="{F84CBE34-FC41-42DC-8470-A88C72F57CEB}" dt="2021-08-12T20:45:49.551" v="3638" actId="6549"/>
          <ac:spMkLst>
            <pc:docMk/>
            <pc:sldMk cId="1228318710" sldId="3375"/>
            <ac:spMk id="293" creationId="{88F4A3BD-D7B9-4712-835A-0A3E34203D6B}"/>
          </ac:spMkLst>
        </pc:spChg>
        <pc:spChg chg="del mod">
          <ac:chgData name="Genaro Troiano" userId="f71c3b0e-ed33-4c9f-9f1b-24896d284439" providerId="ADAL" clId="{F84CBE34-FC41-42DC-8470-A88C72F57CEB}" dt="2021-08-12T21:02:15.006" v="4432" actId="478"/>
          <ac:spMkLst>
            <pc:docMk/>
            <pc:sldMk cId="1228318710" sldId="3375"/>
            <ac:spMk id="295" creationId="{600D8B98-0E4F-4A11-9911-26D81E149CAF}"/>
          </ac:spMkLst>
        </pc:spChg>
        <pc:spChg chg="mod">
          <ac:chgData name="Genaro Troiano" userId="f71c3b0e-ed33-4c9f-9f1b-24896d284439" providerId="ADAL" clId="{F84CBE34-FC41-42DC-8470-A88C72F57CEB}" dt="2021-08-12T20:41:10.576" v="3576" actId="20577"/>
          <ac:spMkLst>
            <pc:docMk/>
            <pc:sldMk cId="1228318710" sldId="3375"/>
            <ac:spMk id="299" creationId="{B66DDFDA-982E-4726-8A1F-6D8C2AB5F3CE}"/>
          </ac:spMkLst>
        </pc:spChg>
        <pc:spChg chg="mod">
          <ac:chgData name="Genaro Troiano" userId="f71c3b0e-ed33-4c9f-9f1b-24896d284439" providerId="ADAL" clId="{F84CBE34-FC41-42DC-8470-A88C72F57CEB}" dt="2021-08-12T20:41:15.881" v="3580" actId="20577"/>
          <ac:spMkLst>
            <pc:docMk/>
            <pc:sldMk cId="1228318710" sldId="3375"/>
            <ac:spMk id="300" creationId="{EEB6B7D2-F046-45F7-937D-907297477227}"/>
          </ac:spMkLst>
        </pc:spChg>
        <pc:spChg chg="mod">
          <ac:chgData name="Genaro Troiano" userId="f71c3b0e-ed33-4c9f-9f1b-24896d284439" providerId="ADAL" clId="{F84CBE34-FC41-42DC-8470-A88C72F57CEB}" dt="2021-08-12T20:41:20.483" v="3584" actId="20577"/>
          <ac:spMkLst>
            <pc:docMk/>
            <pc:sldMk cId="1228318710" sldId="3375"/>
            <ac:spMk id="301" creationId="{05087C02-9A02-4099-AB82-441B8F6888C6}"/>
          </ac:spMkLst>
        </pc:spChg>
        <pc:spChg chg="mod">
          <ac:chgData name="Genaro Troiano" userId="f71c3b0e-ed33-4c9f-9f1b-24896d284439" providerId="ADAL" clId="{F84CBE34-FC41-42DC-8470-A88C72F57CEB}" dt="2021-08-12T20:41:29.552" v="3592" actId="20577"/>
          <ac:spMkLst>
            <pc:docMk/>
            <pc:sldMk cId="1228318710" sldId="3375"/>
            <ac:spMk id="302" creationId="{1C07EEFA-74B3-41E5-8FEB-1176F1EAF8A9}"/>
          </ac:spMkLst>
        </pc:spChg>
        <pc:spChg chg="del">
          <ac:chgData name="Genaro Troiano" userId="f71c3b0e-ed33-4c9f-9f1b-24896d284439" providerId="ADAL" clId="{F84CBE34-FC41-42DC-8470-A88C72F57CEB}" dt="2021-08-12T20:53:30.454" v="4045" actId="478"/>
          <ac:spMkLst>
            <pc:docMk/>
            <pc:sldMk cId="1228318710" sldId="3375"/>
            <ac:spMk id="303" creationId="{C90B1C02-E786-43DC-8CBE-F9248D6B6C66}"/>
          </ac:spMkLst>
        </pc:spChg>
        <pc:spChg chg="mod">
          <ac:chgData name="Genaro Troiano" userId="f71c3b0e-ed33-4c9f-9f1b-24896d284439" providerId="ADAL" clId="{F84CBE34-FC41-42DC-8470-A88C72F57CEB}" dt="2021-08-12T20:41:34.477" v="3596" actId="20577"/>
          <ac:spMkLst>
            <pc:docMk/>
            <pc:sldMk cId="1228318710" sldId="3375"/>
            <ac:spMk id="304" creationId="{F54BB21C-5F84-4380-9098-27262AC5F8E1}"/>
          </ac:spMkLst>
        </pc:spChg>
        <pc:spChg chg="mod">
          <ac:chgData name="Genaro Troiano" userId="f71c3b0e-ed33-4c9f-9f1b-24896d284439" providerId="ADAL" clId="{F84CBE34-FC41-42DC-8470-A88C72F57CEB}" dt="2021-08-12T21:02:06.772" v="4431" actId="14100"/>
          <ac:spMkLst>
            <pc:docMk/>
            <pc:sldMk cId="1228318710" sldId="3375"/>
            <ac:spMk id="305" creationId="{E4853A80-A223-4744-81C9-2C54FEC15A75}"/>
          </ac:spMkLst>
        </pc:spChg>
        <pc:picChg chg="del">
          <ac:chgData name="Genaro Troiano" userId="f71c3b0e-ed33-4c9f-9f1b-24896d284439" providerId="ADAL" clId="{F84CBE34-FC41-42DC-8470-A88C72F57CEB}" dt="2021-08-12T17:02:10.887" v="1" actId="478"/>
          <ac:picMkLst>
            <pc:docMk/>
            <pc:sldMk cId="1228318710" sldId="3375"/>
            <ac:picMk id="5" creationId="{052EC0D9-4D12-4185-9D07-641ADF38FDCD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8" creationId="{487A673E-CDAE-4878-AE5B-9E665B85AEE3}"/>
          </ac:picMkLst>
        </pc:picChg>
        <pc:picChg chg="del">
          <ac:chgData name="Genaro Troiano" userId="f71c3b0e-ed33-4c9f-9f1b-24896d284439" providerId="ADAL" clId="{F84CBE34-FC41-42DC-8470-A88C72F57CEB}" dt="2021-08-12T17:02:13.269" v="3" actId="478"/>
          <ac:picMkLst>
            <pc:docMk/>
            <pc:sldMk cId="1228318710" sldId="3375"/>
            <ac:picMk id="9" creationId="{511F5A89-3834-48C9-9839-0B02322DE274}"/>
          </ac:picMkLst>
        </pc:picChg>
        <pc:picChg chg="del">
          <ac:chgData name="Genaro Troiano" userId="f71c3b0e-ed33-4c9f-9f1b-24896d284439" providerId="ADAL" clId="{F84CBE34-FC41-42DC-8470-A88C72F57CEB}" dt="2021-08-12T17:02:12.722" v="2" actId="478"/>
          <ac:picMkLst>
            <pc:docMk/>
            <pc:sldMk cId="1228318710" sldId="3375"/>
            <ac:picMk id="11" creationId="{56E9E095-2492-43BD-942E-A03FE7CC728B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12" creationId="{813B5CDD-A9DC-436D-A95C-8C3C16E8D277}"/>
          </ac:picMkLst>
        </pc:picChg>
        <pc:picChg chg="add mod">
          <ac:chgData name="Genaro Troiano" userId="f71c3b0e-ed33-4c9f-9f1b-24896d284439" providerId="ADAL" clId="{F84CBE34-FC41-42DC-8470-A88C72F57CEB}" dt="2021-08-12T19:28:51.019" v="3572" actId="1035"/>
          <ac:picMkLst>
            <pc:docMk/>
            <pc:sldMk cId="1228318710" sldId="3375"/>
            <ac:picMk id="14" creationId="{2A30721B-AE41-4E4B-94EE-1FF8A2F4AF66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37.127" v="2660"/>
        <pc:sldMkLst>
          <pc:docMk/>
          <pc:sldMk cId="2897023612" sldId="3376"/>
        </pc:sldMkLst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3" creationId="{F5D8A249-8E23-4D79-A3E2-A0FB585E224F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4" creationId="{2DF970A7-32DD-458D-9FD5-E291BF3AE83D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17" creationId="{6EF154D3-E163-4FA6-8335-1785B607FF65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3" creationId="{817A0FEC-66E7-46FA-ABAC-68469FA1755C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4" creationId="{22DB4AB6-B1D2-4B07-B5CA-75E7B52469A4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5" creationId="{F402F231-9935-4402-B662-A6137696128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6" creationId="{015936E5-CE7D-417D-B436-6CD1CADEBC7A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7" creationId="{16FFCAC3-63A4-4275-B0AF-A0B7DF2EDD14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8" creationId="{5B68FA82-2B31-4856-876C-6DD214B5D20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29" creationId="{7B2BE7E3-5DB6-4E31-B4A6-2A90F1B0EEBB}"/>
          </ac:spMkLst>
        </pc:spChg>
        <pc:spChg chg="del">
          <ac:chgData name="Genaro Troiano" userId="f71c3b0e-ed33-4c9f-9f1b-24896d284439" providerId="ADAL" clId="{F84CBE34-FC41-42DC-8470-A88C72F57CEB}" dt="2021-08-12T17:24:17.518" v="381" actId="478"/>
          <ac:spMkLst>
            <pc:docMk/>
            <pc:sldMk cId="2897023612" sldId="3376"/>
            <ac:spMk id="30" creationId="{E46AA09F-7B21-4BA7-AE70-644F2DB2FDFA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1" creationId="{C45253DC-AA92-483C-A618-82D7FB71D0DF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2" creationId="{54C22C9B-361C-4DA3-9D0E-6BB347361D66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3" creationId="{08FC2012-F96C-4CAA-A8D2-376991B694F9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6" creationId="{CF7D6862-0777-43A0-BDCC-F0BE32662D3B}"/>
          </ac:spMkLst>
        </pc:spChg>
        <pc:spChg chg="del">
          <ac:chgData name="Genaro Troiano" userId="f71c3b0e-ed33-4c9f-9f1b-24896d284439" providerId="ADAL" clId="{F84CBE34-FC41-42DC-8470-A88C72F57CEB}" dt="2021-08-12T17:24:10.123" v="380" actId="478"/>
          <ac:spMkLst>
            <pc:docMk/>
            <pc:sldMk cId="2897023612" sldId="3376"/>
            <ac:spMk id="38" creationId="{308BDFD1-6C2B-480C-84C6-4573F9611D88}"/>
          </ac:spMkLst>
        </pc:spChg>
        <pc:spChg chg="add mod ord">
          <ac:chgData name="Genaro Troiano" userId="f71c3b0e-ed33-4c9f-9f1b-24896d284439" providerId="ADAL" clId="{F84CBE34-FC41-42DC-8470-A88C72F57CEB}" dt="2021-08-12T17:26:02.336" v="419" actId="1036"/>
          <ac:spMkLst>
            <pc:docMk/>
            <pc:sldMk cId="2897023612" sldId="3376"/>
            <ac:spMk id="50" creationId="{BCCD2FE8-CDE3-4E41-A476-949B7A73C89F}"/>
          </ac:spMkLst>
        </pc:spChg>
        <pc:spChg chg="add mod">
          <ac:chgData name="Genaro Troiano" userId="f71c3b0e-ed33-4c9f-9f1b-24896d284439" providerId="ADAL" clId="{F84CBE34-FC41-42DC-8470-A88C72F57CEB}" dt="2021-08-12T17:26:28.673" v="451" actId="6549"/>
          <ac:spMkLst>
            <pc:docMk/>
            <pc:sldMk cId="2897023612" sldId="3376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37.127" v="2660"/>
          <ac:spMkLst>
            <pc:docMk/>
            <pc:sldMk cId="2897023612" sldId="3376"/>
            <ac:spMk id="280" creationId="{EB0754E4-E954-41FC-9DAF-16B6F8D52B1E}"/>
          </ac:spMkLst>
        </pc:spChg>
        <pc:grpChg chg="del">
          <ac:chgData name="Genaro Troiano" userId="f71c3b0e-ed33-4c9f-9f1b-24896d284439" providerId="ADAL" clId="{F84CBE34-FC41-42DC-8470-A88C72F57CEB}" dt="2021-08-12T17:24:10.123" v="380" actId="478"/>
          <ac:grpSpMkLst>
            <pc:docMk/>
            <pc:sldMk cId="2897023612" sldId="3376"/>
            <ac:grpSpMk id="34" creationId="{9F61CBC9-9C6D-443C-AF99-09631BDA2643}"/>
          </ac:grpSpMkLst>
        </pc:grpChg>
        <pc:picChg chg="del">
          <ac:chgData name="Genaro Troiano" userId="f71c3b0e-ed33-4c9f-9f1b-24896d284439" providerId="ADAL" clId="{F84CBE34-FC41-42DC-8470-A88C72F57CEB}" dt="2021-08-12T17:24:10.123" v="380" actId="478"/>
          <ac:picMkLst>
            <pc:docMk/>
            <pc:sldMk cId="2897023612" sldId="3376"/>
            <ac:picMk id="6" creationId="{C9DCE9A8-85DC-4AE2-A830-9D15FD6186E0}"/>
          </ac:picMkLst>
        </pc:picChg>
        <pc:picChg chg="add mod">
          <ac:chgData name="Genaro Troiano" userId="f71c3b0e-ed33-4c9f-9f1b-24896d284439" providerId="ADAL" clId="{F84CBE34-FC41-42DC-8470-A88C72F57CEB}" dt="2021-08-12T17:26:02.336" v="419" actId="1036"/>
          <ac:picMkLst>
            <pc:docMk/>
            <pc:sldMk cId="2897023612" sldId="3376"/>
            <ac:picMk id="8" creationId="{99A425DB-9578-4196-ACD5-8ACE6BFED84A}"/>
          </ac:picMkLst>
        </pc:picChg>
        <pc:picChg chg="del">
          <ac:chgData name="Genaro Troiano" userId="f71c3b0e-ed33-4c9f-9f1b-24896d284439" providerId="ADAL" clId="{F84CBE34-FC41-42DC-8470-A88C72F57CEB}" dt="2021-08-12T17:24:10.123" v="380" actId="478"/>
          <ac:picMkLst>
            <pc:docMk/>
            <pc:sldMk cId="2897023612" sldId="3376"/>
            <ac:picMk id="14" creationId="{35D56E88-2D5A-4CEF-8428-1205C6B70A61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43.406" v="2661"/>
        <pc:sldMkLst>
          <pc:docMk/>
          <pc:sldMk cId="1081405289" sldId="3377"/>
        </pc:sldMkLst>
        <pc:spChg chg="mod">
          <ac:chgData name="Genaro Troiano" userId="f71c3b0e-ed33-4c9f-9f1b-24896d284439" providerId="ADAL" clId="{F84CBE34-FC41-42DC-8470-A88C72F57CEB}" dt="2021-08-12T18:31:26.191" v="1704" actId="164"/>
          <ac:spMkLst>
            <pc:docMk/>
            <pc:sldMk cId="1081405289" sldId="3377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1:26.191" v="1704" actId="164"/>
          <ac:spMkLst>
            <pc:docMk/>
            <pc:sldMk cId="1081405289" sldId="3377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43.406" v="2661"/>
          <ac:spMkLst>
            <pc:docMk/>
            <pc:sldMk cId="1081405289" sldId="3377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2T18:31:26.191" v="1704" actId="164"/>
          <ac:grpSpMkLst>
            <pc:docMk/>
            <pc:sldMk cId="1081405289" sldId="3377"/>
            <ac:grpSpMk id="3" creationId="{1A2BCC25-0AB7-4A0B-B6EF-8833B8AE9654}"/>
          </ac:grpSpMkLst>
        </pc:grpChg>
        <pc:picChg chg="del">
          <ac:chgData name="Genaro Troiano" userId="f71c3b0e-ed33-4c9f-9f1b-24896d284439" providerId="ADAL" clId="{F84CBE34-FC41-42DC-8470-A88C72F57CEB}" dt="2021-08-12T17:36:46.129" v="700" actId="478"/>
          <ac:picMkLst>
            <pc:docMk/>
            <pc:sldMk cId="1081405289" sldId="3377"/>
            <ac:picMk id="8" creationId="{99A425DB-9578-4196-ACD5-8ACE6BFED84A}"/>
          </ac:picMkLst>
        </pc:picChg>
        <pc:picChg chg="add mod">
          <ac:chgData name="Genaro Troiano" userId="f71c3b0e-ed33-4c9f-9f1b-24896d284439" providerId="ADAL" clId="{F84CBE34-FC41-42DC-8470-A88C72F57CEB}" dt="2021-08-12T18:31:26.191" v="1704" actId="164"/>
          <ac:picMkLst>
            <pc:docMk/>
            <pc:sldMk cId="1081405289" sldId="3377"/>
            <ac:picMk id="11" creationId="{F3EA3C64-7446-4C01-8995-D698D8FD1239}"/>
          </ac:picMkLst>
        </pc:picChg>
      </pc:sldChg>
      <pc:sldChg chg="addSp delSp modSp add mod">
        <pc:chgData name="Genaro Troiano" userId="f71c3b0e-ed33-4c9f-9f1b-24896d284439" providerId="ADAL" clId="{F84CBE34-FC41-42DC-8470-A88C72F57CEB}" dt="2021-08-12T18:51:54.402" v="2663"/>
        <pc:sldMkLst>
          <pc:docMk/>
          <pc:sldMk cId="597567121" sldId="3378"/>
        </pc:sldMkLst>
        <pc:spChg chg="mod">
          <ac:chgData name="Genaro Troiano" userId="f71c3b0e-ed33-4c9f-9f1b-24896d284439" providerId="ADAL" clId="{F84CBE34-FC41-42DC-8470-A88C72F57CEB}" dt="2021-08-12T18:05:39.973" v="1221" actId="1076"/>
          <ac:spMkLst>
            <pc:docMk/>
            <pc:sldMk cId="597567121" sldId="3378"/>
            <ac:spMk id="2" creationId="{256F6E2B-EC74-4463-82DA-A3B772F51C77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3" creationId="{805AF96E-CA0C-46B7-9C0C-72800C076398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5" creationId="{8281F806-4CA7-4746-A457-98C8E4DA12E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19" creationId="{0E7BE606-AB1D-4C39-B3A2-76712C7F2C00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0" creationId="{99DAD1BC-8C01-4118-A5AE-58C77C9BC13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1" creationId="{8F540547-3CF2-44C6-AF12-9D786A26A8F0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2" creationId="{482D2DF5-3375-4280-86D4-DCB9249AB5C2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3" creationId="{39D874E0-56D3-4394-9F05-151B87491713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4" creationId="{97F3112B-B0EF-4821-A428-80FF223187CF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5" creationId="{C0D9EA4E-DED5-467C-A1D0-442FC06B5E44}"/>
          </ac:spMkLst>
        </pc:spChg>
        <pc:spChg chg="add mod">
          <ac:chgData name="Genaro Troiano" userId="f71c3b0e-ed33-4c9f-9f1b-24896d284439" providerId="ADAL" clId="{F84CBE34-FC41-42DC-8470-A88C72F57CEB}" dt="2021-08-12T18:07:21.850" v="1272" actId="164"/>
          <ac:spMkLst>
            <pc:docMk/>
            <pc:sldMk cId="597567121" sldId="3378"/>
            <ac:spMk id="26" creationId="{A444C105-6EE8-4978-9874-6DB6301FFF38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2" creationId="{5E6C3A60-6173-41EB-9CD8-FB557E5E5829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4" creationId="{AA85BEA9-E794-404A-BE68-B923FC114D4B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6" creationId="{B444F47D-3D46-4D59-96AF-90C2BB2B1AD2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7" creationId="{A3B2EF05-3137-4E46-A0C7-F8FB32FD47E9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8" creationId="{BBC33D70-A27D-43D1-9B17-DB339979F183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39" creationId="{2F4CC952-E9BC-49C4-8066-3187A0204883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0" creationId="{3D3B18D8-9046-4C93-8521-0FABFA2EE790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1" creationId="{3FAB9732-EDCE-47F1-A900-60C67E85E7F4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2" creationId="{340655D9-CB73-419F-A4E4-497F7089057E}"/>
          </ac:spMkLst>
        </pc:spChg>
        <pc:spChg chg="mod topLvl">
          <ac:chgData name="Genaro Troiano" userId="f71c3b0e-ed33-4c9f-9f1b-24896d284439" providerId="ADAL" clId="{F84CBE34-FC41-42DC-8470-A88C72F57CEB}" dt="2021-08-12T18:10:09.874" v="1355" actId="164"/>
          <ac:spMkLst>
            <pc:docMk/>
            <pc:sldMk cId="597567121" sldId="3378"/>
            <ac:spMk id="43" creationId="{F07B71DD-D0FD-44F2-A54E-A9E21DA19B8F}"/>
          </ac:spMkLst>
        </pc:spChg>
        <pc:spChg chg="mod">
          <ac:chgData name="Genaro Troiano" userId="f71c3b0e-ed33-4c9f-9f1b-24896d284439" providerId="ADAL" clId="{F84CBE34-FC41-42DC-8470-A88C72F57CEB}" dt="2021-08-12T18:38:33.424" v="1931" actId="164"/>
          <ac:spMkLst>
            <pc:docMk/>
            <pc:sldMk cId="597567121" sldId="3378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8:33.424" v="1931" actId="164"/>
          <ac:spMkLst>
            <pc:docMk/>
            <pc:sldMk cId="597567121" sldId="3378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54.402" v="2663"/>
          <ac:spMkLst>
            <pc:docMk/>
            <pc:sldMk cId="597567121" sldId="3378"/>
            <ac:spMk id="280" creationId="{EB0754E4-E954-41FC-9DAF-16B6F8D52B1E}"/>
          </ac:spMkLst>
        </pc:s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14" creationId="{ABCC500F-D7C7-42E8-9231-89A296AAB5F0}"/>
          </ac:grpSpMkLst>
        </pc:gr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29" creationId="{93B16B4C-4CED-4738-A167-830FF80BCEEF}"/>
          </ac:grpSpMkLst>
        </pc:grpChg>
        <pc:grpChg chg="add mod">
          <ac:chgData name="Genaro Troiano" userId="f71c3b0e-ed33-4c9f-9f1b-24896d284439" providerId="ADAL" clId="{F84CBE34-FC41-42DC-8470-A88C72F57CEB}" dt="2021-08-12T18:38:33.424" v="1931" actId="164"/>
          <ac:grpSpMkLst>
            <pc:docMk/>
            <pc:sldMk cId="597567121" sldId="3378"/>
            <ac:grpSpMk id="30" creationId="{CE005509-9D1C-4E6A-94B7-345EF0A8C89E}"/>
          </ac:grpSpMkLst>
        </pc:grpChg>
        <pc:grpChg chg="add del mod">
          <ac:chgData name="Genaro Troiano" userId="f71c3b0e-ed33-4c9f-9f1b-24896d284439" providerId="ADAL" clId="{F84CBE34-FC41-42DC-8470-A88C72F57CEB}" dt="2021-08-12T18:07:42.536" v="1277" actId="165"/>
          <ac:grpSpMkLst>
            <pc:docMk/>
            <pc:sldMk cId="597567121" sldId="3378"/>
            <ac:grpSpMk id="31" creationId="{F990A91C-3E7D-4303-AF2B-894D997C56EE}"/>
          </ac:grpSpMkLst>
        </pc:grpChg>
        <pc:picChg chg="add mod">
          <ac:chgData name="Genaro Troiano" userId="f71c3b0e-ed33-4c9f-9f1b-24896d284439" providerId="ADAL" clId="{F84CBE34-FC41-42DC-8470-A88C72F57CEB}" dt="2021-08-12T18:07:21.850" v="1272" actId="164"/>
          <ac:picMkLst>
            <pc:docMk/>
            <pc:sldMk cId="597567121" sldId="3378"/>
            <ac:picMk id="4" creationId="{791EE578-7BED-441F-A9E4-592CF17F7CAF}"/>
          </ac:picMkLst>
        </pc:picChg>
        <pc:picChg chg="add mod">
          <ac:chgData name="Genaro Troiano" userId="f71c3b0e-ed33-4c9f-9f1b-24896d284439" providerId="ADAL" clId="{F84CBE34-FC41-42DC-8470-A88C72F57CEB}" dt="2021-08-12T18:07:21.850" v="1272" actId="164"/>
          <ac:picMkLst>
            <pc:docMk/>
            <pc:sldMk cId="597567121" sldId="3378"/>
            <ac:picMk id="6" creationId="{73D5B985-01AC-43DC-8ADC-A65A8BECA856}"/>
          </ac:picMkLst>
        </pc:picChg>
        <pc:picChg chg="del">
          <ac:chgData name="Genaro Troiano" userId="f71c3b0e-ed33-4c9f-9f1b-24896d284439" providerId="ADAL" clId="{F84CBE34-FC41-42DC-8470-A88C72F57CEB}" dt="2021-08-12T17:41:50.476" v="754" actId="478"/>
          <ac:picMkLst>
            <pc:docMk/>
            <pc:sldMk cId="597567121" sldId="3378"/>
            <ac:picMk id="11" creationId="{F3EA3C64-7446-4C01-8995-D698D8FD1239}"/>
          </ac:picMkLst>
        </pc:picChg>
        <pc:picChg chg="add del mod">
          <ac:chgData name="Genaro Troiano" userId="f71c3b0e-ed33-4c9f-9f1b-24896d284439" providerId="ADAL" clId="{F84CBE34-FC41-42DC-8470-A88C72F57CEB}" dt="2021-08-12T17:47:26.643" v="893" actId="478"/>
          <ac:picMkLst>
            <pc:docMk/>
            <pc:sldMk cId="597567121" sldId="3378"/>
            <ac:picMk id="12" creationId="{F57543CA-0AB1-4820-B332-C595145CFC7A}"/>
          </ac:picMkLst>
        </pc:picChg>
        <pc:picChg chg="add del mod">
          <ac:chgData name="Genaro Troiano" userId="f71c3b0e-ed33-4c9f-9f1b-24896d284439" providerId="ADAL" clId="{F84CBE34-FC41-42DC-8470-A88C72F57CEB}" dt="2021-08-12T18:07:54.428" v="1281" actId="478"/>
          <ac:picMkLst>
            <pc:docMk/>
            <pc:sldMk cId="597567121" sldId="3378"/>
            <ac:picMk id="17" creationId="{3F6A4C3A-726F-45E4-81F6-79535E85986D}"/>
          </ac:picMkLst>
        </pc:picChg>
        <pc:picChg chg="add del mod">
          <ac:chgData name="Genaro Troiano" userId="f71c3b0e-ed33-4c9f-9f1b-24896d284439" providerId="ADAL" clId="{F84CBE34-FC41-42DC-8470-A88C72F57CEB}" dt="2021-08-12T18:01:03.524" v="1007" actId="478"/>
          <ac:picMkLst>
            <pc:docMk/>
            <pc:sldMk cId="597567121" sldId="3378"/>
            <ac:picMk id="18" creationId="{CDB62A5B-9FAF-42F7-A21F-B401830827C9}"/>
          </ac:picMkLst>
        </pc:picChg>
        <pc:picChg chg="add mod">
          <ac:chgData name="Genaro Troiano" userId="f71c3b0e-ed33-4c9f-9f1b-24896d284439" providerId="ADAL" clId="{F84CBE34-FC41-42DC-8470-A88C72F57CEB}" dt="2021-08-12T18:10:09.874" v="1355" actId="164"/>
          <ac:picMkLst>
            <pc:docMk/>
            <pc:sldMk cId="597567121" sldId="3378"/>
            <ac:picMk id="28" creationId="{D18581D9-215C-4628-9292-BD9B665C1013}"/>
          </ac:picMkLst>
        </pc:picChg>
        <pc:picChg chg="del mod topLvl">
          <ac:chgData name="Genaro Troiano" userId="f71c3b0e-ed33-4c9f-9f1b-24896d284439" providerId="ADAL" clId="{F84CBE34-FC41-42DC-8470-A88C72F57CEB}" dt="2021-08-12T18:08:09.719" v="1286" actId="478"/>
          <ac:picMkLst>
            <pc:docMk/>
            <pc:sldMk cId="597567121" sldId="3378"/>
            <ac:picMk id="33" creationId="{0B5733C9-7F52-4FBE-9BFD-6C40D24EAF80}"/>
          </ac:picMkLst>
        </pc:picChg>
        <pc:picChg chg="mod topLvl">
          <ac:chgData name="Genaro Troiano" userId="f71c3b0e-ed33-4c9f-9f1b-24896d284439" providerId="ADAL" clId="{F84CBE34-FC41-42DC-8470-A88C72F57CEB}" dt="2021-08-12T18:10:09.874" v="1355" actId="164"/>
          <ac:picMkLst>
            <pc:docMk/>
            <pc:sldMk cId="597567121" sldId="3378"/>
            <ac:picMk id="35" creationId="{06419F93-43A3-4A05-AAD7-5F7AD12A0AEC}"/>
          </ac:picMkLst>
        </pc:picChg>
        <pc:cxnChg chg="add mod">
          <ac:chgData name="Genaro Troiano" userId="f71c3b0e-ed33-4c9f-9f1b-24896d284439" providerId="ADAL" clId="{F84CBE34-FC41-42DC-8470-A88C72F57CEB}" dt="2021-08-12T18:07:21.850" v="1272" actId="164"/>
          <ac:cxnSpMkLst>
            <pc:docMk/>
            <pc:sldMk cId="597567121" sldId="3378"/>
            <ac:cxnSpMk id="9" creationId="{8BCE1F1A-0978-40CE-A107-D57EA6D0E810}"/>
          </ac:cxnSpMkLst>
        </pc:cxnChg>
        <pc:cxnChg chg="mod topLvl">
          <ac:chgData name="Genaro Troiano" userId="f71c3b0e-ed33-4c9f-9f1b-24896d284439" providerId="ADAL" clId="{F84CBE34-FC41-42DC-8470-A88C72F57CEB}" dt="2021-08-12T18:10:09.874" v="1355" actId="164"/>
          <ac:cxnSpMkLst>
            <pc:docMk/>
            <pc:sldMk cId="597567121" sldId="3378"/>
            <ac:cxnSpMk id="44" creationId="{0C828AFB-6276-49A0-8A7F-0E1DE8D589A1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19:09:46.880" v="3175" actId="164"/>
        <pc:sldMkLst>
          <pc:docMk/>
          <pc:sldMk cId="4141992004" sldId="3379"/>
        </pc:sldMkLst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13" creationId="{805AF96E-CA0C-46B7-9C0C-72800C076398}"/>
          </ac:spMkLst>
        </pc:spChg>
        <pc:spChg chg="del mod topLvl">
          <ac:chgData name="Genaro Troiano" userId="f71c3b0e-ed33-4c9f-9f1b-24896d284439" providerId="ADAL" clId="{F84CBE34-FC41-42DC-8470-A88C72F57CEB}" dt="2021-08-12T18:15:34.812" v="1495" actId="478"/>
          <ac:spMkLst>
            <pc:docMk/>
            <pc:sldMk cId="4141992004" sldId="3379"/>
            <ac:spMk id="15" creationId="{8281F806-4CA7-4746-A457-98C8E4DA12E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19" creationId="{0E7BE606-AB1D-4C39-B3A2-76712C7F2C00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0" creationId="{99DAD1BC-8C01-4118-A5AE-58C77C9BC13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1" creationId="{8F540547-3CF2-44C6-AF12-9D786A26A8F0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2" creationId="{482D2DF5-3375-4280-86D4-DCB9249AB5C2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3" creationId="{39D874E0-56D3-4394-9F05-151B87491713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4" creationId="{97F3112B-B0EF-4821-A428-80FF223187CF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5" creationId="{C0D9EA4E-DED5-467C-A1D0-442FC06B5E44}"/>
          </ac:spMkLst>
        </pc:spChg>
        <pc:spChg chg="mod topLvl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26" creationId="{A444C105-6EE8-4978-9874-6DB6301FFF38}"/>
          </ac:spMkLst>
        </pc:spChg>
        <pc:spChg chg="add 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45" creationId="{402C8128-B79E-4D8F-9D53-78BC882DCBEC}"/>
          </ac:spMkLst>
        </pc:spChg>
        <pc:spChg chg="add 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46" creationId="{8AE829E0-302D-4B64-98EA-DAAB24A05C18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48" creationId="{57ED0335-25DE-4CF7-9D9D-C8564C700714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49" creationId="{AAF4854E-541F-4850-8E81-1B69F2639595}"/>
          </ac:spMkLst>
        </pc:spChg>
        <pc:spChg chg="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41:06.299" v="1985" actId="164"/>
          <ac:spMkLst>
            <pc:docMk/>
            <pc:sldMk cId="4141992004" sldId="3379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2" creationId="{BA1CEF40-DC43-403A-8CBB-080214C1694F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3" creationId="{F8F0BBA4-A703-44F7-94E1-E39FFD0776C8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4" creationId="{BB47750E-7BF9-468C-9442-FFF6FA153048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5" creationId="{CDF571ED-045D-4294-9379-1431C6B1FC7F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6" creationId="{C73710EC-5238-43CC-BF89-8B660009AF01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7" creationId="{A237A2DC-3848-47FC-BD13-24376618F690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8" creationId="{795717BA-5F75-43F0-87ED-6C37992C00B9}"/>
          </ac:spMkLst>
        </pc:spChg>
        <pc:spChg chg="mod topLvl">
          <ac:chgData name="Genaro Troiano" userId="f71c3b0e-ed33-4c9f-9f1b-24896d284439" providerId="ADAL" clId="{F84CBE34-FC41-42DC-8470-A88C72F57CEB}" dt="2021-08-12T19:03:50.223" v="3172" actId="338"/>
          <ac:spMkLst>
            <pc:docMk/>
            <pc:sldMk cId="4141992004" sldId="3379"/>
            <ac:spMk id="59" creationId="{53716F27-3C53-4888-B5A7-8B2E883FF192}"/>
          </ac:spMkLst>
        </pc:spChg>
        <pc:spChg chg="del mod topLvl">
          <ac:chgData name="Genaro Troiano" userId="f71c3b0e-ed33-4c9f-9f1b-24896d284439" providerId="ADAL" clId="{F84CBE34-FC41-42DC-8470-A88C72F57CEB}" dt="2021-08-12T19:00:39.095" v="3071" actId="478"/>
          <ac:spMkLst>
            <pc:docMk/>
            <pc:sldMk cId="4141992004" sldId="3379"/>
            <ac:spMk id="60" creationId="{F0CD804E-3172-44C8-AA4C-217BBA96C35A}"/>
          </ac:spMkLst>
        </pc:spChg>
        <pc:spChg chg="del mod topLvl">
          <ac:chgData name="Genaro Troiano" userId="f71c3b0e-ed33-4c9f-9f1b-24896d284439" providerId="ADAL" clId="{F84CBE34-FC41-42DC-8470-A88C72F57CEB}" dt="2021-08-12T19:02:18.819" v="3167" actId="478"/>
          <ac:spMkLst>
            <pc:docMk/>
            <pc:sldMk cId="4141992004" sldId="3379"/>
            <ac:spMk id="61" creationId="{1F95EF21-6E55-4F70-8F82-747DC7F0C007}"/>
          </ac:spMkLst>
        </pc:spChg>
        <pc:spChg chg="del mod topLvl">
          <ac:chgData name="Genaro Troiano" userId="f71c3b0e-ed33-4c9f-9f1b-24896d284439" providerId="ADAL" clId="{F84CBE34-FC41-42DC-8470-A88C72F57CEB}" dt="2021-08-12T19:02:18.819" v="3167" actId="478"/>
          <ac:spMkLst>
            <pc:docMk/>
            <pc:sldMk cId="4141992004" sldId="3379"/>
            <ac:spMk id="62" creationId="{8F7EEDFD-02E9-4F9F-8A08-82C42AFC22E8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5" creationId="{5FF36493-AEA1-4742-948B-1E779CE27224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6" creationId="{6BD19B63-D530-4D1A-8DF6-2135ABB50B40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7" creationId="{4E4C0DC6-1CD8-4029-A30B-907037A54685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8" creationId="{D2198C74-1197-444D-AE8A-4432A1F3B704}"/>
          </ac:spMkLst>
        </pc:spChg>
        <pc:spChg chg="add mod">
          <ac:chgData name="Genaro Troiano" userId="f71c3b0e-ed33-4c9f-9f1b-24896d284439" providerId="ADAL" clId="{F84CBE34-FC41-42DC-8470-A88C72F57CEB}" dt="2021-08-12T18:57:33.429" v="2905" actId="164"/>
          <ac:spMkLst>
            <pc:docMk/>
            <pc:sldMk cId="4141992004" sldId="3379"/>
            <ac:spMk id="69" creationId="{B65DD29C-A045-4814-8F4D-728FDCAB1F8D}"/>
          </ac:spMkLst>
        </pc:spChg>
        <pc:spChg chg="add mod">
          <ac:chgData name="Genaro Troiano" userId="f71c3b0e-ed33-4c9f-9f1b-24896d284439" providerId="ADAL" clId="{F84CBE34-FC41-42DC-8470-A88C72F57CEB}" dt="2021-08-12T19:09:46.880" v="3175" actId="164"/>
          <ac:spMkLst>
            <pc:docMk/>
            <pc:sldMk cId="4141992004" sldId="3379"/>
            <ac:spMk id="70" creationId="{19D7DF3A-372F-48D5-B397-C7120AEBE792}"/>
          </ac:spMkLst>
        </pc:spChg>
        <pc:spChg chg="add mod">
          <ac:chgData name="Genaro Troiano" userId="f71c3b0e-ed33-4c9f-9f1b-24896d284439" providerId="ADAL" clId="{F84CBE34-FC41-42DC-8470-A88C72F57CEB}" dt="2021-08-12T19:09:46.880" v="3175" actId="164"/>
          <ac:spMkLst>
            <pc:docMk/>
            <pc:sldMk cId="4141992004" sldId="3379"/>
            <ac:spMk id="71" creationId="{0BBAE046-B892-4DF7-95CE-8021534AFFA6}"/>
          </ac:spMkLst>
        </pc:spChg>
        <pc:spChg chg="add mod">
          <ac:chgData name="Genaro Troiano" userId="f71c3b0e-ed33-4c9f-9f1b-24896d284439" providerId="ADAL" clId="{F84CBE34-FC41-42DC-8470-A88C72F57CEB}" dt="2021-08-12T19:09:46.880" v="3175" actId="164"/>
          <ac:spMkLst>
            <pc:docMk/>
            <pc:sldMk cId="4141992004" sldId="3379"/>
            <ac:spMk id="72" creationId="{17945736-DE4A-4ED3-8C25-D681281F7BB8}"/>
          </ac:spMkLst>
        </pc:spChg>
        <pc:spChg chg="add mod">
          <ac:chgData name="Genaro Troiano" userId="f71c3b0e-ed33-4c9f-9f1b-24896d284439" providerId="ADAL" clId="{F84CBE34-FC41-42DC-8470-A88C72F57CEB}" dt="2021-08-12T19:09:46.880" v="3175" actId="164"/>
          <ac:spMkLst>
            <pc:docMk/>
            <pc:sldMk cId="4141992004" sldId="3379"/>
            <ac:spMk id="73" creationId="{B10790EA-C3D6-4517-AA27-2F92D485893F}"/>
          </ac:spMkLst>
        </pc:spChg>
        <pc:spChg chg="add mod">
          <ac:chgData name="Genaro Troiano" userId="f71c3b0e-ed33-4c9f-9f1b-24896d284439" providerId="ADAL" clId="{F84CBE34-FC41-42DC-8470-A88C72F57CEB}" dt="2021-08-12T19:09:46.880" v="3175" actId="164"/>
          <ac:spMkLst>
            <pc:docMk/>
            <pc:sldMk cId="4141992004" sldId="3379"/>
            <ac:spMk id="74" creationId="{EE53F304-BF8E-4147-9896-0E360B8E47DC}"/>
          </ac:spMkLst>
        </pc:spChg>
        <pc:spChg chg="add mod">
          <ac:chgData name="Genaro Troiano" userId="f71c3b0e-ed33-4c9f-9f1b-24896d284439" providerId="ADAL" clId="{F84CBE34-FC41-42DC-8470-A88C72F57CEB}" dt="2021-08-12T19:09:46.880" v="3175" actId="164"/>
          <ac:spMkLst>
            <pc:docMk/>
            <pc:sldMk cId="4141992004" sldId="3379"/>
            <ac:spMk id="75" creationId="{F654BDBE-D852-4A03-8CBB-56D84AD05D68}"/>
          </ac:spMkLst>
        </pc:spChg>
        <pc:spChg chg="mod">
          <ac:chgData name="Genaro Troiano" userId="f71c3b0e-ed33-4c9f-9f1b-24896d284439" providerId="ADAL" clId="{F84CBE34-FC41-42DC-8470-A88C72F57CEB}" dt="2021-08-12T18:52:00.217" v="2664"/>
          <ac:spMkLst>
            <pc:docMk/>
            <pc:sldMk cId="4141992004" sldId="3379"/>
            <ac:spMk id="280" creationId="{EB0754E4-E954-41FC-9DAF-16B6F8D52B1E}"/>
          </ac:spMkLst>
        </pc:spChg>
        <pc:grpChg chg="add del mod">
          <ac:chgData name="Genaro Troiano" userId="f71c3b0e-ed33-4c9f-9f1b-24896d284439" providerId="ADAL" clId="{F84CBE34-FC41-42DC-8470-A88C72F57CEB}" dt="2021-08-12T18:56:44.404" v="2896" actId="478"/>
          <ac:grpSpMkLst>
            <pc:docMk/>
            <pc:sldMk cId="4141992004" sldId="3379"/>
            <ac:grpSpMk id="3" creationId="{5C9493C6-C379-4550-B8F5-64AA51C08B26}"/>
          </ac:grpSpMkLst>
        </pc:grpChg>
        <pc:grpChg chg="add mod">
          <ac:chgData name="Genaro Troiano" userId="f71c3b0e-ed33-4c9f-9f1b-24896d284439" providerId="ADAL" clId="{F84CBE34-FC41-42DC-8470-A88C72F57CEB}" dt="2021-08-12T18:57:36.778" v="2906" actId="1076"/>
          <ac:grpSpMkLst>
            <pc:docMk/>
            <pc:sldMk cId="4141992004" sldId="3379"/>
            <ac:grpSpMk id="5" creationId="{930C415B-B990-4044-A73C-AD395F1C1CD9}"/>
          </ac:grpSpMkLst>
        </pc:grpChg>
        <pc:grpChg chg="add mod">
          <ac:chgData name="Genaro Troiano" userId="f71c3b0e-ed33-4c9f-9f1b-24896d284439" providerId="ADAL" clId="{F84CBE34-FC41-42DC-8470-A88C72F57CEB}" dt="2021-08-12T19:09:46.880" v="3175" actId="164"/>
          <ac:grpSpMkLst>
            <pc:docMk/>
            <pc:sldMk cId="4141992004" sldId="3379"/>
            <ac:grpSpMk id="8" creationId="{AF4179F2-6159-4B00-80DA-CA6E70641B4F}"/>
          </ac:grpSpMkLst>
        </pc:grpChg>
        <pc:grpChg chg="add mod">
          <ac:chgData name="Genaro Troiano" userId="f71c3b0e-ed33-4c9f-9f1b-24896d284439" providerId="ADAL" clId="{F84CBE34-FC41-42DC-8470-A88C72F57CEB}" dt="2021-08-12T19:09:46.880" v="3175" actId="164"/>
          <ac:grpSpMkLst>
            <pc:docMk/>
            <pc:sldMk cId="4141992004" sldId="3379"/>
            <ac:grpSpMk id="10" creationId="{43127E59-9B80-4637-850C-68F9D07DDE7C}"/>
          </ac:grpSpMkLst>
        </pc:grpChg>
        <pc:grpChg chg="del">
          <ac:chgData name="Genaro Troiano" userId="f71c3b0e-ed33-4c9f-9f1b-24896d284439" providerId="ADAL" clId="{F84CBE34-FC41-42DC-8470-A88C72F57CEB}" dt="2021-08-12T18:15:29.919" v="1493" actId="165"/>
          <ac:grpSpMkLst>
            <pc:docMk/>
            <pc:sldMk cId="4141992004" sldId="3379"/>
            <ac:grpSpMk id="14" creationId="{ABCC500F-D7C7-42E8-9231-89A296AAB5F0}"/>
          </ac:grpSpMkLst>
        </pc:grpChg>
        <pc:grpChg chg="del">
          <ac:chgData name="Genaro Troiano" userId="f71c3b0e-ed33-4c9f-9f1b-24896d284439" providerId="ADAL" clId="{F84CBE34-FC41-42DC-8470-A88C72F57CEB}" dt="2021-08-12T18:15:19.449" v="1492" actId="478"/>
          <ac:grpSpMkLst>
            <pc:docMk/>
            <pc:sldMk cId="4141992004" sldId="3379"/>
            <ac:grpSpMk id="29" creationId="{93B16B4C-4CED-4738-A167-830FF80BCEEF}"/>
          </ac:grpSpMkLst>
        </pc:grpChg>
        <pc:grpChg chg="add del mod">
          <ac:chgData name="Genaro Troiano" userId="f71c3b0e-ed33-4c9f-9f1b-24896d284439" providerId="ADAL" clId="{F84CBE34-FC41-42DC-8470-A88C72F57CEB}" dt="2021-08-12T19:00:34.884" v="3070" actId="165"/>
          <ac:grpSpMkLst>
            <pc:docMk/>
            <pc:sldMk cId="4141992004" sldId="3379"/>
            <ac:grpSpMk id="47" creationId="{91980A6F-4CCE-4688-9369-B7FE3D52BB8F}"/>
          </ac:grpSpMkLst>
        </pc:grpChg>
        <pc:picChg chg="del mod topLvl">
          <ac:chgData name="Genaro Troiano" userId="f71c3b0e-ed33-4c9f-9f1b-24896d284439" providerId="ADAL" clId="{F84CBE34-FC41-42DC-8470-A88C72F57CEB}" dt="2021-08-12T18:15:32.955" v="1494" actId="478"/>
          <ac:picMkLst>
            <pc:docMk/>
            <pc:sldMk cId="4141992004" sldId="3379"/>
            <ac:picMk id="4" creationId="{791EE578-7BED-441F-A9E4-592CF17F7CAF}"/>
          </ac:picMkLst>
        </pc:picChg>
        <pc:picChg chg="del mod topLvl">
          <ac:chgData name="Genaro Troiano" userId="f71c3b0e-ed33-4c9f-9f1b-24896d284439" providerId="ADAL" clId="{F84CBE34-FC41-42DC-8470-A88C72F57CEB}" dt="2021-08-12T18:15:36.508" v="1496" actId="478"/>
          <ac:picMkLst>
            <pc:docMk/>
            <pc:sldMk cId="4141992004" sldId="3379"/>
            <ac:picMk id="6" creationId="{73D5B985-01AC-43DC-8ADC-A65A8BECA856}"/>
          </ac:picMkLst>
        </pc:picChg>
        <pc:cxnChg chg="mod topLvl">
          <ac:chgData name="Genaro Troiano" userId="f71c3b0e-ed33-4c9f-9f1b-24896d284439" providerId="ADAL" clId="{F84CBE34-FC41-42DC-8470-A88C72F57CEB}" dt="2021-08-12T18:41:06.299" v="1985" actId="164"/>
          <ac:cxnSpMkLst>
            <pc:docMk/>
            <pc:sldMk cId="4141992004" sldId="3379"/>
            <ac:cxnSpMk id="9" creationId="{8BCE1F1A-0978-40CE-A107-D57EA6D0E810}"/>
          </ac:cxnSpMkLst>
        </pc:cxnChg>
        <pc:cxnChg chg="add del mod">
          <ac:chgData name="Genaro Troiano" userId="f71c3b0e-ed33-4c9f-9f1b-24896d284439" providerId="ADAL" clId="{F84CBE34-FC41-42DC-8470-A88C72F57CEB}" dt="2021-08-12T18:57:47.986" v="2908" actId="478"/>
          <ac:cxnSpMkLst>
            <pc:docMk/>
            <pc:sldMk cId="4141992004" sldId="3379"/>
            <ac:cxnSpMk id="63" creationId="{0D5A5D3F-1652-44CD-A936-45479E4A7861}"/>
          </ac:cxnSpMkLst>
        </pc:cxnChg>
      </pc:sldChg>
      <pc:sldChg chg="addSp delSp modSp add mod ord">
        <pc:chgData name="Genaro Troiano" userId="f71c3b0e-ed33-4c9f-9f1b-24896d284439" providerId="ADAL" clId="{F84CBE34-FC41-42DC-8470-A88C72F57CEB}" dt="2021-08-12T19:13:40.856" v="3187" actId="14100"/>
        <pc:sldMkLst>
          <pc:docMk/>
          <pc:sldMk cId="3983474653" sldId="3380"/>
        </pc:sldMkLst>
        <pc:spChg chg="mod topLvl">
          <ac:chgData name="Genaro Troiano" userId="f71c3b0e-ed33-4c9f-9f1b-24896d284439" providerId="ADAL" clId="{F84CBE34-FC41-42DC-8470-A88C72F57CEB}" dt="2021-08-12T18:48:49.965" v="2533" actId="14100"/>
          <ac:spMkLst>
            <pc:docMk/>
            <pc:sldMk cId="3983474653" sldId="3380"/>
            <ac:spMk id="12" creationId="{B8677F72-D7C3-4286-A7C7-A78018E89280}"/>
          </ac:spMkLst>
        </pc:spChg>
        <pc:spChg chg="mod topLvl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13" creationId="{A4700021-5AB2-415C-82C9-B2AD842F8EF9}"/>
          </ac:spMkLst>
        </pc:spChg>
        <pc:spChg chg="del mod">
          <ac:chgData name="Genaro Troiano" userId="f71c3b0e-ed33-4c9f-9f1b-24896d284439" providerId="ADAL" clId="{F84CBE34-FC41-42DC-8470-A88C72F57CEB}" dt="2021-08-12T18:33:53.943" v="1736" actId="478"/>
          <ac:spMkLst>
            <pc:docMk/>
            <pc:sldMk cId="3983474653" sldId="3380"/>
            <ac:spMk id="16" creationId="{1457DF67-B130-4E19-B646-2C97F1014709}"/>
          </ac:spMkLst>
        </pc:spChg>
        <pc:spChg chg="mod topLvl">
          <ac:chgData name="Genaro Troiano" userId="f71c3b0e-ed33-4c9f-9f1b-24896d284439" providerId="ADAL" clId="{F84CBE34-FC41-42DC-8470-A88C72F57CEB}" dt="2021-08-12T18:48:45.563" v="2532" actId="14100"/>
          <ac:spMkLst>
            <pc:docMk/>
            <pc:sldMk cId="3983474653" sldId="3380"/>
            <ac:spMk id="17" creationId="{A4B611A0-BB37-4106-A9C5-2E82D3748BA2}"/>
          </ac:spMkLst>
        </pc:spChg>
        <pc:spChg chg="mod topLvl">
          <ac:chgData name="Genaro Troiano" userId="f71c3b0e-ed33-4c9f-9f1b-24896d284439" providerId="ADAL" clId="{F84CBE34-FC41-42DC-8470-A88C72F57CEB}" dt="2021-08-12T18:37:39.777" v="1921" actId="338"/>
          <ac:spMkLst>
            <pc:docMk/>
            <pc:sldMk cId="3983474653" sldId="3380"/>
            <ac:spMk id="18" creationId="{A3976604-128F-4B5A-8B52-BD4EA492914C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5" creationId="{95DAC390-7B90-4814-9117-D125B22F878E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6" creationId="{47D4C6A2-02EF-4414-A0D6-3E8C47339F2E}"/>
          </ac:spMkLst>
        </pc:spChg>
        <pc:spChg chg="mod">
          <ac:chgData name="Genaro Troiano" userId="f71c3b0e-ed33-4c9f-9f1b-24896d284439" providerId="ADAL" clId="{F84CBE34-FC41-42DC-8470-A88C72F57CEB}" dt="2021-08-12T18:38:39.268" v="1932"/>
          <ac:spMkLst>
            <pc:docMk/>
            <pc:sldMk cId="3983474653" sldId="3380"/>
            <ac:spMk id="27" creationId="{8247BCE8-6E0B-4E68-B04D-356B535F0DC5}"/>
          </ac:spMkLst>
        </pc:spChg>
        <pc:spChg chg="mod topLvl">
          <ac:chgData name="Genaro Troiano" userId="f71c3b0e-ed33-4c9f-9f1b-24896d284439" providerId="ADAL" clId="{F84CBE34-FC41-42DC-8470-A88C72F57CEB}" dt="2021-08-12T18:53:36.558" v="2760" actId="14100"/>
          <ac:spMkLst>
            <pc:docMk/>
            <pc:sldMk cId="3983474653" sldId="3380"/>
            <ac:spMk id="30" creationId="{50CC7D7F-5C95-4FBE-8C45-A1B9590B10E4}"/>
          </ac:spMkLst>
        </pc:spChg>
        <pc:spChg chg="mod topLvl">
          <ac:chgData name="Genaro Troiano" userId="f71c3b0e-ed33-4c9f-9f1b-24896d284439" providerId="ADAL" clId="{F84CBE34-FC41-42DC-8470-A88C72F57CEB}" dt="2021-08-12T18:49:04.122" v="2553" actId="1036"/>
          <ac:spMkLst>
            <pc:docMk/>
            <pc:sldMk cId="3983474653" sldId="3380"/>
            <ac:spMk id="31" creationId="{332296F8-0FA4-4E3B-A648-6F653A17B29F}"/>
          </ac:spMkLst>
        </pc:spChg>
        <pc:spChg chg="mod topLvl">
          <ac:chgData name="Genaro Troiano" userId="f71c3b0e-ed33-4c9f-9f1b-24896d284439" providerId="ADAL" clId="{F84CBE34-FC41-42DC-8470-A88C72F57CEB}" dt="2021-08-12T18:53:31.011" v="2759" actId="14100"/>
          <ac:spMkLst>
            <pc:docMk/>
            <pc:sldMk cId="3983474653" sldId="3380"/>
            <ac:spMk id="34" creationId="{649FCD3B-D727-4444-B356-95413F3834C7}"/>
          </ac:spMkLst>
        </pc:spChg>
        <pc:spChg chg="mod topLvl">
          <ac:chgData name="Genaro Troiano" userId="f71c3b0e-ed33-4c9f-9f1b-24896d284439" providerId="ADAL" clId="{F84CBE34-FC41-42DC-8470-A88C72F57CEB}" dt="2021-08-12T18:52:36.939" v="2666" actId="165"/>
          <ac:spMkLst>
            <pc:docMk/>
            <pc:sldMk cId="3983474653" sldId="3380"/>
            <ac:spMk id="35" creationId="{E02EA505-382A-412B-B76A-39147986874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37" creationId="{EF1C6A73-CE61-4E53-A8A5-9F8D01F08CAA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38" creationId="{A38C53A8-3BAF-4D80-875A-4C8D642F588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39" creationId="{49ACE5B9-24F7-41DF-AB62-1728EA9DC730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40" creationId="{B0738D13-846B-4217-829B-0CFD288D9A4B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41" creationId="{A4C6436D-F908-45F2-A5AE-B112DA5D094F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42" creationId="{5D5251E6-3F79-4BCF-AAC2-788B5B7A12A7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43" creationId="{08827A7C-C7C5-40C1-9F60-5CC96CA9DBDE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44" creationId="{90C583AB-A850-4EAE-9E66-C7698B23E0EE}"/>
          </ac:spMkLst>
        </pc:spChg>
        <pc:spChg chg="mod topLvl">
          <ac:chgData name="Genaro Troiano" userId="f71c3b0e-ed33-4c9f-9f1b-24896d284439" providerId="ADAL" clId="{F84CBE34-FC41-42DC-8470-A88C72F57CEB}" dt="2021-08-12T18:53:31.011" v="2759" actId="14100"/>
          <ac:spMkLst>
            <pc:docMk/>
            <pc:sldMk cId="3983474653" sldId="3380"/>
            <ac:spMk id="47" creationId="{E3C12431-3960-4AEE-8BBB-88317EA1788D}"/>
          </ac:spMkLst>
        </pc:spChg>
        <pc:spChg chg="mod topLvl">
          <ac:chgData name="Genaro Troiano" userId="f71c3b0e-ed33-4c9f-9f1b-24896d284439" providerId="ADAL" clId="{F84CBE34-FC41-42DC-8470-A88C72F57CEB}" dt="2021-08-12T18:52:36.939" v="2666" actId="165"/>
          <ac:spMkLst>
            <pc:docMk/>
            <pc:sldMk cId="3983474653" sldId="3380"/>
            <ac:spMk id="49" creationId="{8D6CE3D3-5135-410A-8C3E-7608C21973A7}"/>
          </ac:spMkLst>
        </pc:spChg>
        <pc:spChg chg="mod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50" creationId="{BCCD2FE8-CDE3-4E41-A476-949B7A73C89F}"/>
          </ac:spMkLst>
        </pc:spChg>
        <pc:spChg chg="mod">
          <ac:chgData name="Genaro Troiano" userId="f71c3b0e-ed33-4c9f-9f1b-24896d284439" providerId="ADAL" clId="{F84CBE34-FC41-42DC-8470-A88C72F57CEB}" dt="2021-08-12T18:38:03.479" v="1930" actId="1036"/>
          <ac:spMkLst>
            <pc:docMk/>
            <pc:sldMk cId="3983474653" sldId="3380"/>
            <ac:spMk id="51" creationId="{81D7804E-A27F-4147-AC91-416565B0C5CE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53" creationId="{130DDE1C-4205-4878-BFFC-E0D590300B38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54" creationId="{57AF6168-3086-49FB-AE61-CEC8FF3BF156}"/>
          </ac:spMkLst>
        </pc:spChg>
        <pc:spChg chg="mod topLvl">
          <ac:chgData name="Genaro Troiano" userId="f71c3b0e-ed33-4c9f-9f1b-24896d284439" providerId="ADAL" clId="{F84CBE34-FC41-42DC-8470-A88C72F57CEB}" dt="2021-08-12T18:52:57.682" v="2706" actId="1035"/>
          <ac:spMkLst>
            <pc:docMk/>
            <pc:sldMk cId="3983474653" sldId="3380"/>
            <ac:spMk id="55" creationId="{40CDF467-18AC-4404-B715-CD600352B6FB}"/>
          </ac:spMkLst>
        </pc:spChg>
        <pc:spChg chg="mod topLvl">
          <ac:chgData name="Genaro Troiano" userId="f71c3b0e-ed33-4c9f-9f1b-24896d284439" providerId="ADAL" clId="{F84CBE34-FC41-42DC-8470-A88C72F57CEB}" dt="2021-08-12T18:53:06.575" v="2716" actId="1035"/>
          <ac:spMkLst>
            <pc:docMk/>
            <pc:sldMk cId="3983474653" sldId="3380"/>
            <ac:spMk id="56" creationId="{CBB0A542-031B-4DD2-9ACC-9FB8F1115990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57" creationId="{DEBCCD0E-758B-4E02-B1A2-FE2BFE125086}"/>
          </ac:spMkLst>
        </pc:spChg>
        <pc:spChg chg="mod topLvl">
          <ac:chgData name="Genaro Troiano" userId="f71c3b0e-ed33-4c9f-9f1b-24896d284439" providerId="ADAL" clId="{F84CBE34-FC41-42DC-8470-A88C72F57CEB}" dt="2021-08-12T18:53:16.072" v="2734" actId="1035"/>
          <ac:spMkLst>
            <pc:docMk/>
            <pc:sldMk cId="3983474653" sldId="3380"/>
            <ac:spMk id="58" creationId="{8B0FC66F-AC3A-4626-BABC-EB2B00D65DA1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59" creationId="{DA12AFD2-368D-4E40-B906-8559DBC75D97}"/>
          </ac:spMkLst>
        </pc:spChg>
        <pc:spChg chg="mod topLvl">
          <ac:chgData name="Genaro Troiano" userId="f71c3b0e-ed33-4c9f-9f1b-24896d284439" providerId="ADAL" clId="{F84CBE34-FC41-42DC-8470-A88C72F57CEB}" dt="2021-08-12T18:53:24.178" v="2758" actId="1035"/>
          <ac:spMkLst>
            <pc:docMk/>
            <pc:sldMk cId="3983474653" sldId="3380"/>
            <ac:spMk id="60" creationId="{403EB39E-02A6-4162-AC0A-ED0329A2272B}"/>
          </ac:spMkLst>
        </pc:spChg>
        <pc:spChg chg="mod topLvl">
          <ac:chgData name="Genaro Troiano" userId="f71c3b0e-ed33-4c9f-9f1b-24896d284439" providerId="ADAL" clId="{F84CBE34-FC41-42DC-8470-A88C72F57CEB}" dt="2021-08-12T18:55:08.915" v="2861" actId="14100"/>
          <ac:spMkLst>
            <pc:docMk/>
            <pc:sldMk cId="3983474653" sldId="3380"/>
            <ac:spMk id="63" creationId="{366A9519-3F37-41A5-B38C-931E86E8AE24}"/>
          </ac:spMkLst>
        </pc:spChg>
        <pc:spChg chg="mod topLvl">
          <ac:chgData name="Genaro Troiano" userId="f71c3b0e-ed33-4c9f-9f1b-24896d284439" providerId="ADAL" clId="{F84CBE34-FC41-42DC-8470-A88C72F57CEB}" dt="2021-08-12T18:49:04.122" v="2553" actId="1036"/>
          <ac:spMkLst>
            <pc:docMk/>
            <pc:sldMk cId="3983474653" sldId="3380"/>
            <ac:spMk id="65" creationId="{D25BAB17-183A-4C0F-B4E4-4872986179EE}"/>
          </ac:spMkLst>
        </pc:spChg>
        <pc:spChg chg="mod topLvl">
          <ac:chgData name="Genaro Troiano" userId="f71c3b0e-ed33-4c9f-9f1b-24896d284439" providerId="ADAL" clId="{F84CBE34-FC41-42DC-8470-A88C72F57CEB}" dt="2021-08-12T18:55:05.482" v="2860" actId="14100"/>
          <ac:spMkLst>
            <pc:docMk/>
            <pc:sldMk cId="3983474653" sldId="3380"/>
            <ac:spMk id="66" creationId="{DD8F8210-3387-43CF-80AD-9709EE8F2436}"/>
          </ac:spMkLst>
        </pc:spChg>
        <pc:spChg chg="mod topLvl">
          <ac:chgData name="Genaro Troiano" userId="f71c3b0e-ed33-4c9f-9f1b-24896d284439" providerId="ADAL" clId="{F84CBE34-FC41-42DC-8470-A88C72F57CEB}" dt="2021-08-12T18:54:15.385" v="2781" actId="1035"/>
          <ac:spMkLst>
            <pc:docMk/>
            <pc:sldMk cId="3983474653" sldId="3380"/>
            <ac:spMk id="67" creationId="{5AE3A63F-69A3-4095-A670-00AD1DCD32B4}"/>
          </ac:spMkLst>
        </pc:spChg>
        <pc:spChg chg="mod topLvl">
          <ac:chgData name="Genaro Troiano" userId="f71c3b0e-ed33-4c9f-9f1b-24896d284439" providerId="ADAL" clId="{F84CBE34-FC41-42DC-8470-A88C72F57CEB}" dt="2021-08-12T18:54:22.544" v="2790" actId="1035"/>
          <ac:spMkLst>
            <pc:docMk/>
            <pc:sldMk cId="3983474653" sldId="3380"/>
            <ac:spMk id="68" creationId="{AD094B24-8C33-4281-8343-4289AD357CDD}"/>
          </ac:spMkLst>
        </pc:spChg>
        <pc:spChg chg="mod topLvl">
          <ac:chgData name="Genaro Troiano" userId="f71c3b0e-ed33-4c9f-9f1b-24896d284439" providerId="ADAL" clId="{F84CBE34-FC41-42DC-8470-A88C72F57CEB}" dt="2021-08-12T18:54:15.385" v="2781" actId="1035"/>
          <ac:spMkLst>
            <pc:docMk/>
            <pc:sldMk cId="3983474653" sldId="3380"/>
            <ac:spMk id="69" creationId="{733754D1-9F07-4C52-82E7-2F2D6A9BCE43}"/>
          </ac:spMkLst>
        </pc:spChg>
        <pc:spChg chg="mod topLvl">
          <ac:chgData name="Genaro Troiano" userId="f71c3b0e-ed33-4c9f-9f1b-24896d284439" providerId="ADAL" clId="{F84CBE34-FC41-42DC-8470-A88C72F57CEB}" dt="2021-08-12T18:54:22.544" v="2790" actId="1035"/>
          <ac:spMkLst>
            <pc:docMk/>
            <pc:sldMk cId="3983474653" sldId="3380"/>
            <ac:spMk id="70" creationId="{0BE3AA8C-57BE-4DEE-AADE-B3D03807B2E7}"/>
          </ac:spMkLst>
        </pc:spChg>
        <pc:spChg chg="mod topLvl">
          <ac:chgData name="Genaro Troiano" userId="f71c3b0e-ed33-4c9f-9f1b-24896d284439" providerId="ADAL" clId="{F84CBE34-FC41-42DC-8470-A88C72F57CEB}" dt="2021-08-12T18:54:36.497" v="2807" actId="1035"/>
          <ac:spMkLst>
            <pc:docMk/>
            <pc:sldMk cId="3983474653" sldId="3380"/>
            <ac:spMk id="71" creationId="{33EA7D54-F558-44C3-AAF5-91490A1D3385}"/>
          </ac:spMkLst>
        </pc:spChg>
        <pc:spChg chg="mod topLvl">
          <ac:chgData name="Genaro Troiano" userId="f71c3b0e-ed33-4c9f-9f1b-24896d284439" providerId="ADAL" clId="{F84CBE34-FC41-42DC-8470-A88C72F57CEB}" dt="2021-08-12T18:54:36.497" v="2807" actId="1035"/>
          <ac:spMkLst>
            <pc:docMk/>
            <pc:sldMk cId="3983474653" sldId="3380"/>
            <ac:spMk id="72" creationId="{ECC83DD1-702F-4FFB-8284-F4C6FA23BE4B}"/>
          </ac:spMkLst>
        </pc:spChg>
        <pc:spChg chg="mod topLvl">
          <ac:chgData name="Genaro Troiano" userId="f71c3b0e-ed33-4c9f-9f1b-24896d284439" providerId="ADAL" clId="{F84CBE34-FC41-42DC-8470-A88C72F57CEB}" dt="2021-08-12T18:55:01.093" v="2859" actId="1035"/>
          <ac:spMkLst>
            <pc:docMk/>
            <pc:sldMk cId="3983474653" sldId="3380"/>
            <ac:spMk id="73" creationId="{1CA1C520-6201-4515-8785-6F6AFE9C6722}"/>
          </ac:spMkLst>
        </pc:spChg>
        <pc:spChg chg="mod topLvl">
          <ac:chgData name="Genaro Troiano" userId="f71c3b0e-ed33-4c9f-9f1b-24896d284439" providerId="ADAL" clId="{F84CBE34-FC41-42DC-8470-A88C72F57CEB}" dt="2021-08-12T18:55:01.093" v="2859" actId="1035"/>
          <ac:spMkLst>
            <pc:docMk/>
            <pc:sldMk cId="3983474653" sldId="3380"/>
            <ac:spMk id="74" creationId="{7D557CC9-66BA-478C-9D22-B33B33F839FD}"/>
          </ac:spMkLst>
        </pc:spChg>
        <pc:spChg chg="mod topLvl">
          <ac:chgData name="Genaro Troiano" userId="f71c3b0e-ed33-4c9f-9f1b-24896d284439" providerId="ADAL" clId="{F84CBE34-FC41-42DC-8470-A88C72F57CEB}" dt="2021-08-12T18:54:46.665" v="2825" actId="1035"/>
          <ac:spMkLst>
            <pc:docMk/>
            <pc:sldMk cId="3983474653" sldId="3380"/>
            <ac:spMk id="76" creationId="{82DD2C08-D4B7-42CC-A656-7A70B5FC27B4}"/>
          </ac:spMkLst>
        </pc:spChg>
        <pc:spChg chg="mod topLvl">
          <ac:chgData name="Genaro Troiano" userId="f71c3b0e-ed33-4c9f-9f1b-24896d284439" providerId="ADAL" clId="{F84CBE34-FC41-42DC-8470-A88C72F57CEB}" dt="2021-08-12T18:54:46.665" v="2825" actId="1035"/>
          <ac:spMkLst>
            <pc:docMk/>
            <pc:sldMk cId="3983474653" sldId="3380"/>
            <ac:spMk id="77" creationId="{EDF2C9B9-D0D6-4BAD-AB66-B07E5CE4CB37}"/>
          </ac:spMkLst>
        </pc:spChg>
        <pc:spChg chg="add del mod">
          <ac:chgData name="Genaro Troiano" userId="f71c3b0e-ed33-4c9f-9f1b-24896d284439" providerId="ADAL" clId="{F84CBE34-FC41-42DC-8470-A88C72F57CEB}" dt="2021-08-12T18:46:16.542" v="2445"/>
          <ac:spMkLst>
            <pc:docMk/>
            <pc:sldMk cId="3983474653" sldId="3380"/>
            <ac:spMk id="78" creationId="{4694CBB7-91F2-4936-959F-FCB899C6FAC2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79" creationId="{E225599F-D1D8-4371-BC85-01EA8EBAB94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0" creationId="{09F59E41-E247-4C86-B770-234317C84922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1" creationId="{92BE1B9A-0241-48E2-9CF4-915922A656A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2" creationId="{BE6A2A91-DFE9-42D1-AAE6-1B462E270CC1}"/>
          </ac:spMkLst>
        </pc:spChg>
        <pc:spChg chg="add mod">
          <ac:chgData name="Genaro Troiano" userId="f71c3b0e-ed33-4c9f-9f1b-24896d284439" providerId="ADAL" clId="{F84CBE34-FC41-42DC-8470-A88C72F57CEB}" dt="2021-08-12T18:55:18.643" v="2880" actId="1036"/>
          <ac:spMkLst>
            <pc:docMk/>
            <pc:sldMk cId="3983474653" sldId="3380"/>
            <ac:spMk id="83" creationId="{B0733460-7DAD-4859-AA96-B056EE36728B}"/>
          </ac:spMkLst>
        </pc:spChg>
        <pc:spChg chg="mod">
          <ac:chgData name="Genaro Troiano" userId="f71c3b0e-ed33-4c9f-9f1b-24896d284439" providerId="ADAL" clId="{F84CBE34-FC41-42DC-8470-A88C72F57CEB}" dt="2021-08-12T18:52:06.309" v="2665"/>
          <ac:spMkLst>
            <pc:docMk/>
            <pc:sldMk cId="3983474653" sldId="3380"/>
            <ac:spMk id="280" creationId="{EB0754E4-E954-41FC-9DAF-16B6F8D52B1E}"/>
          </ac:spMkLst>
        </pc:spChg>
        <pc:grpChg chg="add del mod">
          <ac:chgData name="Genaro Troiano" userId="f71c3b0e-ed33-4c9f-9f1b-24896d284439" providerId="ADAL" clId="{F84CBE34-FC41-42DC-8470-A88C72F57CEB}" dt="2021-08-12T18:36:52.092" v="1825" actId="165"/>
          <ac:grpSpMkLst>
            <pc:docMk/>
            <pc:sldMk cId="3983474653" sldId="3380"/>
            <ac:grpSpMk id="3" creationId="{1CC2086B-2D0B-47B8-837B-9ACB6D5FB04A}"/>
          </ac:grpSpMkLst>
        </pc:grpChg>
        <pc:grpChg chg="add del mod">
          <ac:chgData name="Genaro Troiano" userId="f71c3b0e-ed33-4c9f-9f1b-24896d284439" providerId="ADAL" clId="{F84CBE34-FC41-42DC-8470-A88C72F57CEB}" dt="2021-08-12T18:37:21.965" v="1881" actId="165"/>
          <ac:grpSpMkLst>
            <pc:docMk/>
            <pc:sldMk cId="3983474653" sldId="3380"/>
            <ac:grpSpMk id="4" creationId="{104BD4EB-C1FF-4219-8DBE-8CEA8C83776D}"/>
          </ac:grpSpMkLst>
        </pc:grpChg>
        <pc:grpChg chg="add del mod">
          <ac:chgData name="Genaro Troiano" userId="f71c3b0e-ed33-4c9f-9f1b-24896d284439" providerId="ADAL" clId="{F84CBE34-FC41-42DC-8470-A88C72F57CEB}" dt="2021-08-12T18:37:49.548" v="1923" actId="165"/>
          <ac:grpSpMkLst>
            <pc:docMk/>
            <pc:sldMk cId="3983474653" sldId="3380"/>
            <ac:grpSpMk id="5" creationId="{CD3A6D9B-0900-467D-B023-9B09389A689F}"/>
          </ac:grpSpMkLst>
        </pc:grpChg>
        <pc:grpChg chg="add mod">
          <ac:chgData name="Genaro Troiano" userId="f71c3b0e-ed33-4c9f-9f1b-24896d284439" providerId="ADAL" clId="{F84CBE34-FC41-42DC-8470-A88C72F57CEB}" dt="2021-08-12T18:48:40.330" v="2531" actId="14100"/>
          <ac:grpSpMkLst>
            <pc:docMk/>
            <pc:sldMk cId="3983474653" sldId="3380"/>
            <ac:grpSpMk id="6" creationId="{CA9A1D0D-EE0A-45E0-B271-0CB8ECF24B85}"/>
          </ac:grpSpMkLst>
        </pc:grpChg>
        <pc:grpChg chg="add del mod">
          <ac:chgData name="Genaro Troiano" userId="f71c3b0e-ed33-4c9f-9f1b-24896d284439" providerId="ADAL" clId="{F84CBE34-FC41-42DC-8470-A88C72F57CEB}" dt="2021-08-12T18:52:36.939" v="2666" actId="165"/>
          <ac:grpSpMkLst>
            <pc:docMk/>
            <pc:sldMk cId="3983474653" sldId="3380"/>
            <ac:grpSpMk id="9" creationId="{4004F1B4-51EB-48DB-BC48-DFF79E650F5D}"/>
          </ac:grpSpMkLst>
        </pc:grpChg>
        <pc:grpChg chg="add del mod">
          <ac:chgData name="Genaro Troiano" userId="f71c3b0e-ed33-4c9f-9f1b-24896d284439" providerId="ADAL" clId="{F84CBE34-FC41-42DC-8470-A88C72F57CEB}" dt="2021-08-12T18:35:08.419" v="1748" actId="165"/>
          <ac:grpSpMkLst>
            <pc:docMk/>
            <pc:sldMk cId="3983474653" sldId="3380"/>
            <ac:grpSpMk id="11" creationId="{F54D86D7-D65A-499A-A937-DFD1520531F7}"/>
          </ac:grpSpMkLst>
        </pc:grpChg>
        <pc:grpChg chg="add del mod">
          <ac:chgData name="Genaro Troiano" userId="f71c3b0e-ed33-4c9f-9f1b-24896d284439" providerId="ADAL" clId="{F84CBE34-FC41-42DC-8470-A88C72F57CEB}" dt="2021-08-12T18:35:54.759" v="1771" actId="165"/>
          <ac:grpSpMkLst>
            <pc:docMk/>
            <pc:sldMk cId="3983474653" sldId="3380"/>
            <ac:grpSpMk id="15" creationId="{6AE09C73-FCC6-40D1-990D-C67295822A38}"/>
          </ac:grpSpMkLst>
        </pc:grpChg>
        <pc:grpChg chg="add del mod">
          <ac:chgData name="Genaro Troiano" userId="f71c3b0e-ed33-4c9f-9f1b-24896d284439" providerId="ADAL" clId="{F84CBE34-FC41-42DC-8470-A88C72F57CEB}" dt="2021-08-12T18:38:41.412" v="1933" actId="478"/>
          <ac:grpSpMkLst>
            <pc:docMk/>
            <pc:sldMk cId="3983474653" sldId="3380"/>
            <ac:grpSpMk id="24" creationId="{A8FF75F9-A3E9-4317-A771-E0A68B31C6C4}"/>
          </ac:grpSpMkLst>
        </pc:grpChg>
        <pc:grpChg chg="add del mod">
          <ac:chgData name="Genaro Troiano" userId="f71c3b0e-ed33-4c9f-9f1b-24896d284439" providerId="ADAL" clId="{F84CBE34-FC41-42DC-8470-A88C72F57CEB}" dt="2021-08-12T18:39:07.397" v="1937" actId="165"/>
          <ac:grpSpMkLst>
            <pc:docMk/>
            <pc:sldMk cId="3983474653" sldId="3380"/>
            <ac:grpSpMk id="29" creationId="{FE68801E-D1B3-413A-BC48-2CBA7EE48900}"/>
          </ac:grpSpMkLst>
        </pc:grpChg>
        <pc:grpChg chg="del mod topLvl">
          <ac:chgData name="Genaro Troiano" userId="f71c3b0e-ed33-4c9f-9f1b-24896d284439" providerId="ADAL" clId="{F84CBE34-FC41-42DC-8470-A88C72F57CEB}" dt="2021-08-12T18:39:20.828" v="1940" actId="165"/>
          <ac:grpSpMkLst>
            <pc:docMk/>
            <pc:sldMk cId="3983474653" sldId="3380"/>
            <ac:grpSpMk id="32" creationId="{F58F1198-9845-4ED7-A842-80FBA056E775}"/>
          </ac:grpSpMkLst>
        </pc:grpChg>
        <pc:grpChg chg="del mod topLvl">
          <ac:chgData name="Genaro Troiano" userId="f71c3b0e-ed33-4c9f-9f1b-24896d284439" providerId="ADAL" clId="{F84CBE34-FC41-42DC-8470-A88C72F57CEB}" dt="2021-08-12T18:39:24.671" v="1941" actId="165"/>
          <ac:grpSpMkLst>
            <pc:docMk/>
            <pc:sldMk cId="3983474653" sldId="3380"/>
            <ac:grpSpMk id="33" creationId="{C2B0883B-443D-426D-B85A-F5EECCFEACF9}"/>
          </ac:grpSpMkLst>
        </pc:grpChg>
        <pc:grpChg chg="add del mod">
          <ac:chgData name="Genaro Troiano" userId="f71c3b0e-ed33-4c9f-9f1b-24896d284439" providerId="ADAL" clId="{F84CBE34-FC41-42DC-8470-A88C72F57CEB}" dt="2021-08-12T18:41:49.996" v="1992" actId="165"/>
          <ac:grpSpMkLst>
            <pc:docMk/>
            <pc:sldMk cId="3983474653" sldId="3380"/>
            <ac:grpSpMk id="62" creationId="{AF0E2F99-9242-41A3-8110-9F11425D1DC1}"/>
          </ac:grpSpMkLst>
        </pc:grpChg>
        <pc:picChg chg="mod">
          <ac:chgData name="Genaro Troiano" userId="f71c3b0e-ed33-4c9f-9f1b-24896d284439" providerId="ADAL" clId="{F84CBE34-FC41-42DC-8470-A88C72F57CEB}" dt="2021-08-12T18:38:03.479" v="1930" actId="1036"/>
          <ac:picMkLst>
            <pc:docMk/>
            <pc:sldMk cId="3983474653" sldId="3380"/>
            <ac:picMk id="8" creationId="{99A425DB-9578-4196-ACD5-8ACE6BFED84A}"/>
          </ac:picMkLst>
        </pc:picChg>
        <pc:picChg chg="mod topLvl">
          <ac:chgData name="Genaro Troiano" userId="f71c3b0e-ed33-4c9f-9f1b-24896d284439" providerId="ADAL" clId="{F84CBE34-FC41-42DC-8470-A88C72F57CEB}" dt="2021-08-12T18:48:26.061" v="2527" actId="14100"/>
          <ac:picMkLst>
            <pc:docMk/>
            <pc:sldMk cId="3983474653" sldId="3380"/>
            <ac:picMk id="14" creationId="{563F21ED-9AD1-4625-8294-03451C538503}"/>
          </ac:picMkLst>
        </pc:picChg>
        <pc:picChg chg="mod topLvl">
          <ac:chgData name="Genaro Troiano" userId="f71c3b0e-ed33-4c9f-9f1b-24896d284439" providerId="ADAL" clId="{F84CBE34-FC41-42DC-8470-A88C72F57CEB}" dt="2021-08-12T18:48:32.112" v="2528" actId="14100"/>
          <ac:picMkLst>
            <pc:docMk/>
            <pc:sldMk cId="3983474653" sldId="3380"/>
            <ac:picMk id="19" creationId="{AE34A22F-67CA-4E24-961D-45587EF93B0A}"/>
          </ac:picMkLst>
        </pc:picChg>
        <pc:picChg chg="add mod">
          <ac:chgData name="Genaro Troiano" userId="f71c3b0e-ed33-4c9f-9f1b-24896d284439" providerId="ADAL" clId="{F84CBE34-FC41-42DC-8470-A88C72F57CEB}" dt="2021-08-12T19:13:40.856" v="3187" actId="14100"/>
          <ac:picMkLst>
            <pc:docMk/>
            <pc:sldMk cId="3983474653" sldId="3380"/>
            <ac:picMk id="20" creationId="{2F08C4EC-C77D-41CB-A742-FE4880AF2483}"/>
          </ac:picMkLst>
        </pc:picChg>
        <pc:picChg chg="mod">
          <ac:chgData name="Genaro Troiano" userId="f71c3b0e-ed33-4c9f-9f1b-24896d284439" providerId="ADAL" clId="{F84CBE34-FC41-42DC-8470-A88C72F57CEB}" dt="2021-08-12T18:38:39.268" v="1932"/>
          <ac:picMkLst>
            <pc:docMk/>
            <pc:sldMk cId="3983474653" sldId="3380"/>
            <ac:picMk id="28" creationId="{3723434F-4589-46D5-9266-EEF8FE03CB1E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36" creationId="{C2B8A278-C2F3-4831-96D2-B5E0F8A3F820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46" creationId="{9FA1E3DC-805B-4E05-B41E-A53AB694637C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48" creationId="{3E90664C-EE96-40A7-B3CA-B6662B949172}"/>
          </ac:picMkLst>
        </pc:picChg>
        <pc:picChg chg="mod topLvl">
          <ac:chgData name="Genaro Troiano" userId="f71c3b0e-ed33-4c9f-9f1b-24896d284439" providerId="ADAL" clId="{F84CBE34-FC41-42DC-8470-A88C72F57CEB}" dt="2021-08-12T18:52:36.939" v="2666" actId="165"/>
          <ac:picMkLst>
            <pc:docMk/>
            <pc:sldMk cId="3983474653" sldId="3380"/>
            <ac:picMk id="52" creationId="{A5D0A6BF-896B-480D-953A-16592E2DB602}"/>
          </ac:picMkLst>
        </pc:picChg>
        <pc:picChg chg="add del mod">
          <ac:chgData name="Genaro Troiano" userId="f71c3b0e-ed33-4c9f-9f1b-24896d284439" providerId="ADAL" clId="{F84CBE34-FC41-42DC-8470-A88C72F57CEB}" dt="2021-08-12T19:13:22.102" v="3181" actId="478"/>
          <ac:picMkLst>
            <pc:docMk/>
            <pc:sldMk cId="3983474653" sldId="3380"/>
            <ac:picMk id="84" creationId="{A8815EF2-BBC5-433E-8070-0A964A6BCF47}"/>
          </ac:picMkLst>
        </pc:picChg>
        <pc:cxnChg chg="mod topLvl">
          <ac:chgData name="Genaro Troiano" userId="f71c3b0e-ed33-4c9f-9f1b-24896d284439" providerId="ADAL" clId="{F84CBE34-FC41-42DC-8470-A88C72F57CEB}" dt="2021-08-12T18:53:24.178" v="2758" actId="1035"/>
          <ac:cxnSpMkLst>
            <pc:docMk/>
            <pc:sldMk cId="3983474653" sldId="3380"/>
            <ac:cxnSpMk id="45" creationId="{51710658-62A1-4481-BABA-BC0AE759A0C0}"/>
          </ac:cxnSpMkLst>
        </pc:cxnChg>
        <pc:cxnChg chg="mod topLvl">
          <ac:chgData name="Genaro Troiano" userId="f71c3b0e-ed33-4c9f-9f1b-24896d284439" providerId="ADAL" clId="{F84CBE34-FC41-42DC-8470-A88C72F57CEB}" dt="2021-08-12T18:53:24.178" v="2758" actId="1035"/>
          <ac:cxnSpMkLst>
            <pc:docMk/>
            <pc:sldMk cId="3983474653" sldId="3380"/>
            <ac:cxnSpMk id="61" creationId="{09AC124A-F0A5-4BE8-B3F6-D73B12450F80}"/>
          </ac:cxnSpMkLst>
        </pc:cxnChg>
        <pc:cxnChg chg="mod topLvl">
          <ac:chgData name="Genaro Troiano" userId="f71c3b0e-ed33-4c9f-9f1b-24896d284439" providerId="ADAL" clId="{F84CBE34-FC41-42DC-8470-A88C72F57CEB}" dt="2021-08-12T18:55:01.093" v="2859" actId="1035"/>
          <ac:cxnSpMkLst>
            <pc:docMk/>
            <pc:sldMk cId="3983474653" sldId="3380"/>
            <ac:cxnSpMk id="75" creationId="{A4839DA0-5EB5-41CE-B764-E44E1CD5B294}"/>
          </ac:cxnSpMkLst>
        </pc:cxnChg>
      </pc:sldChg>
      <pc:sldChg chg="addSp delSp modSp add mod">
        <pc:chgData name="Genaro Troiano" userId="f71c3b0e-ed33-4c9f-9f1b-24896d284439" providerId="ADAL" clId="{F84CBE34-FC41-42DC-8470-A88C72F57CEB}" dt="2021-08-12T18:51:49.723" v="2662"/>
        <pc:sldMkLst>
          <pc:docMk/>
          <pc:sldMk cId="1427312744" sldId="3381"/>
        </pc:sldMkLst>
        <pc:spChg chg="mod topLvl">
          <ac:chgData name="Genaro Troiano" userId="f71c3b0e-ed33-4c9f-9f1b-24896d284439" providerId="ADAL" clId="{F84CBE34-FC41-42DC-8470-A88C72F57CEB}" dt="2021-08-12T18:33:39.847" v="1733" actId="164"/>
          <ac:spMkLst>
            <pc:docMk/>
            <pc:sldMk cId="1427312744" sldId="3381"/>
            <ac:spMk id="50" creationId="{BCCD2FE8-CDE3-4E41-A476-949B7A73C89F}"/>
          </ac:spMkLst>
        </pc:spChg>
        <pc:spChg chg="mod topLvl">
          <ac:chgData name="Genaro Troiano" userId="f71c3b0e-ed33-4c9f-9f1b-24896d284439" providerId="ADAL" clId="{F84CBE34-FC41-42DC-8470-A88C72F57CEB}" dt="2021-08-12T18:33:39.847" v="1733" actId="164"/>
          <ac:spMkLst>
            <pc:docMk/>
            <pc:sldMk cId="1427312744" sldId="3381"/>
            <ac:spMk id="51" creationId="{81D7804E-A27F-4147-AC91-416565B0C5CE}"/>
          </ac:spMkLst>
        </pc:spChg>
        <pc:spChg chg="mod">
          <ac:chgData name="Genaro Troiano" userId="f71c3b0e-ed33-4c9f-9f1b-24896d284439" providerId="ADAL" clId="{F84CBE34-FC41-42DC-8470-A88C72F57CEB}" dt="2021-08-12T18:51:49.723" v="2662"/>
          <ac:spMkLst>
            <pc:docMk/>
            <pc:sldMk cId="1427312744" sldId="3381"/>
            <ac:spMk id="280" creationId="{EB0754E4-E954-41FC-9DAF-16B6F8D52B1E}"/>
          </ac:spMkLst>
        </pc:spChg>
        <pc:grpChg chg="del">
          <ac:chgData name="Genaro Troiano" userId="f71c3b0e-ed33-4c9f-9f1b-24896d284439" providerId="ADAL" clId="{F84CBE34-FC41-42DC-8470-A88C72F57CEB}" dt="2021-08-12T18:32:58.515" v="1727" actId="165"/>
          <ac:grpSpMkLst>
            <pc:docMk/>
            <pc:sldMk cId="1427312744" sldId="3381"/>
            <ac:grpSpMk id="3" creationId="{1A2BCC25-0AB7-4A0B-B6EF-8833B8AE9654}"/>
          </ac:grpSpMkLst>
        </pc:grpChg>
        <pc:grpChg chg="add mod">
          <ac:chgData name="Genaro Troiano" userId="f71c3b0e-ed33-4c9f-9f1b-24896d284439" providerId="ADAL" clId="{F84CBE34-FC41-42DC-8470-A88C72F57CEB}" dt="2021-08-12T18:33:39.847" v="1733" actId="164"/>
          <ac:grpSpMkLst>
            <pc:docMk/>
            <pc:sldMk cId="1427312744" sldId="3381"/>
            <ac:grpSpMk id="4" creationId="{C54D631F-084C-4CE7-BC4B-33812D126EFC}"/>
          </ac:grpSpMkLst>
        </pc:grpChg>
        <pc:picChg chg="del mod topLvl">
          <ac:chgData name="Genaro Troiano" userId="f71c3b0e-ed33-4c9f-9f1b-24896d284439" providerId="ADAL" clId="{F84CBE34-FC41-42DC-8470-A88C72F57CEB}" dt="2021-08-12T18:33:00.447" v="1728" actId="478"/>
          <ac:picMkLst>
            <pc:docMk/>
            <pc:sldMk cId="1427312744" sldId="3381"/>
            <ac:picMk id="11" creationId="{F3EA3C64-7446-4C01-8995-D698D8FD1239}"/>
          </ac:picMkLst>
        </pc:picChg>
        <pc:picChg chg="add mod">
          <ac:chgData name="Genaro Troiano" userId="f71c3b0e-ed33-4c9f-9f1b-24896d284439" providerId="ADAL" clId="{F84CBE34-FC41-42DC-8470-A88C72F57CEB}" dt="2021-08-12T18:33:39.847" v="1733" actId="164"/>
          <ac:picMkLst>
            <pc:docMk/>
            <pc:sldMk cId="1427312744" sldId="3381"/>
            <ac:picMk id="12" creationId="{D2F21A5F-F2BD-4967-9D66-135DC422F1B6}"/>
          </ac:picMkLst>
        </pc:picChg>
      </pc:sldChg>
      <pc:sldChg chg="addSp delSp modSp add ord">
        <pc:chgData name="Genaro Troiano" userId="f71c3b0e-ed33-4c9f-9f1b-24896d284439" providerId="ADAL" clId="{F84CBE34-FC41-42DC-8470-A88C72F57CEB}" dt="2021-08-12T18:57:18.762" v="2902"/>
        <pc:sldMkLst>
          <pc:docMk/>
          <pc:sldMk cId="1699381715" sldId="3382"/>
        </pc:sldMkLst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7" creationId="{4C909C6A-CA81-4162-B5A2-048EDC3D98EC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8" creationId="{370F1CCE-495B-4A01-B90E-91BF9C70A622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29" creationId="{5C24C492-741C-4278-A3FD-038433036DF2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30" creationId="{8A49C741-E8F6-4FC7-82C3-0A28C4B8EB8A}"/>
          </ac:spMkLst>
        </pc:spChg>
        <pc:spChg chg="add del mod">
          <ac:chgData name="Genaro Troiano" userId="f71c3b0e-ed33-4c9f-9f1b-24896d284439" providerId="ADAL" clId="{F84CBE34-FC41-42DC-8470-A88C72F57CEB}" dt="2021-08-12T18:57:08.069" v="2899"/>
          <ac:spMkLst>
            <pc:docMk/>
            <pc:sldMk cId="1699381715" sldId="3382"/>
            <ac:spMk id="31" creationId="{B8327F80-BBF0-45DA-9DA5-BE9A2172973B}"/>
          </ac:spMkLst>
        </pc:spChg>
      </pc:sldChg>
      <pc:sldChg chg="addSp delSp modSp add mod">
        <pc:chgData name="Genaro Troiano" userId="f71c3b0e-ed33-4c9f-9f1b-24896d284439" providerId="ADAL" clId="{F84CBE34-FC41-42DC-8470-A88C72F57CEB}" dt="2021-08-12T19:14:07.516" v="3190" actId="167"/>
        <pc:sldMkLst>
          <pc:docMk/>
          <pc:sldMk cId="2270373933" sldId="3383"/>
        </pc:sldMkLst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5" creationId="{17147E61-8600-4DF6-A6B2-497B209F4535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6" creationId="{D1D7F799-D36D-4E63-A167-2C35A54C0768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7" creationId="{66FB8742-7A4E-4012-B236-E48A4FBECF88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8" creationId="{206AC25B-AF3A-41FE-8F95-F7C706B70D9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89" creationId="{67FFB0E0-4D16-42AD-8C80-75BFEE5F989C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0" creationId="{90DA4FC5-10BD-48AD-967C-88DB8F9FBCD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1" creationId="{3E486FCE-6783-41F5-8B4D-B6B06246C86F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2" creationId="{434B7DDC-926E-4C9A-AABB-1BDA8F730692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3" creationId="{9272902D-8B8E-4E20-ACB2-F69D5E3C72A9}"/>
          </ac:spMkLst>
        </pc:spChg>
        <pc:spChg chg="mod">
          <ac:chgData name="Genaro Troiano" userId="f71c3b0e-ed33-4c9f-9f1b-24896d284439" providerId="ADAL" clId="{F84CBE34-FC41-42DC-8470-A88C72F57CEB}" dt="2021-08-12T19:03:56.206" v="3173"/>
          <ac:spMkLst>
            <pc:docMk/>
            <pc:sldMk cId="2270373933" sldId="3383"/>
            <ac:spMk id="94" creationId="{307DEE3A-0BFE-41A9-A27E-1992621C02E8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7" creationId="{91BDC202-C6BF-4AB1-A31B-1DDED3B274C6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8" creationId="{5BA4D4AB-30B4-4179-B5BF-7C63E4D9063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99" creationId="{554B0209-A798-478B-A351-2053B7213039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0" creationId="{B6CE2DCB-D6BB-4128-8D10-496021D6048B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1" creationId="{9A77623A-A351-4D61-99EB-227F51B05F47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2" creationId="{D5590346-74B8-4F29-B427-BDEDD98024C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3" creationId="{C426177D-B915-4687-9D79-DC48519FB7A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4" creationId="{F7EF773C-AAC3-49F3-BEAA-6103CD62156A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5" creationId="{CC011E96-DCF4-4822-BD90-2A226001650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6" creationId="{F7F26AA5-C44E-4810-B502-5D485ADE4414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7" creationId="{DFCB1435-4DD4-40C6-B780-F695B95FB44F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8" creationId="{96F4E8D6-A74F-4C32-A37D-E5DFE76EB60A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09" creationId="{06B5AA19-C545-4B19-B0FF-8604ABC3A25E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0" creationId="{10CCFC65-45A4-4E2A-A78C-774099FF2EE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1" creationId="{BE150330-01C3-442B-B610-E1C51CD2635D}"/>
          </ac:spMkLst>
        </pc:spChg>
        <pc:spChg chg="mod">
          <ac:chgData name="Genaro Troiano" userId="f71c3b0e-ed33-4c9f-9f1b-24896d284439" providerId="ADAL" clId="{F84CBE34-FC41-42DC-8470-A88C72F57CEB}" dt="2021-08-12T19:09:57.401" v="3177"/>
          <ac:spMkLst>
            <pc:docMk/>
            <pc:sldMk cId="2270373933" sldId="3383"/>
            <ac:spMk id="112" creationId="{5CF9CB84-1FD9-47A0-B1FA-1F83A1F8C497}"/>
          </ac:spMkLst>
        </pc:spChg>
        <pc:grpChg chg="mod">
          <ac:chgData name="Genaro Troiano" userId="f71c3b0e-ed33-4c9f-9f1b-24896d284439" providerId="ADAL" clId="{F84CBE34-FC41-42DC-8470-A88C72F57CEB}" dt="2021-08-12T19:10:02.433" v="3179" actId="1076"/>
          <ac:grpSpMkLst>
            <pc:docMk/>
            <pc:sldMk cId="2270373933" sldId="3383"/>
            <ac:grpSpMk id="6" creationId="{CA9A1D0D-EE0A-45E0-B271-0CB8ECF24B85}"/>
          </ac:grpSpMkLst>
        </pc:grpChg>
        <pc:grpChg chg="add del mod">
          <ac:chgData name="Genaro Troiano" userId="f71c3b0e-ed33-4c9f-9f1b-24896d284439" providerId="ADAL" clId="{F84CBE34-FC41-42DC-8470-A88C72F57CEB}" dt="2021-08-12T19:09:55.544" v="3176" actId="478"/>
          <ac:grpSpMkLst>
            <pc:docMk/>
            <pc:sldMk cId="2270373933" sldId="3383"/>
            <ac:grpSpMk id="78" creationId="{EDE06AEE-5CFF-4382-9076-0C8F96F82560}"/>
          </ac:grpSpMkLst>
        </pc:grpChg>
        <pc:grpChg chg="add mod">
          <ac:chgData name="Genaro Troiano" userId="f71c3b0e-ed33-4c9f-9f1b-24896d284439" providerId="ADAL" clId="{F84CBE34-FC41-42DC-8470-A88C72F57CEB}" dt="2021-08-12T19:10:10.831" v="3180" actId="1076"/>
          <ac:grpSpMkLst>
            <pc:docMk/>
            <pc:sldMk cId="2270373933" sldId="3383"/>
            <ac:grpSpMk id="95" creationId="{C0CEBAC1-4F26-4CEC-B749-76EE0C3B0B52}"/>
          </ac:grpSpMkLst>
        </pc:grpChg>
        <pc:grpChg chg="mod">
          <ac:chgData name="Genaro Troiano" userId="f71c3b0e-ed33-4c9f-9f1b-24896d284439" providerId="ADAL" clId="{F84CBE34-FC41-42DC-8470-A88C72F57CEB}" dt="2021-08-12T19:09:57.401" v="3177"/>
          <ac:grpSpMkLst>
            <pc:docMk/>
            <pc:sldMk cId="2270373933" sldId="3383"/>
            <ac:grpSpMk id="96" creationId="{8A3B3274-0687-45E8-B7F2-BD4D4764F2AF}"/>
          </ac:grpSpMkLst>
        </pc:grpChg>
        <pc:picChg chg="del">
          <ac:chgData name="Genaro Troiano" userId="f71c3b0e-ed33-4c9f-9f1b-24896d284439" providerId="ADAL" clId="{F84CBE34-FC41-42DC-8470-A88C72F57CEB}" dt="2021-08-12T19:13:50.986" v="3188" actId="478"/>
          <ac:picMkLst>
            <pc:docMk/>
            <pc:sldMk cId="2270373933" sldId="3383"/>
            <ac:picMk id="84" creationId="{A8815EF2-BBC5-433E-8070-0A964A6BCF47}"/>
          </ac:picMkLst>
        </pc:picChg>
        <pc:picChg chg="add mod ord">
          <ac:chgData name="Genaro Troiano" userId="f71c3b0e-ed33-4c9f-9f1b-24896d284439" providerId="ADAL" clId="{F84CBE34-FC41-42DC-8470-A88C72F57CEB}" dt="2021-08-12T19:14:07.516" v="3190" actId="167"/>
          <ac:picMkLst>
            <pc:docMk/>
            <pc:sldMk cId="2270373933" sldId="3383"/>
            <ac:picMk id="113" creationId="{21AD8499-97CD-4B2B-A92F-C16F4E1DB3D9}"/>
          </ac:picMkLst>
        </pc:picChg>
      </pc:sldChg>
    </pc:docChg>
  </pc:docChgLst>
  <pc:docChgLst>
    <pc:chgData name="Genaro Troiano" userId="f71c3b0e-ed33-4c9f-9f1b-24896d284439" providerId="ADAL" clId="{C6344274-C996-4CBB-852C-2909CC37EA68}"/>
    <pc:docChg chg="undo custSel modSld">
      <pc:chgData name="Genaro Troiano" userId="f71c3b0e-ed33-4c9f-9f1b-24896d284439" providerId="ADAL" clId="{C6344274-C996-4CBB-852C-2909CC37EA68}" dt="2021-07-27T19:50:11.528" v="862" actId="20577"/>
      <pc:docMkLst>
        <pc:docMk/>
      </pc:docMkLst>
      <pc:sldChg chg="addSp delSp modSp mod delAnim">
        <pc:chgData name="Genaro Troiano" userId="f71c3b0e-ed33-4c9f-9f1b-24896d284439" providerId="ADAL" clId="{C6344274-C996-4CBB-852C-2909CC37EA68}" dt="2021-07-27T17:04:50.405" v="213" actId="20577"/>
        <pc:sldMkLst>
          <pc:docMk/>
          <pc:sldMk cId="1866384841" sldId="3356"/>
        </pc:sldMkLst>
        <pc:spChg chg="add del mod">
          <ac:chgData name="Genaro Troiano" userId="f71c3b0e-ed33-4c9f-9f1b-24896d284439" providerId="ADAL" clId="{C6344274-C996-4CBB-852C-2909CC37EA68}" dt="2021-07-25T21:18:29.412" v="156" actId="478"/>
          <ac:spMkLst>
            <pc:docMk/>
            <pc:sldMk cId="1866384841" sldId="3356"/>
            <ac:spMk id="5" creationId="{697E92D4-F5EC-4B4F-9DAB-C6E8AAFD43C9}"/>
          </ac:spMkLst>
        </pc:spChg>
        <pc:spChg chg="add mod">
          <ac:chgData name="Genaro Troiano" userId="f71c3b0e-ed33-4c9f-9f1b-24896d284439" providerId="ADAL" clId="{C6344274-C996-4CBB-852C-2909CC37EA68}" dt="2021-07-25T21:23:34.452" v="163" actId="1076"/>
          <ac:spMkLst>
            <pc:docMk/>
            <pc:sldMk cId="1866384841" sldId="3356"/>
            <ac:spMk id="6" creationId="{CA763BB4-F724-4149-9A57-B4665D079B0F}"/>
          </ac:spMkLst>
        </pc:spChg>
        <pc:spChg chg="mod">
          <ac:chgData name="Genaro Troiano" userId="f71c3b0e-ed33-4c9f-9f1b-24896d284439" providerId="ADAL" clId="{C6344274-C996-4CBB-852C-2909CC37EA68}" dt="2021-07-27T17:04:50.405" v="213" actId="20577"/>
          <ac:spMkLst>
            <pc:docMk/>
            <pc:sldMk cId="1866384841" sldId="3356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5T20:52:47.920" v="125" actId="1076"/>
          <ac:spMkLst>
            <pc:docMk/>
            <pc:sldMk cId="1866384841" sldId="3356"/>
            <ac:spMk id="31" creationId="{767A4660-E6D5-4CAC-8231-E3E52CA01098}"/>
          </ac:spMkLst>
        </pc:spChg>
        <pc:spChg chg="mod">
          <ac:chgData name="Genaro Troiano" userId="f71c3b0e-ed33-4c9f-9f1b-24896d284439" providerId="ADAL" clId="{C6344274-C996-4CBB-852C-2909CC37EA68}" dt="2021-07-25T21:38:50.875" v="188" actId="6549"/>
          <ac:spMkLst>
            <pc:docMk/>
            <pc:sldMk cId="1866384841" sldId="3356"/>
            <ac:spMk id="42" creationId="{284BBA91-EB73-41DA-B4CE-FF3A17692210}"/>
          </ac:spMkLst>
        </pc:spChg>
        <pc:spChg chg="del mod">
          <ac:chgData name="Genaro Troiano" userId="f71c3b0e-ed33-4c9f-9f1b-24896d284439" providerId="ADAL" clId="{C6344274-C996-4CBB-852C-2909CC37EA68}" dt="2021-07-25T20:57:20.721" v="150" actId="478"/>
          <ac:spMkLst>
            <pc:docMk/>
            <pc:sldMk cId="1866384841" sldId="3356"/>
            <ac:spMk id="86" creationId="{8833AD01-468E-461F-8709-C7B0DB89767D}"/>
          </ac:spMkLst>
        </pc:spChg>
        <pc:spChg chg="mod">
          <ac:chgData name="Genaro Troiano" userId="f71c3b0e-ed33-4c9f-9f1b-24896d284439" providerId="ADAL" clId="{C6344274-C996-4CBB-852C-2909CC37EA68}" dt="2021-07-25T20:53:32.465" v="134" actId="1035"/>
          <ac:spMkLst>
            <pc:docMk/>
            <pc:sldMk cId="1866384841" sldId="3356"/>
            <ac:spMk id="89" creationId="{6AFDD434-BB5E-4074-86D6-DE986D4F4FD6}"/>
          </ac:spMkLst>
        </pc:spChg>
        <pc:spChg chg="add mod">
          <ac:chgData name="Genaro Troiano" userId="f71c3b0e-ed33-4c9f-9f1b-24896d284439" providerId="ADAL" clId="{C6344274-C996-4CBB-852C-2909CC37EA68}" dt="2021-07-25T20:58:10.190" v="155" actId="14100"/>
          <ac:spMkLst>
            <pc:docMk/>
            <pc:sldMk cId="1866384841" sldId="3356"/>
            <ac:spMk id="142" creationId="{A6BA378C-5387-4837-8972-969F420E9810}"/>
          </ac:spMkLst>
        </pc:spChg>
        <pc:spChg chg="mod">
          <ac:chgData name="Genaro Troiano" userId="f71c3b0e-ed33-4c9f-9f1b-24896d284439" providerId="ADAL" clId="{C6344274-C996-4CBB-852C-2909CC37EA68}" dt="2021-07-25T20:57:34.746" v="153" actId="1076"/>
          <ac:spMkLst>
            <pc:docMk/>
            <pc:sldMk cId="1866384841" sldId="3356"/>
            <ac:spMk id="263" creationId="{E9243071-8348-4F9A-A952-890F6B14D4B8}"/>
          </ac:spMkLst>
        </pc:spChg>
        <pc:picChg chg="add mod">
          <ac:chgData name="Genaro Troiano" userId="f71c3b0e-ed33-4c9f-9f1b-24896d284439" providerId="ADAL" clId="{C6344274-C996-4CBB-852C-2909CC37EA68}" dt="2021-07-26T18:07:07.054" v="193" actId="1076"/>
          <ac:picMkLst>
            <pc:docMk/>
            <pc:sldMk cId="1866384841" sldId="3356"/>
            <ac:picMk id="143" creationId="{1552F0A6-AA2C-415D-B821-1E0DC46F1FC5}"/>
          </ac:picMkLst>
        </pc:picChg>
        <pc:picChg chg="add mod">
          <ac:chgData name="Genaro Troiano" userId="f71c3b0e-ed33-4c9f-9f1b-24896d284439" providerId="ADAL" clId="{C6344274-C996-4CBB-852C-2909CC37EA68}" dt="2021-07-26T18:07:14.971" v="195" actId="1076"/>
          <ac:picMkLst>
            <pc:docMk/>
            <pc:sldMk cId="1866384841" sldId="3356"/>
            <ac:picMk id="149" creationId="{17164C7C-4A59-4824-BBC6-E67C7A27F3D3}"/>
          </ac:picMkLst>
        </pc:picChg>
        <pc:picChg chg="add mod">
          <ac:chgData name="Genaro Troiano" userId="f71c3b0e-ed33-4c9f-9f1b-24896d284439" providerId="ADAL" clId="{C6344274-C996-4CBB-852C-2909CC37EA68}" dt="2021-07-26T18:07:27.898" v="197" actId="1076"/>
          <ac:picMkLst>
            <pc:docMk/>
            <pc:sldMk cId="1866384841" sldId="3356"/>
            <ac:picMk id="160" creationId="{E1E8B1D8-B4FB-4DF3-8864-AD151D1A2555}"/>
          </ac:picMkLst>
        </pc:picChg>
        <pc:picChg chg="add mod">
          <ac:chgData name="Genaro Troiano" userId="f71c3b0e-ed33-4c9f-9f1b-24896d284439" providerId="ADAL" clId="{C6344274-C996-4CBB-852C-2909CC37EA68}" dt="2021-07-26T18:07:37.852" v="199" actId="1076"/>
          <ac:picMkLst>
            <pc:docMk/>
            <pc:sldMk cId="1866384841" sldId="3356"/>
            <ac:picMk id="162" creationId="{3EA4EC07-B426-4ED7-994A-B4197F6809EB}"/>
          </ac:picMkLst>
        </pc:picChg>
        <pc:picChg chg="add mod">
          <ac:chgData name="Genaro Troiano" userId="f71c3b0e-ed33-4c9f-9f1b-24896d284439" providerId="ADAL" clId="{C6344274-C996-4CBB-852C-2909CC37EA68}" dt="2021-07-26T18:07:48.654" v="201" actId="1076"/>
          <ac:picMkLst>
            <pc:docMk/>
            <pc:sldMk cId="1866384841" sldId="3356"/>
            <ac:picMk id="163" creationId="{17FDB6CD-5C01-4EB4-93D7-75B7E472C7A3}"/>
          </ac:picMkLst>
        </pc:picChg>
        <pc:picChg chg="add mod">
          <ac:chgData name="Genaro Troiano" userId="f71c3b0e-ed33-4c9f-9f1b-24896d284439" providerId="ADAL" clId="{C6344274-C996-4CBB-852C-2909CC37EA68}" dt="2021-07-26T18:08:05.172" v="203" actId="1076"/>
          <ac:picMkLst>
            <pc:docMk/>
            <pc:sldMk cId="1866384841" sldId="3356"/>
            <ac:picMk id="164" creationId="{9C79216C-C349-47A0-BB7F-FA2F359E0DB8}"/>
          </ac:picMkLst>
        </pc:picChg>
        <pc:cxnChg chg="mod">
          <ac:chgData name="Genaro Troiano" userId="f71c3b0e-ed33-4c9f-9f1b-24896d284439" providerId="ADAL" clId="{C6344274-C996-4CBB-852C-2909CC37EA68}" dt="2021-07-25T20:52:47.920" v="125" actId="1076"/>
          <ac:cxnSpMkLst>
            <pc:docMk/>
            <pc:sldMk cId="1866384841" sldId="3356"/>
            <ac:cxnSpMk id="36" creationId="{F091F49A-8151-46C4-B155-1FD9B08CC7AA}"/>
          </ac:cxnSpMkLst>
        </pc:cxnChg>
        <pc:cxnChg chg="mod">
          <ac:chgData name="Genaro Troiano" userId="f71c3b0e-ed33-4c9f-9f1b-24896d284439" providerId="ADAL" clId="{C6344274-C996-4CBB-852C-2909CC37EA68}" dt="2021-07-25T20:53:32.465" v="134" actId="1035"/>
          <ac:cxnSpMkLst>
            <pc:docMk/>
            <pc:sldMk cId="1866384841" sldId="3356"/>
            <ac:cxnSpMk id="90" creationId="{E4E66243-DEBA-4A61-B777-C060A4D22A41}"/>
          </ac:cxnSpMkLst>
        </pc:cxnChg>
      </pc:sldChg>
      <pc:sldChg chg="addSp delSp modSp mod">
        <pc:chgData name="Genaro Troiano" userId="f71c3b0e-ed33-4c9f-9f1b-24896d284439" providerId="ADAL" clId="{C6344274-C996-4CBB-852C-2909CC37EA68}" dt="2021-07-27T19:50:11.528" v="862" actId="20577"/>
        <pc:sldMkLst>
          <pc:docMk/>
          <pc:sldMk cId="425394993" sldId="3361"/>
        </pc:sldMkLst>
        <pc:spChg chg="add del mod">
          <ac:chgData name="Genaro Troiano" userId="f71c3b0e-ed33-4c9f-9f1b-24896d284439" providerId="ADAL" clId="{C6344274-C996-4CBB-852C-2909CC37EA68}" dt="2021-07-25T20:56:55.061" v="139" actId="478"/>
          <ac:spMkLst>
            <pc:docMk/>
            <pc:sldMk cId="425394993" sldId="3361"/>
            <ac:spMk id="4" creationId="{31E10FA8-D861-4294-9FF8-46DBCF5C94D0}"/>
          </ac:spMkLst>
        </pc:spChg>
        <pc:spChg chg="add del mod">
          <ac:chgData name="Genaro Troiano" userId="f71c3b0e-ed33-4c9f-9f1b-24896d284439" providerId="ADAL" clId="{C6344274-C996-4CBB-852C-2909CC37EA68}" dt="2021-07-23T22:19:01.374" v="18" actId="478"/>
          <ac:spMkLst>
            <pc:docMk/>
            <pc:sldMk cId="425394993" sldId="3361"/>
            <ac:spMk id="4" creationId="{DE7D1DB1-BC9C-4C50-B387-AFB414826D82}"/>
          </ac:spMkLst>
        </pc:spChg>
        <pc:spChg chg="mod">
          <ac:chgData name="Genaro Troiano" userId="f71c3b0e-ed33-4c9f-9f1b-24896d284439" providerId="ADAL" clId="{C6344274-C996-4CBB-852C-2909CC37EA68}" dt="2021-07-24T15:23:42.520" v="52" actId="1076"/>
          <ac:spMkLst>
            <pc:docMk/>
            <pc:sldMk cId="425394993" sldId="3361"/>
            <ac:spMk id="16" creationId="{F2B95D53-8FE4-496A-9626-53311B85959D}"/>
          </ac:spMkLst>
        </pc:spChg>
        <pc:spChg chg="mod">
          <ac:chgData name="Genaro Troiano" userId="f71c3b0e-ed33-4c9f-9f1b-24896d284439" providerId="ADAL" clId="{C6344274-C996-4CBB-852C-2909CC37EA68}" dt="2021-07-27T19:40:47.977" v="493" actId="1037"/>
          <ac:spMkLst>
            <pc:docMk/>
            <pc:sldMk cId="425394993" sldId="3361"/>
            <ac:spMk id="83" creationId="{CE74DECA-E86C-4329-A355-F14F6FE035E8}"/>
          </ac:spMkLst>
        </pc:spChg>
        <pc:spChg chg="mod">
          <ac:chgData name="Genaro Troiano" userId="f71c3b0e-ed33-4c9f-9f1b-24896d284439" providerId="ADAL" clId="{C6344274-C996-4CBB-852C-2909CC37EA68}" dt="2021-07-27T19:41:57.202" v="531" actId="1038"/>
          <ac:spMkLst>
            <pc:docMk/>
            <pc:sldMk cId="425394993" sldId="3361"/>
            <ac:spMk id="97" creationId="{8A7553BE-4F70-434B-841D-979C315ECBEE}"/>
          </ac:spMkLst>
        </pc:spChg>
        <pc:spChg chg="mod">
          <ac:chgData name="Genaro Troiano" userId="f71c3b0e-ed33-4c9f-9f1b-24896d284439" providerId="ADAL" clId="{C6344274-C996-4CBB-852C-2909CC37EA68}" dt="2021-07-25T20:57:07.717" v="149" actId="20577"/>
          <ac:spMkLst>
            <pc:docMk/>
            <pc:sldMk cId="425394993" sldId="3361"/>
            <ac:spMk id="162" creationId="{FBE42607-24C0-4BC8-A8FB-A7A2B717C9D4}"/>
          </ac:spMkLst>
        </pc:spChg>
        <pc:spChg chg="mod">
          <ac:chgData name="Genaro Troiano" userId="f71c3b0e-ed33-4c9f-9f1b-24896d284439" providerId="ADAL" clId="{C6344274-C996-4CBB-852C-2909CC37EA68}" dt="2021-07-27T19:41:31.950" v="498" actId="1076"/>
          <ac:spMkLst>
            <pc:docMk/>
            <pc:sldMk cId="425394993" sldId="3361"/>
            <ac:spMk id="167" creationId="{0F96EAF6-90D9-4DC5-92E6-A7D72CF0373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76" creationId="{662B8293-AC33-49C4-A4D9-C3D961658022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180" creationId="{8F6BA866-BFA4-486D-8A0B-708C3372D0C8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1" creationId="{1A8D73E1-0FDB-4A8A-AA3A-D37440AF4F7A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2" creationId="{5BF49353-1586-44A3-9961-97AC9CB3B9A2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188" creationId="{ABCA8525-6A3F-4FB6-AF5C-F1E0DDA3ABE7}"/>
          </ac:spMkLst>
        </pc:spChg>
        <pc:spChg chg="add mod">
          <ac:chgData name="Genaro Troiano" userId="f71c3b0e-ed33-4c9f-9f1b-24896d284439" providerId="ADAL" clId="{C6344274-C996-4CBB-852C-2909CC37EA68}" dt="2021-07-27T19:42:26.664" v="601" actId="1037"/>
          <ac:spMkLst>
            <pc:docMk/>
            <pc:sldMk cId="425394993" sldId="3361"/>
            <ac:spMk id="206" creationId="{4E9CB300-7D5E-498F-9035-BBEE909B3BEC}"/>
          </ac:spMkLst>
        </pc:spChg>
        <pc:spChg chg="add mod">
          <ac:chgData name="Genaro Troiano" userId="f71c3b0e-ed33-4c9f-9f1b-24896d284439" providerId="ADAL" clId="{C6344274-C996-4CBB-852C-2909CC37EA68}" dt="2021-07-27T19:43:05.617" v="613" actId="1037"/>
          <ac:spMkLst>
            <pc:docMk/>
            <pc:sldMk cId="425394993" sldId="3361"/>
            <ac:spMk id="215" creationId="{57490FB4-5227-45BC-B08F-F7B151CC59C3}"/>
          </ac:spMkLst>
        </pc:spChg>
        <pc:spChg chg="add mod">
          <ac:chgData name="Genaro Troiano" userId="f71c3b0e-ed33-4c9f-9f1b-24896d284439" providerId="ADAL" clId="{C6344274-C996-4CBB-852C-2909CC37EA68}" dt="2021-07-27T19:43:51.578" v="656" actId="1076"/>
          <ac:spMkLst>
            <pc:docMk/>
            <pc:sldMk cId="425394993" sldId="3361"/>
            <ac:spMk id="224" creationId="{DFBDF7E9-2E00-4097-95C5-68892DE660C8}"/>
          </ac:spMkLst>
        </pc:spChg>
        <pc:spChg chg="add mod">
          <ac:chgData name="Genaro Troiano" userId="f71c3b0e-ed33-4c9f-9f1b-24896d284439" providerId="ADAL" clId="{C6344274-C996-4CBB-852C-2909CC37EA68}" dt="2021-07-27T19:50:01.573" v="861" actId="20577"/>
          <ac:spMkLst>
            <pc:docMk/>
            <pc:sldMk cId="425394993" sldId="3361"/>
            <ac:spMk id="225" creationId="{EB8506BE-B0B9-4BC9-9D31-EC1179A96030}"/>
          </ac:spMkLst>
        </pc:spChg>
        <pc:spChg chg="add mod">
          <ac:chgData name="Genaro Troiano" userId="f71c3b0e-ed33-4c9f-9f1b-24896d284439" providerId="ADAL" clId="{C6344274-C996-4CBB-852C-2909CC37EA68}" dt="2021-07-27T19:45:11.824" v="754" actId="1076"/>
          <ac:spMkLst>
            <pc:docMk/>
            <pc:sldMk cId="425394993" sldId="3361"/>
            <ac:spMk id="228" creationId="{BA3EEF5D-4BA9-4C56-9D55-E09053E8F489}"/>
          </ac:spMkLst>
        </pc:spChg>
        <pc:spChg chg="add del mod">
          <ac:chgData name="Genaro Troiano" userId="f71c3b0e-ed33-4c9f-9f1b-24896d284439" providerId="ADAL" clId="{C6344274-C996-4CBB-852C-2909CC37EA68}" dt="2021-07-27T19:45:19.477" v="756"/>
          <ac:spMkLst>
            <pc:docMk/>
            <pc:sldMk cId="425394993" sldId="3361"/>
            <ac:spMk id="232" creationId="{E89A9EA6-84E5-4091-8F28-4650DB9AFEC4}"/>
          </ac:spMkLst>
        </pc:spChg>
        <pc:spChg chg="add mod">
          <ac:chgData name="Genaro Troiano" userId="f71c3b0e-ed33-4c9f-9f1b-24896d284439" providerId="ADAL" clId="{C6344274-C996-4CBB-852C-2909CC37EA68}" dt="2021-07-27T19:46:06.963" v="775" actId="1076"/>
          <ac:spMkLst>
            <pc:docMk/>
            <pc:sldMk cId="425394993" sldId="3361"/>
            <ac:spMk id="233" creationId="{06521CC4-ED91-4628-A1D1-083C5B6F687D}"/>
          </ac:spMkLst>
        </pc:spChg>
        <pc:spChg chg="add mod">
          <ac:chgData name="Genaro Troiano" userId="f71c3b0e-ed33-4c9f-9f1b-24896d284439" providerId="ADAL" clId="{C6344274-C996-4CBB-852C-2909CC37EA68}" dt="2021-07-27T19:46:56.248" v="782" actId="6549"/>
          <ac:spMkLst>
            <pc:docMk/>
            <pc:sldMk cId="425394993" sldId="3361"/>
            <ac:spMk id="236" creationId="{2132610B-CFAD-490E-8966-F2D14A820E16}"/>
          </ac:spMkLst>
        </pc:spChg>
        <pc:spChg chg="add mod">
          <ac:chgData name="Genaro Troiano" userId="f71c3b0e-ed33-4c9f-9f1b-24896d284439" providerId="ADAL" clId="{C6344274-C996-4CBB-852C-2909CC37EA68}" dt="2021-07-27T19:47:27.722" v="789" actId="1076"/>
          <ac:spMkLst>
            <pc:docMk/>
            <pc:sldMk cId="425394993" sldId="3361"/>
            <ac:spMk id="239" creationId="{E4521EB2-EF33-43B4-9E54-EE4D1B850247}"/>
          </ac:spMkLst>
        </pc:spChg>
        <pc:spChg chg="add mod">
          <ac:chgData name="Genaro Troiano" userId="f71c3b0e-ed33-4c9f-9f1b-24896d284439" providerId="ADAL" clId="{C6344274-C996-4CBB-852C-2909CC37EA68}" dt="2021-07-27T19:50:11.528" v="862" actId="20577"/>
          <ac:spMkLst>
            <pc:docMk/>
            <pc:sldMk cId="425394993" sldId="3361"/>
            <ac:spMk id="241" creationId="{7431BBDD-CB38-4132-867B-1782246ED01C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272" creationId="{BDCCA0D0-2F0A-4863-BBD3-436EB094033B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333" creationId="{6483E8B0-1C33-42F5-BFBA-69EDDED63BF7}"/>
          </ac:spMkLst>
        </pc:spChg>
        <pc:spChg chg="mod">
          <ac:chgData name="Genaro Troiano" userId="f71c3b0e-ed33-4c9f-9f1b-24896d284439" providerId="ADAL" clId="{C6344274-C996-4CBB-852C-2909CC37EA68}" dt="2021-07-27T19:41:09.877" v="494" actId="1076"/>
          <ac:spMkLst>
            <pc:docMk/>
            <pc:sldMk cId="425394993" sldId="3361"/>
            <ac:spMk id="369" creationId="{27CBA510-C534-48C7-BAE1-D8CFD1F344D3}"/>
          </ac:spMkLst>
        </pc:spChg>
        <pc:spChg chg="mod">
          <ac:chgData name="Genaro Troiano" userId="f71c3b0e-ed33-4c9f-9f1b-24896d284439" providerId="ADAL" clId="{C6344274-C996-4CBB-852C-2909CC37EA68}" dt="2021-07-23T21:39:45.887" v="12" actId="1076"/>
          <ac:spMkLst>
            <pc:docMk/>
            <pc:sldMk cId="425394993" sldId="3361"/>
            <ac:spMk id="378" creationId="{58D2E9FA-8B0B-4818-9D3F-7AAAED5EF413}"/>
          </ac:spMkLst>
        </pc:spChg>
        <pc:spChg chg="mod">
          <ac:chgData name="Genaro Troiano" userId="f71c3b0e-ed33-4c9f-9f1b-24896d284439" providerId="ADAL" clId="{C6344274-C996-4CBB-852C-2909CC37EA68}" dt="2021-07-27T19:43:13.094" v="622" actId="1036"/>
          <ac:spMkLst>
            <pc:docMk/>
            <pc:sldMk cId="425394993" sldId="3361"/>
            <ac:spMk id="403" creationId="{32A0D0C8-72A5-47CE-A4D1-DB810F7AD30F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08" creationId="{8AE1AB7E-F62A-4B73-9A9A-F9BD406FEEC7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5" creationId="{E0A06579-7A10-4482-BBCF-F44A7FBA09C4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26" creationId="{8B745CD9-D769-42E4-97C0-47212710B8E0}"/>
          </ac:spMkLst>
        </pc:spChg>
        <pc:spChg chg="mod">
          <ac:chgData name="Genaro Troiano" userId="f71c3b0e-ed33-4c9f-9f1b-24896d284439" providerId="ADAL" clId="{C6344274-C996-4CBB-852C-2909CC37EA68}" dt="2021-07-27T19:42:12.489" v="551" actId="1038"/>
          <ac:spMkLst>
            <pc:docMk/>
            <pc:sldMk cId="425394993" sldId="3361"/>
            <ac:spMk id="432" creationId="{F475BEE4-E050-4D4E-87F7-B780ABE703C6}"/>
          </ac:spMkLst>
        </pc:spChg>
        <pc:spChg chg="mod">
          <ac:chgData name="Genaro Troiano" userId="f71c3b0e-ed33-4c9f-9f1b-24896d284439" providerId="ADAL" clId="{C6344274-C996-4CBB-852C-2909CC37EA68}" dt="2021-07-27T19:37:46.824" v="357" actId="1036"/>
          <ac:spMkLst>
            <pc:docMk/>
            <pc:sldMk cId="425394993" sldId="3361"/>
            <ac:spMk id="449" creationId="{6AEE14B5-B201-40A5-A740-40AA4BA183FE}"/>
          </ac:spMkLst>
        </pc:spChg>
        <pc:spChg chg="mod">
          <ac:chgData name="Genaro Troiano" userId="f71c3b0e-ed33-4c9f-9f1b-24896d284439" providerId="ADAL" clId="{C6344274-C996-4CBB-852C-2909CC37EA68}" dt="2021-07-24T15:23:04.988" v="47" actId="1036"/>
          <ac:spMkLst>
            <pc:docMk/>
            <pc:sldMk cId="425394993" sldId="3361"/>
            <ac:spMk id="457" creationId="{0F0667DD-1BCB-4028-86AF-9CD8DF93FD27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58" creationId="{FC42529A-A7A9-469F-BF1E-D8261FCFEAE4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2" creationId="{C0DC9A8D-D528-4DDD-8870-92E643DC4978}"/>
          </ac:spMkLst>
        </pc:spChg>
        <pc:spChg chg="mod">
          <ac:chgData name="Genaro Troiano" userId="f71c3b0e-ed33-4c9f-9f1b-24896d284439" providerId="ADAL" clId="{C6344274-C996-4CBB-852C-2909CC37EA68}" dt="2021-07-27T19:38:23.193" v="435" actId="1036"/>
          <ac:spMkLst>
            <pc:docMk/>
            <pc:sldMk cId="425394993" sldId="3361"/>
            <ac:spMk id="466" creationId="{D8C501BA-B6E8-477E-BDED-A71BEE7AE51A}"/>
          </ac:spMkLst>
        </pc:spChg>
        <pc:picChg chg="mod">
          <ac:chgData name="Genaro Troiano" userId="f71c3b0e-ed33-4c9f-9f1b-24896d284439" providerId="ADAL" clId="{C6344274-C996-4CBB-852C-2909CC37EA68}" dt="2021-07-24T15:22:50.587" v="20" actId="1076"/>
          <ac:picMkLst>
            <pc:docMk/>
            <pc:sldMk cId="425394993" sldId="3361"/>
            <ac:picMk id="64" creationId="{0BA355E5-6025-4854-B704-3E3D2B780D82}"/>
          </ac:picMkLst>
        </pc:picChg>
        <pc:picChg chg="del">
          <ac:chgData name="Genaro Troiano" userId="f71c3b0e-ed33-4c9f-9f1b-24896d284439" providerId="ADAL" clId="{C6344274-C996-4CBB-852C-2909CC37EA68}" dt="2021-07-26T15:17:48.822" v="189" actId="478"/>
          <ac:picMkLst>
            <pc:docMk/>
            <pc:sldMk cId="425394993" sldId="3361"/>
            <ac:picMk id="172" creationId="{668A1204-747F-43DE-B2F0-DD69ECA7B060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8" creationId="{E8B566A6-342B-4950-BD9E-645B0527AEBB}"/>
          </ac:picMkLst>
        </pc:picChg>
        <pc:picChg chg="mod">
          <ac:chgData name="Genaro Troiano" userId="f71c3b0e-ed33-4c9f-9f1b-24896d284439" providerId="ADAL" clId="{C6344274-C996-4CBB-852C-2909CC37EA68}" dt="2021-07-27T19:38:23.193" v="435" actId="1036"/>
          <ac:picMkLst>
            <pc:docMk/>
            <pc:sldMk cId="425394993" sldId="3361"/>
            <ac:picMk id="179" creationId="{99917C32-5F0D-46AC-B1AF-D254E75E325C}"/>
          </ac:picMkLst>
        </pc:picChg>
        <pc:picChg chg="add mod">
          <ac:chgData name="Genaro Troiano" userId="f71c3b0e-ed33-4c9f-9f1b-24896d284439" providerId="ADAL" clId="{C6344274-C996-4CBB-852C-2909CC37EA68}" dt="2021-07-27T19:42:17.284" v="569" actId="1037"/>
          <ac:picMkLst>
            <pc:docMk/>
            <pc:sldMk cId="425394993" sldId="3361"/>
            <ac:picMk id="187" creationId="{8D8C1987-9A89-4536-B5F8-EFE37705DF9E}"/>
          </ac:picMkLst>
        </pc:pic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98" creationId="{35246A59-F91E-47BF-923C-C2C2E66710F0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35" creationId="{18AE5BD7-B0D3-4780-8EB0-C28E23DA3A1B}"/>
          </ac:cxnSpMkLst>
        </pc:cxnChg>
        <pc:cxnChg chg="mod">
          <ac:chgData name="Genaro Troiano" userId="f71c3b0e-ed33-4c9f-9f1b-24896d284439" providerId="ADAL" clId="{C6344274-C996-4CBB-852C-2909CC37EA68}" dt="2021-07-27T19:41:57.202" v="531" actId="1038"/>
          <ac:cxnSpMkLst>
            <pc:docMk/>
            <pc:sldMk cId="425394993" sldId="3361"/>
            <ac:cxnSpMk id="159" creationId="{FC9E61E9-AED1-4358-A70D-C6C9FDCCF130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168" creationId="{1DB3C967-5797-47FC-9697-E27B746D5F71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183" creationId="{0ACFF284-3AC5-443E-ADD5-B51F50F08741}"/>
          </ac:cxnSpMkLst>
        </pc:cxnChg>
        <pc:cxnChg chg="add mod">
          <ac:chgData name="Genaro Troiano" userId="f71c3b0e-ed33-4c9f-9f1b-24896d284439" providerId="ADAL" clId="{C6344274-C996-4CBB-852C-2909CC37EA68}" dt="2021-07-27T19:43:05.617" v="613" actId="1037"/>
          <ac:cxnSpMkLst>
            <pc:docMk/>
            <pc:sldMk cId="425394993" sldId="3361"/>
            <ac:cxnSpMk id="219" creationId="{B86B9115-E553-4DFF-B9A0-81F3BA5C88B9}"/>
          </ac:cxnSpMkLst>
        </pc:cxnChg>
        <pc:cxnChg chg="add mod">
          <ac:chgData name="Genaro Troiano" userId="f71c3b0e-ed33-4c9f-9f1b-24896d284439" providerId="ADAL" clId="{C6344274-C996-4CBB-852C-2909CC37EA68}" dt="2021-07-27T19:43:24.490" v="625" actId="14100"/>
          <ac:cxnSpMkLst>
            <pc:docMk/>
            <pc:sldMk cId="425394993" sldId="3361"/>
            <ac:cxnSpMk id="222" creationId="{3E6566BD-EE81-4CA1-AB5F-58EEDC3CFE1D}"/>
          </ac:cxnSpMkLst>
        </pc:cxnChg>
        <pc:cxnChg chg="add mod">
          <ac:chgData name="Genaro Troiano" userId="f71c3b0e-ed33-4c9f-9f1b-24896d284439" providerId="ADAL" clId="{C6344274-C996-4CBB-852C-2909CC37EA68}" dt="2021-07-27T19:44:51.368" v="746" actId="14100"/>
          <ac:cxnSpMkLst>
            <pc:docMk/>
            <pc:sldMk cId="425394993" sldId="3361"/>
            <ac:cxnSpMk id="226" creationId="{0EA738D4-9715-41A2-8CC8-266405101DA0}"/>
          </ac:cxnSpMkLst>
        </pc:cxnChg>
        <pc:cxnChg chg="add mod">
          <ac:chgData name="Genaro Troiano" userId="f71c3b0e-ed33-4c9f-9f1b-24896d284439" providerId="ADAL" clId="{C6344274-C996-4CBB-852C-2909CC37EA68}" dt="2021-07-27T19:46:06.963" v="775" actId="1076"/>
          <ac:cxnSpMkLst>
            <pc:docMk/>
            <pc:sldMk cId="425394993" sldId="3361"/>
            <ac:cxnSpMk id="235" creationId="{C1DCD0A6-3C6E-4AD6-9D6B-7B4F6C2AD75F}"/>
          </ac:cxnSpMkLst>
        </pc:cxnChg>
        <pc:cxnChg chg="add mod">
          <ac:chgData name="Genaro Troiano" userId="f71c3b0e-ed33-4c9f-9f1b-24896d284439" providerId="ADAL" clId="{C6344274-C996-4CBB-852C-2909CC37EA68}" dt="2021-07-27T19:46:52.809" v="780" actId="14100"/>
          <ac:cxnSpMkLst>
            <pc:docMk/>
            <pc:sldMk cId="425394993" sldId="3361"/>
            <ac:cxnSpMk id="237" creationId="{61446EC9-942E-44EB-A22E-87405FAA0248}"/>
          </ac:cxnSpMkLst>
        </pc:cxnChg>
        <pc:cxnChg chg="add mod">
          <ac:chgData name="Genaro Troiano" userId="f71c3b0e-ed33-4c9f-9f1b-24896d284439" providerId="ADAL" clId="{C6344274-C996-4CBB-852C-2909CC37EA68}" dt="2021-07-27T19:47:27.722" v="789" actId="1076"/>
          <ac:cxnSpMkLst>
            <pc:docMk/>
            <pc:sldMk cId="425394993" sldId="3361"/>
            <ac:cxnSpMk id="240" creationId="{959D3D1F-3A51-4057-B9B0-F654D809F9CA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1" creationId="{E77F3C87-3464-476B-B392-E9AF278614CB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4" creationId="{FB41ABDA-2C3F-49F2-BC9C-A86D6BB77A13}"/>
          </ac:cxnSpMkLst>
        </pc:cxnChg>
        <pc:cxnChg chg="mod">
          <ac:chgData name="Genaro Troiano" userId="f71c3b0e-ed33-4c9f-9f1b-24896d284439" providerId="ADAL" clId="{C6344274-C996-4CBB-852C-2909CC37EA68}" dt="2021-07-27T19:40:47.977" v="493" actId="1037"/>
          <ac:cxnSpMkLst>
            <pc:docMk/>
            <pc:sldMk cId="425394993" sldId="3361"/>
            <ac:cxnSpMk id="329" creationId="{E709C46B-8FCD-4824-86DD-4CDEBE8BDE08}"/>
          </ac:cxnSpMkLst>
        </pc:cxnChg>
        <pc:cxnChg chg="mod">
          <ac:chgData name="Genaro Troiano" userId="f71c3b0e-ed33-4c9f-9f1b-24896d284439" providerId="ADAL" clId="{C6344274-C996-4CBB-852C-2909CC37EA68}" dt="2021-07-27T19:42:02.475" v="532" actId="14100"/>
          <ac:cxnSpMkLst>
            <pc:docMk/>
            <pc:sldMk cId="425394993" sldId="3361"/>
            <ac:cxnSpMk id="365" creationId="{D6D0BC51-B57A-4AA7-8CAF-0EF3D365E8F1}"/>
          </ac:cxnSpMkLst>
        </pc:cxnChg>
        <pc:cxnChg chg="mod">
          <ac:chgData name="Genaro Troiano" userId="f71c3b0e-ed33-4c9f-9f1b-24896d284439" providerId="ADAL" clId="{C6344274-C996-4CBB-852C-2909CC37EA68}" dt="2021-07-27T19:41:16.905" v="495" actId="14100"/>
          <ac:cxnSpMkLst>
            <pc:docMk/>
            <pc:sldMk cId="425394993" sldId="3361"/>
            <ac:cxnSpMk id="370" creationId="{45EF7094-5E13-408C-A132-4FC527F691AF}"/>
          </ac:cxnSpMkLst>
        </pc:cxnChg>
        <pc:cxnChg chg="mod">
          <ac:chgData name="Genaro Troiano" userId="f71c3b0e-ed33-4c9f-9f1b-24896d284439" providerId="ADAL" clId="{C6344274-C996-4CBB-852C-2909CC37EA68}" dt="2021-07-27T19:43:13.094" v="622" actId="1036"/>
          <ac:cxnSpMkLst>
            <pc:docMk/>
            <pc:sldMk cId="425394993" sldId="3361"/>
            <ac:cxnSpMk id="409" creationId="{D8D18B17-7519-487A-9BED-CD1768B02085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27" creationId="{7D185850-9C7B-4666-B1CD-2187953896FA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35" creationId="{20C6CCBD-2493-4716-A1E4-55E1740F75EE}"/>
          </ac:cxnSpMkLst>
        </pc:cxnChg>
        <pc:cxnChg chg="mod">
          <ac:chgData name="Genaro Troiano" userId="f71c3b0e-ed33-4c9f-9f1b-24896d284439" providerId="ADAL" clId="{C6344274-C996-4CBB-852C-2909CC37EA68}" dt="2021-07-27T19:42:26.664" v="601" actId="1037"/>
          <ac:cxnSpMkLst>
            <pc:docMk/>
            <pc:sldMk cId="425394993" sldId="3361"/>
            <ac:cxnSpMk id="445" creationId="{EB751833-D63C-46C5-8EFD-E92E8BAD3357}"/>
          </ac:cxnSpMkLst>
        </pc:cxnChg>
        <pc:cxnChg chg="mod">
          <ac:chgData name="Genaro Troiano" userId="f71c3b0e-ed33-4c9f-9f1b-24896d284439" providerId="ADAL" clId="{C6344274-C996-4CBB-852C-2909CC37EA68}" dt="2021-07-27T19:42:12.489" v="551" actId="1038"/>
          <ac:cxnSpMkLst>
            <pc:docMk/>
            <pc:sldMk cId="425394993" sldId="3361"/>
            <ac:cxnSpMk id="450" creationId="{A1252151-31D6-4A7E-98FB-0D76BC4252C0}"/>
          </ac:cxnSpMkLst>
        </pc:cxnChg>
        <pc:cxnChg chg="mod">
          <ac:chgData name="Genaro Troiano" userId="f71c3b0e-ed33-4c9f-9f1b-24896d284439" providerId="ADAL" clId="{C6344274-C996-4CBB-852C-2909CC37EA68}" dt="2021-07-27T19:37:46.824" v="357" actId="1036"/>
          <ac:cxnSpMkLst>
            <pc:docMk/>
            <pc:sldMk cId="425394993" sldId="3361"/>
            <ac:cxnSpMk id="453" creationId="{00746D57-C4CF-4FCE-B98B-F1AE88D95251}"/>
          </ac:cxnSpMkLst>
        </pc:cxnChg>
        <pc:cxnChg chg="mod">
          <ac:chgData name="Genaro Troiano" userId="f71c3b0e-ed33-4c9f-9f1b-24896d284439" providerId="ADAL" clId="{C6344274-C996-4CBB-852C-2909CC37EA68}" dt="2021-07-27T19:41:31.950" v="498" actId="1076"/>
          <ac:cxnSpMkLst>
            <pc:docMk/>
            <pc:sldMk cId="425394993" sldId="3361"/>
            <ac:cxnSpMk id="459" creationId="{AAE70177-26C9-4096-B988-4146BD1B0F44}"/>
          </ac:cxnSpMkLst>
        </pc:cxnChg>
        <pc:cxnChg chg="mod">
          <ac:chgData name="Genaro Troiano" userId="f71c3b0e-ed33-4c9f-9f1b-24896d284439" providerId="ADAL" clId="{C6344274-C996-4CBB-852C-2909CC37EA68}" dt="2021-07-27T19:38:23.193" v="435" actId="1036"/>
          <ac:cxnSpMkLst>
            <pc:docMk/>
            <pc:sldMk cId="425394993" sldId="3361"/>
            <ac:cxnSpMk id="463" creationId="{B658D8DF-C66E-4DD0-A13C-9053679D64E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388" y="0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15E052AA-B5F8-430F-98CA-FC8623DA0678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9135" y="4822766"/>
            <a:ext cx="5509895" cy="3944600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388" y="9518491"/>
            <a:ext cx="2985188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4A0D5C57-8C6B-4B99-A9AA-208D8B9EA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C57-8C6B-4B99-A9AA-208D8B9EA1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BC73C-DFF2-49B1-A3EE-B0C4128E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222528-8931-4DF1-9D77-7A608A0C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2AA01-FC8D-4951-9FA7-21BBE03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B9C3A-16DE-4AED-8FEB-1F9BD469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DBB17-8470-498D-8B48-428A2AE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DB7E-4E7D-4ABE-B1DF-A6290EF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E374F-58F6-49A7-9A71-88CA0BB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364A4-4177-4A85-A143-3F78FA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4521-9EE4-40FD-93B9-4DD9137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F8AA05-A74B-4404-9AD0-97EBDAA3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7FD1A-E30C-414F-BB6A-E260AD98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D92B8-7B68-47D5-9FD7-08E74FE00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08737-AC24-477F-87BB-25E0706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B3BDA-C9BF-4CD4-BBB7-F91B407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C398-19EF-4F09-B50B-BEBDEFC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0380-483E-4139-8F97-B5273F1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1373B-B191-4A36-B2CC-7065AD6C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5257-7BEC-47E4-BABC-457AEE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D0ED3-F515-4618-9BE4-731295C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3BED6-EBBF-4F48-B816-8D8785A3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5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2A4D-6BEC-4903-A6B4-01C40348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7C2D2-4B7E-48C4-878D-76659DD3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1E26-0FAC-4FCA-9B1E-4F7489E1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2FEE0-CF65-4DC2-A363-173000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72376-AC52-4683-8DD1-916D6E4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F537-56E7-4727-8028-B0B807A1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7B0-BE34-4E69-97E2-9386CAE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4F84B-36C1-45FA-BBED-52AC6793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B31F6-483C-4BC2-9E26-8E41ADF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0C34FC-7EEB-41A5-AD55-E9A5761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62B73-FF1E-411E-9103-4943825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8167-8645-4878-A873-6F1AECA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E1D26-43D2-4252-97BD-15A36B8C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1C08A-07F9-4205-ACEF-E1E3C612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6456F-14C1-4DF8-A374-F64EF1F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44F622-D0EE-43AA-9FFD-E91BC90F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267C5F-7CB4-4C85-ACBF-99CF56FA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99EE1-8184-47F8-8213-0EB6174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959AB6-838A-4BBF-B640-5D9F4B3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9616A-92F2-4395-B9AE-8AD8672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7A2BC7-DAA8-4918-8528-C1E2BF97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262B7-532A-4167-86A0-DEBFF9F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36FB2-084A-4B4D-B7CE-E2B55BB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6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CD340-19FC-48CB-A5B8-0908778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D1AAF-488C-4238-B271-22DE5CB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CBAAE-4011-4F81-983A-8DC34378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F946-0526-4B85-A665-14FDB14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87A50-9ECA-4D9D-A4F3-55516678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3AF46-FDB4-49AA-903D-3CE3C84F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167A-9457-4451-904D-5E643DD9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7F5D-D26A-42B6-8B1C-673277D5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029B9-7833-4D2C-86D2-351869DC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0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2E57-B44E-4211-8956-10A4F0B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C33556-7074-41E5-BCAE-06005534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D4CF6-AD73-4665-97E8-5F854D05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57474F-9518-4988-BC5B-B084AA69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7FBC-AEA4-40A6-9289-D0CE7497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4C55F-7150-4A89-891F-CE13173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A428F-123F-4EE8-8B12-28720926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F54E1-60F9-4068-AE3F-8AFA3400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668A8-8767-41B7-8927-58D523EF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7C07-C42B-4E6E-B7DF-3A01306A25B4}" type="datetimeFigureOut">
              <a:rPr lang="pt-BR" smtClean="0"/>
              <a:t>12/08/2021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57FAA-29EB-4463-8BDD-03BC3397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09B0D-AD64-44F6-96CC-7057B1F84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DACF-104B-42C3-A17B-74835458C4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7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9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A70E9F45-5646-42A9-8229-ACE6D547A268}"/>
              </a:ext>
            </a:extLst>
          </p:cNvPr>
          <p:cNvSpPr txBox="1">
            <a:spLocks/>
          </p:cNvSpPr>
          <p:nvPr/>
        </p:nvSpPr>
        <p:spPr>
          <a:xfrm>
            <a:off x="792577" y="2889480"/>
            <a:ext cx="4220967" cy="7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Plataforma Unificada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DEAA99EE-C778-41D5-BF04-309E2C05D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0" b="9260"/>
          <a:stretch/>
        </p:blipFill>
        <p:spPr>
          <a:xfrm>
            <a:off x="6392602" y="2038440"/>
            <a:ext cx="4426071" cy="2489675"/>
          </a:xfrm>
          <a:prstGeom prst="rect">
            <a:avLst/>
          </a:prstGeom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7BC851B8-8914-400F-AA56-918B2FB8EC2F}"/>
              </a:ext>
            </a:extLst>
          </p:cNvPr>
          <p:cNvSpPr txBox="1">
            <a:spLocks/>
          </p:cNvSpPr>
          <p:nvPr/>
        </p:nvSpPr>
        <p:spPr>
          <a:xfrm>
            <a:off x="773133" y="6059731"/>
            <a:ext cx="1990658" cy="39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JUNHO 2021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72" y="84558"/>
            <a:ext cx="2220351" cy="216484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76305" y="2942303"/>
            <a:ext cx="6858000" cy="973392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46127" y="5055635"/>
            <a:ext cx="2176043" cy="613815"/>
          </a:xfrm>
          <a:prstGeom prst="rect">
            <a:avLst/>
          </a:prstGeom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8C081FAA-34DD-4BD6-ADDD-5A4165ED7F2D}"/>
              </a:ext>
            </a:extLst>
          </p:cNvPr>
          <p:cNvSpPr txBox="1">
            <a:spLocks/>
          </p:cNvSpPr>
          <p:nvPr/>
        </p:nvSpPr>
        <p:spPr>
          <a:xfrm>
            <a:off x="6562191" y="2889480"/>
            <a:ext cx="4220967" cy="7875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 err="1"/>
              <a:t>Visão</a:t>
            </a:r>
            <a:r>
              <a:rPr lang="en-US" sz="4800" b="1" dirty="0"/>
              <a:t> Processual </a:t>
            </a:r>
            <a:r>
              <a:rPr lang="en-US" sz="4800" b="1" dirty="0">
                <a:cs typeface="Calibri Light"/>
              </a:rPr>
              <a:t>V09</a:t>
            </a:r>
          </a:p>
          <a:p>
            <a:pPr>
              <a:spcAft>
                <a:spcPts val="600"/>
              </a:spcAft>
            </a:pPr>
            <a:r>
              <a:rPr lang="en-US" sz="4800" b="1" dirty="0" err="1">
                <a:cs typeface="Calibri Light"/>
              </a:rPr>
              <a:t>Telas</a:t>
            </a:r>
            <a:r>
              <a:rPr lang="en-US" sz="4800" b="1" dirty="0">
                <a:cs typeface="Calibri Light"/>
              </a:rPr>
              <a:t> </a:t>
            </a:r>
            <a:r>
              <a:rPr lang="en-US" sz="4800" b="1" dirty="0" err="1">
                <a:cs typeface="Calibri Light"/>
              </a:rPr>
              <a:t>Pechinchador</a:t>
            </a:r>
            <a:endParaRPr lang="en-US" sz="48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04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322642" y="607774"/>
            <a:ext cx="34830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19 - INBOUND DE TRANSPORTADOR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D08A5C-0887-4999-BBB3-9829FDFE344C}"/>
              </a:ext>
            </a:extLst>
          </p:cNvPr>
          <p:cNvSpPr/>
          <p:nvPr/>
        </p:nvSpPr>
        <p:spPr>
          <a:xfrm>
            <a:off x="36674" y="1074103"/>
            <a:ext cx="168165" cy="1759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7903431-473E-47D5-8559-882CAFC6401A}"/>
              </a:ext>
            </a:extLst>
          </p:cNvPr>
          <p:cNvSpPr/>
          <p:nvPr/>
        </p:nvSpPr>
        <p:spPr>
          <a:xfrm>
            <a:off x="235170" y="2920495"/>
            <a:ext cx="213843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INBOUND DE TRANSPORTADOR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9D76D71-DE9A-41A7-AD4B-431F087D4834}"/>
              </a:ext>
            </a:extLst>
          </p:cNvPr>
          <p:cNvCxnSpPr>
            <a:cxnSpLocks/>
          </p:cNvCxnSpPr>
          <p:nvPr/>
        </p:nvCxnSpPr>
        <p:spPr>
          <a:xfrm flipV="1">
            <a:off x="120756" y="2845899"/>
            <a:ext cx="10736279" cy="31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37E8BAAC-2E90-4F84-BE43-C744EC56D468}"/>
              </a:ext>
            </a:extLst>
          </p:cNvPr>
          <p:cNvSpPr/>
          <p:nvPr/>
        </p:nvSpPr>
        <p:spPr>
          <a:xfrm>
            <a:off x="39462" y="2920496"/>
            <a:ext cx="169447" cy="3868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65D3CDE-2C57-4446-A34F-6676E9AEE745}"/>
              </a:ext>
            </a:extLst>
          </p:cNvPr>
          <p:cNvSpPr/>
          <p:nvPr/>
        </p:nvSpPr>
        <p:spPr>
          <a:xfrm>
            <a:off x="634346" y="1424836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 – Envio de documentação para análise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5C6D9C-5195-408A-BBD3-F10EC30709BD}"/>
              </a:ext>
            </a:extLst>
          </p:cNvPr>
          <p:cNvSpPr/>
          <p:nvPr/>
        </p:nvSpPr>
        <p:spPr>
          <a:xfrm>
            <a:off x="1674247" y="3046284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19.2 – Distribuição interna para análise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BF179F7-5E30-46B3-A976-6F16B2219E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983103" y="1957534"/>
            <a:ext cx="1137597" cy="1039901"/>
          </a:xfrm>
          <a:prstGeom prst="bentConnector3">
            <a:avLst>
              <a:gd name="adj1" fmla="val 24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D8799328-4B68-4AFE-AF17-6F1CB99714E7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2127623" y="3288210"/>
            <a:ext cx="341834" cy="502453"/>
          </a:xfrm>
          <a:prstGeom prst="bentConnector4">
            <a:avLst>
              <a:gd name="adj1" fmla="val -66875"/>
              <a:gd name="adj2" fmla="val 7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A10866A-6978-4F3C-910D-DC0400D4E8CD}"/>
              </a:ext>
            </a:extLst>
          </p:cNvPr>
          <p:cNvSpPr/>
          <p:nvPr/>
        </p:nvSpPr>
        <p:spPr>
          <a:xfrm>
            <a:off x="1730018" y="379066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19.3 – Abertura do processo de homologação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D4340BF-0C0D-4620-9E3A-F47DCF23FC95}"/>
              </a:ext>
            </a:extLst>
          </p:cNvPr>
          <p:cNvSpPr/>
          <p:nvPr/>
        </p:nvSpPr>
        <p:spPr>
          <a:xfrm>
            <a:off x="1690508" y="4496399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19.5 – Atualização de Status da validação de GR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7F360C-B19B-40F1-B6BA-4A7E9D9599F6}"/>
              </a:ext>
            </a:extLst>
          </p:cNvPr>
          <p:cNvSpPr/>
          <p:nvPr/>
        </p:nvSpPr>
        <p:spPr>
          <a:xfrm>
            <a:off x="1690507" y="5110325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19.6 – Atualização de Status da validação do PATRIMONIAL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A6F2E7-D868-4B34-95A6-140998F590B7}"/>
              </a:ext>
            </a:extLst>
          </p:cNvPr>
          <p:cNvSpPr/>
          <p:nvPr/>
        </p:nvSpPr>
        <p:spPr>
          <a:xfrm>
            <a:off x="1684403" y="5683553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19.7 – Atualização de Status da validação de TI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7336B40-7291-4E3A-96A8-3C3F1D2E057C}"/>
              </a:ext>
            </a:extLst>
          </p:cNvPr>
          <p:cNvSpPr/>
          <p:nvPr/>
        </p:nvSpPr>
        <p:spPr>
          <a:xfrm>
            <a:off x="1695371" y="6256781"/>
            <a:ext cx="873349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19.8 – Atualização de Status da validação do FINANCEIRO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4145D6C-B9C4-4B93-BA7B-53B09A6DBA13}"/>
              </a:ext>
            </a:extLst>
          </p:cNvPr>
          <p:cNvCxnSpPr>
            <a:cxnSpLocks/>
            <a:stCxn id="30" idx="1"/>
            <a:endCxn id="44" idx="1"/>
          </p:cNvCxnSpPr>
          <p:nvPr/>
        </p:nvCxnSpPr>
        <p:spPr>
          <a:xfrm rot="10800000" flipV="1">
            <a:off x="1690508" y="4032589"/>
            <a:ext cx="39510" cy="705736"/>
          </a:xfrm>
          <a:prstGeom prst="bentConnector3">
            <a:avLst>
              <a:gd name="adj1" fmla="val 67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01B2722-5C9F-4E98-94E6-9D6655FAF973}"/>
              </a:ext>
            </a:extLst>
          </p:cNvPr>
          <p:cNvCxnSpPr>
            <a:cxnSpLocks/>
            <a:stCxn id="30" idx="1"/>
            <a:endCxn id="45" idx="1"/>
          </p:cNvCxnSpPr>
          <p:nvPr/>
        </p:nvCxnSpPr>
        <p:spPr>
          <a:xfrm rot="10800000" flipV="1">
            <a:off x="1690508" y="4032589"/>
            <a:ext cx="39511" cy="1319662"/>
          </a:xfrm>
          <a:prstGeom prst="bentConnector3">
            <a:avLst>
              <a:gd name="adj1" fmla="val 678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E5D470D-9EF9-4821-A5AE-895C72444446}"/>
              </a:ext>
            </a:extLst>
          </p:cNvPr>
          <p:cNvCxnSpPr>
            <a:cxnSpLocks/>
            <a:stCxn id="30" idx="1"/>
            <a:endCxn id="46" idx="1"/>
          </p:cNvCxnSpPr>
          <p:nvPr/>
        </p:nvCxnSpPr>
        <p:spPr>
          <a:xfrm rot="10800000" flipV="1">
            <a:off x="1684404" y="4032589"/>
            <a:ext cx="45615" cy="1892890"/>
          </a:xfrm>
          <a:prstGeom prst="bentConnector3">
            <a:avLst>
              <a:gd name="adj1" fmla="val 601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C941BE70-5F32-4BDB-BBEB-78D7E45F88C9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V="1">
            <a:off x="1695372" y="4032589"/>
            <a:ext cx="34647" cy="2466118"/>
          </a:xfrm>
          <a:prstGeom prst="bentConnector3">
            <a:avLst>
              <a:gd name="adj1" fmla="val 75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D8F8F27-641D-480B-9E23-D66827AF8A3B}"/>
              </a:ext>
            </a:extLst>
          </p:cNvPr>
          <p:cNvSpPr/>
          <p:nvPr/>
        </p:nvSpPr>
        <p:spPr>
          <a:xfrm>
            <a:off x="3650328" y="6128212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19.9 - Atualização de retorno das áreas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13A1747-9EB9-423A-B696-9252C2AF113D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2563856" y="4738325"/>
            <a:ext cx="1086472" cy="163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8D7A749A-C48D-4434-A5ED-58839ADF60A9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2563856" y="5352251"/>
            <a:ext cx="1086472" cy="1017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0B102D7A-F60D-41AE-B0FB-C3A8108B2A04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57752" y="5925479"/>
            <a:ext cx="1092576" cy="444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0DC76378-EA9A-42CE-A293-CF3EF69A4FAC}"/>
              </a:ext>
            </a:extLst>
          </p:cNvPr>
          <p:cNvCxnSpPr>
            <a:cxnSpLocks/>
            <a:stCxn id="47" idx="3"/>
            <a:endCxn id="60" idx="1"/>
          </p:cNvCxnSpPr>
          <p:nvPr/>
        </p:nvCxnSpPr>
        <p:spPr>
          <a:xfrm flipV="1">
            <a:off x="2568720" y="6370138"/>
            <a:ext cx="1081608" cy="128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A59154C7-78D4-44D5-8AFD-CD3079008E68}"/>
              </a:ext>
            </a:extLst>
          </p:cNvPr>
          <p:cNvSpPr/>
          <p:nvPr/>
        </p:nvSpPr>
        <p:spPr>
          <a:xfrm>
            <a:off x="3650829" y="5480150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19.10 - Solicitação de aprovação para continuidade com pendência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A63C0070-7C6D-4C18-9F3B-AF4E66938DD8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rot="5400000" flipH="1" flipV="1">
            <a:off x="4005147" y="6045857"/>
            <a:ext cx="164211" cy="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41BB411-664D-4B28-8C56-E0110A30F13B}"/>
              </a:ext>
            </a:extLst>
          </p:cNvPr>
          <p:cNvSpPr/>
          <p:nvPr/>
        </p:nvSpPr>
        <p:spPr>
          <a:xfrm>
            <a:off x="3653679" y="471199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19.11 - Atualização de Status da FORMALIZAÇÃO CONTRATUAL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FE485BD5-D391-461B-810E-2FAB2476796C}"/>
              </a:ext>
            </a:extLst>
          </p:cNvPr>
          <p:cNvSpPr/>
          <p:nvPr/>
        </p:nvSpPr>
        <p:spPr>
          <a:xfrm>
            <a:off x="3653669" y="4030601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19.12 - Atualização de Status dos TREINAMENTOS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B5944BAE-B33E-457B-94D3-C6AA89F543CE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rot="5400000" flipH="1" flipV="1">
            <a:off x="3946774" y="5336571"/>
            <a:ext cx="284308" cy="2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668783D-E23C-46DF-9030-474CA5F8C89D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>
          <a:xfrm rot="16200000" flipV="1">
            <a:off x="3991579" y="4613217"/>
            <a:ext cx="197539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EEDF5D1-CC05-4292-97EC-5E8A6B42F64E}"/>
              </a:ext>
            </a:extLst>
          </p:cNvPr>
          <p:cNvSpPr/>
          <p:nvPr/>
        </p:nvSpPr>
        <p:spPr>
          <a:xfrm>
            <a:off x="3650328" y="3394777"/>
            <a:ext cx="873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19.13 - Liberação de INICIO DA OPERAÇÂO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737A74F5-4E36-4E98-832E-888341CEDBE7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rot="16200000" flipV="1">
            <a:off x="4012687" y="3952944"/>
            <a:ext cx="151973" cy="3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Conector fora de Página 88">
            <a:extLst>
              <a:ext uri="{FF2B5EF4-FFF2-40B4-BE49-F238E27FC236}">
                <a16:creationId xmlns:a16="http://schemas.microsoft.com/office/drawing/2014/main" id="{ADCBC122-EB2E-4E88-B4B1-DCD738454D20}"/>
              </a:ext>
            </a:extLst>
          </p:cNvPr>
          <p:cNvSpPr/>
          <p:nvPr/>
        </p:nvSpPr>
        <p:spPr>
          <a:xfrm>
            <a:off x="3996973" y="2956460"/>
            <a:ext cx="181845" cy="1448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730DE34D-714C-4280-A5C3-EFD8C17ADCE6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rot="5400000" flipH="1" flipV="1">
            <a:off x="3940727" y="3247608"/>
            <a:ext cx="293444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B91D819-C15F-4CFE-A260-AF0EC51D7A69}"/>
              </a:ext>
            </a:extLst>
          </p:cNvPr>
          <p:cNvCxnSpPr>
            <a:cxnSpLocks/>
          </p:cNvCxnSpPr>
          <p:nvPr/>
        </p:nvCxnSpPr>
        <p:spPr>
          <a:xfrm flipH="1">
            <a:off x="4727228" y="987581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49A412B-F6CC-4C7C-80B9-FFEF8D2F7953}"/>
              </a:ext>
            </a:extLst>
          </p:cNvPr>
          <p:cNvSpPr/>
          <p:nvPr/>
        </p:nvSpPr>
        <p:spPr>
          <a:xfrm>
            <a:off x="2211703" y="1432403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20.20 – auto cadastro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3E67FDE-9D17-4677-87A0-A7D229DA6BB2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5400000">
            <a:off x="1775565" y="2212541"/>
            <a:ext cx="1130030" cy="53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761A431-F31F-45C3-BB9E-F695D9C266B1}"/>
              </a:ext>
            </a:extLst>
          </p:cNvPr>
          <p:cNvSpPr/>
          <p:nvPr/>
        </p:nvSpPr>
        <p:spPr>
          <a:xfrm>
            <a:off x="606513" y="3068681"/>
            <a:ext cx="913273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19.0 – Liberação de usuário e senha para o portal do Transportador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79D17E8-C1B2-46DF-8189-63449EF7AE78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rot="16200000" flipV="1">
            <a:off x="147789" y="2153320"/>
            <a:ext cx="1401919" cy="428804"/>
          </a:xfrm>
          <a:prstGeom prst="bentConnector4">
            <a:avLst>
              <a:gd name="adj1" fmla="val 41372"/>
              <a:gd name="adj2" fmla="val 15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INICIAL do processo 4 -SELEÇÃO DE TRANPOSTADOR.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permitir que o usuário selecione um DECK de NOTAS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 e das NOTAS FISCAIS que  compõe;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Processar</a:t>
            </a:r>
            <a:r>
              <a:rPr lang="pt-BR" sz="900" dirty="0"/>
              <a:t> a SELEÇÃO de TRANSPORTADOR.</a:t>
            </a: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inicializa a TELA;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fornece os </a:t>
            </a:r>
            <a:r>
              <a:rPr lang="pt-BR" sz="900" b="1" dirty="0">
                <a:solidFill>
                  <a:schemeClr val="tx1"/>
                </a:solidFill>
              </a:rPr>
              <a:t>Filtros para a seleção de DECK;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seleciona no GRID os DECKS que deseja manipular (CONSULTAR, ANALISAR, RESULTADO);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4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CONSULTAR: </a:t>
            </a:r>
            <a:r>
              <a:rPr lang="pt-BR" sz="900" b="1" dirty="0" err="1"/>
              <a:t>popula</a:t>
            </a:r>
            <a:r>
              <a:rPr lang="pt-BR" sz="900" b="1" dirty="0"/>
              <a:t> GRID de DETALHE do DECK selecionado: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ANALISAR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processa a escolha dos melhores transportadores para o DECK </a:t>
            </a:r>
            <a:r>
              <a:rPr lang="pt-BR" sz="900" dirty="0"/>
              <a:t>selecionado;</a:t>
            </a:r>
          </a:p>
          <a:p>
            <a:pPr marL="360363" lvl="2" indent="-179388"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RESULTADO</a:t>
            </a:r>
            <a:r>
              <a:rPr lang="pt-BR" sz="9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360363" lvl="2" indent="-179388">
              <a:buFont typeface="+mj-lt"/>
              <a:buAutoNum type="alphaLcParenR"/>
            </a:pPr>
            <a:endParaRPr lang="pt-BR" sz="900" dirty="0"/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1440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algn="ctr"/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121614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CONSULTAR: </a:t>
            </a:r>
            <a:r>
              <a:rPr lang="pt-BR" sz="800" dirty="0">
                <a:solidFill>
                  <a:schemeClr val="tx1"/>
                </a:solidFill>
              </a:rPr>
              <a:t>Aplica os filtros de seleção do DECK e exibe os DECK que se encaixam na seleção;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RESULTADO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PARÂMETROS</a:t>
            </a:r>
            <a:r>
              <a:rPr lang="pt-BR" sz="800" dirty="0">
                <a:solidFill>
                  <a:schemeClr val="tx1"/>
                </a:solidFill>
              </a:rPr>
              <a:t>: exibe a tela com os parâmetros vigentes do CLIENTE.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Estado inicial da tela: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Popular a tela com os dados do DECK mais recente da base BEXX.</a:t>
            </a:r>
            <a:endParaRPr lang="pt-BR" sz="800" dirty="0"/>
          </a:p>
        </p:txBody>
      </p:sp>
      <p:sp>
        <p:nvSpPr>
          <p:cNvPr id="295" name="Retângulo 294">
            <a:extLst>
              <a:ext uri="{FF2B5EF4-FFF2-40B4-BE49-F238E27FC236}">
                <a16:creationId xmlns:a16="http://schemas.microsoft.com/office/drawing/2014/main" id="{600D8B98-0E4F-4A11-9911-26D81E149CAF}"/>
              </a:ext>
            </a:extLst>
          </p:cNvPr>
          <p:cNvSpPr/>
          <p:nvPr/>
        </p:nvSpPr>
        <p:spPr>
          <a:xfrm>
            <a:off x="3099312" y="5100875"/>
            <a:ext cx="2996673" cy="71408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aplicação dos filtros de seleção poderá resultar na seleção de mais de um DECK. </a:t>
            </a:r>
          </a:p>
          <a:p>
            <a:pPr marL="266700" lvl="1"/>
            <a:r>
              <a:rPr lang="pt-BR" sz="800" dirty="0">
                <a:solidFill>
                  <a:schemeClr val="tx1"/>
                </a:solidFill>
              </a:rPr>
              <a:t>Este GRID deverá exibir os DADOS de Identificação dos </a:t>
            </a:r>
            <a:r>
              <a:rPr lang="pt-BR" sz="800" dirty="0" err="1">
                <a:solidFill>
                  <a:schemeClr val="tx1"/>
                </a:solidFill>
              </a:rPr>
              <a:t>DECKs</a:t>
            </a:r>
            <a:r>
              <a:rPr lang="pt-BR" sz="800" dirty="0">
                <a:solidFill>
                  <a:schemeClr val="tx1"/>
                </a:solidFill>
              </a:rPr>
              <a:t> e PERMITIR a seleção através de Check box na linha do GRID.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para a seleção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</a:t>
            </a:r>
            <a:r>
              <a:rPr lang="pt-BR" sz="800" b="1" dirty="0" err="1">
                <a:solidFill>
                  <a:schemeClr val="tx1"/>
                </a:solidFill>
              </a:rPr>
              <a:t>DECKs</a:t>
            </a:r>
            <a:r>
              <a:rPr lang="pt-BR" sz="800" b="1" dirty="0">
                <a:solidFill>
                  <a:schemeClr val="tx1"/>
                </a:solidFill>
              </a:rPr>
              <a:t> Filtrados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GRID de DETALHE do DECK selecionado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Botões de ação:</a:t>
            </a:r>
          </a:p>
        </p:txBody>
      </p:sp>
      <p:sp>
        <p:nvSpPr>
          <p:cNvPr id="303" name="Retângulo 302">
            <a:extLst>
              <a:ext uri="{FF2B5EF4-FFF2-40B4-BE49-F238E27FC236}">
                <a16:creationId xmlns:a16="http://schemas.microsoft.com/office/drawing/2014/main" id="{C90B1C02-E786-43DC-8CBE-F9248D6B6C66}"/>
              </a:ext>
            </a:extLst>
          </p:cNvPr>
          <p:cNvSpPr/>
          <p:nvPr/>
        </p:nvSpPr>
        <p:spPr>
          <a:xfrm>
            <a:off x="6311084" y="2230536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processa a escolha dos melhores transportadores;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Filtros adicionais para análise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11083" y="4463825"/>
            <a:ext cx="4905269" cy="2179733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8"/>
            </a:pPr>
            <a:r>
              <a:rPr lang="pt-BR" sz="800" b="1" dirty="0">
                <a:solidFill>
                  <a:schemeClr val="tx1"/>
                </a:solidFill>
              </a:rPr>
              <a:t>Botões ANALISAR</a:t>
            </a:r>
            <a:r>
              <a:rPr lang="pt-BR" sz="800" dirty="0">
                <a:solidFill>
                  <a:schemeClr val="tx1"/>
                </a:solidFill>
              </a:rPr>
              <a:t>: exibe a tela do RESULTADO da Análise para o DECK selecionado.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Particularidades da entrega por Nota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Parâmetros de cálculo do CLIENTE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2EC0D9-4D12-4185-9D07-641ADF38F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7" y="4607362"/>
            <a:ext cx="869008" cy="717664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11F5A89-3834-48C9-9839-0B02322DE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33" y="4603833"/>
            <a:ext cx="941293" cy="725259"/>
          </a:xfrm>
          <a:prstGeom prst="rect">
            <a:avLst/>
          </a:prstGeom>
        </p:spPr>
      </p:pic>
      <p:pic>
        <p:nvPicPr>
          <p:cNvPr id="11" name="Imagem 10" descr="Diagrama, Texto&#10;&#10;Descrição gerada automaticamente">
            <a:extLst>
              <a:ext uri="{FF2B5EF4-FFF2-40B4-BE49-F238E27FC236}">
                <a16:creationId xmlns:a16="http://schemas.microsoft.com/office/drawing/2014/main" id="{56E9E095-2492-43BD-942E-A03FE7CC7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607" y="4603832"/>
            <a:ext cx="1138956" cy="7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5490" y="54902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28600" indent="-228600">
              <a:spcAft>
                <a:spcPts val="12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Filtros para a seleção do DECK: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IDENTIFICAÇÃO DO DECK</a:t>
            </a:r>
            <a:r>
              <a:rPr lang="pt-BR" sz="800" dirty="0">
                <a:solidFill>
                  <a:schemeClr val="tx1"/>
                </a:solidFill>
              </a:rPr>
              <a:t>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a </a:t>
            </a:r>
            <a:r>
              <a:rPr lang="pt-BR" sz="800" b="1" dirty="0">
                <a:solidFill>
                  <a:schemeClr val="tx1"/>
                </a:solidFill>
              </a:rPr>
              <a:t>DATA DO DECK </a:t>
            </a:r>
            <a:r>
              <a:rPr lang="pt-BR" sz="800" dirty="0">
                <a:solidFill>
                  <a:schemeClr val="tx1"/>
                </a:solidFill>
              </a:rPr>
              <a:t>(objeto calendário);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STATUS DO DECK </a:t>
            </a:r>
            <a:r>
              <a:rPr lang="pt-BR" sz="800" dirty="0">
                <a:solidFill>
                  <a:schemeClr val="tx1"/>
                </a:solidFill>
              </a:rPr>
              <a:t>(objeto combo)</a:t>
            </a:r>
          </a:p>
          <a:p>
            <a:pPr marL="450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tx1"/>
                </a:solidFill>
              </a:rPr>
              <a:t>ACEITO, REJEITADO, EM ABERTO;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NÚMERO DE UMA NOTA FISCAL </a:t>
            </a:r>
            <a:r>
              <a:rPr lang="pt-BR" sz="800" dirty="0">
                <a:solidFill>
                  <a:schemeClr val="tx1"/>
                </a:solidFill>
              </a:rPr>
              <a:t>presente no DECK (objeto caixa de texto);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Fornecendo o </a:t>
            </a:r>
            <a:r>
              <a:rPr lang="pt-BR" sz="800" b="1" dirty="0">
                <a:solidFill>
                  <a:schemeClr val="tx1"/>
                </a:solidFill>
              </a:rPr>
              <a:t>LOCAL DE ORIGEM </a:t>
            </a:r>
            <a:r>
              <a:rPr lang="pt-BR" sz="800" dirty="0">
                <a:solidFill>
                  <a:schemeClr val="tx1"/>
                </a:solidFill>
              </a:rPr>
              <a:t>para coleta das mercadorias do DECK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para a seleção do DECK:</a:t>
            </a:r>
            <a:endParaRPr lang="pt-BR" sz="12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B7CEF9-84E0-4EA8-B01A-2AA68B465988}"/>
              </a:ext>
            </a:extLst>
          </p:cNvPr>
          <p:cNvSpPr/>
          <p:nvPr/>
        </p:nvSpPr>
        <p:spPr>
          <a:xfrm>
            <a:off x="3289599" y="1330583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53C524-EBED-4250-B0D6-DA074186BF03}"/>
              </a:ext>
            </a:extLst>
          </p:cNvPr>
          <p:cNvSpPr/>
          <p:nvPr/>
        </p:nvSpPr>
        <p:spPr>
          <a:xfrm>
            <a:off x="3389754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14CD18-C4C6-4E02-AA5A-DE4400B0FCBC}"/>
              </a:ext>
            </a:extLst>
          </p:cNvPr>
          <p:cNvSpPr/>
          <p:nvPr/>
        </p:nvSpPr>
        <p:spPr>
          <a:xfrm>
            <a:off x="4441492" y="149109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18" name="Seta: de Cima para Baixo 17">
            <a:extLst>
              <a:ext uri="{FF2B5EF4-FFF2-40B4-BE49-F238E27FC236}">
                <a16:creationId xmlns:a16="http://schemas.microsoft.com/office/drawing/2014/main" id="{2B87E915-3CCE-4E55-B56F-ED5C7524955D}"/>
              </a:ext>
            </a:extLst>
          </p:cNvPr>
          <p:cNvSpPr>
            <a:spLocks noChangeAspect="1"/>
          </p:cNvSpPr>
          <p:nvPr/>
        </p:nvSpPr>
        <p:spPr>
          <a:xfrm>
            <a:off x="4173075" y="15148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e Cima para Baixo 18">
            <a:extLst>
              <a:ext uri="{FF2B5EF4-FFF2-40B4-BE49-F238E27FC236}">
                <a16:creationId xmlns:a16="http://schemas.microsoft.com/office/drawing/2014/main" id="{EBC5E136-90AA-4F63-B2B2-BA614413238D}"/>
              </a:ext>
            </a:extLst>
          </p:cNvPr>
          <p:cNvSpPr>
            <a:spLocks noChangeAspect="1"/>
          </p:cNvSpPr>
          <p:nvPr/>
        </p:nvSpPr>
        <p:spPr>
          <a:xfrm>
            <a:off x="5209730" y="1515490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A10B6B-2FBA-4031-B09D-0B6E1A849A78}"/>
              </a:ext>
            </a:extLst>
          </p:cNvPr>
          <p:cNvSpPr/>
          <p:nvPr/>
        </p:nvSpPr>
        <p:spPr>
          <a:xfrm>
            <a:off x="5493219" y="1497797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6B8D0D18-3241-468B-9811-90009724585E}"/>
              </a:ext>
            </a:extLst>
          </p:cNvPr>
          <p:cNvSpPr>
            <a:spLocks noChangeAspect="1"/>
          </p:cNvSpPr>
          <p:nvPr/>
        </p:nvSpPr>
        <p:spPr>
          <a:xfrm>
            <a:off x="6261457" y="1522192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FAFF4B-C46C-43DC-807F-8CA676E561CD}"/>
              </a:ext>
            </a:extLst>
          </p:cNvPr>
          <p:cNvSpPr/>
          <p:nvPr/>
        </p:nvSpPr>
        <p:spPr>
          <a:xfrm>
            <a:off x="6544946" y="148842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6A5ED9-AE98-4A6C-A348-E72823DF5192}"/>
              </a:ext>
            </a:extLst>
          </p:cNvPr>
          <p:cNvSpPr/>
          <p:nvPr/>
        </p:nvSpPr>
        <p:spPr>
          <a:xfrm>
            <a:off x="7596673" y="1484781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E65D52BB-9C1B-4E0C-A5A7-17A5908BBCA7}"/>
              </a:ext>
            </a:extLst>
          </p:cNvPr>
          <p:cNvSpPr>
            <a:spLocks noChangeAspect="1"/>
          </p:cNvSpPr>
          <p:nvPr/>
        </p:nvSpPr>
        <p:spPr>
          <a:xfrm>
            <a:off x="8364911" y="1509176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A43E79-9F64-495E-86B3-72ABB70609F7}"/>
              </a:ext>
            </a:extLst>
          </p:cNvPr>
          <p:cNvSpPr/>
          <p:nvPr/>
        </p:nvSpPr>
        <p:spPr>
          <a:xfrm>
            <a:off x="3361961" y="123622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</p:spTree>
    <p:extLst>
      <p:ext uri="{BB962C8B-B14F-4D97-AF65-F5344CB8AC3E}">
        <p14:creationId xmlns:p14="http://schemas.microsoft.com/office/powerpoint/2010/main" val="258699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</a:t>
            </a:r>
            <a:r>
              <a:rPr lang="pt-BR" sz="900" b="1" dirty="0" err="1"/>
              <a:t>DECKs</a:t>
            </a:r>
            <a:r>
              <a:rPr lang="pt-BR" sz="900" b="1" dirty="0"/>
              <a:t> Filtrados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</a:t>
            </a:r>
            <a:r>
              <a:rPr lang="pt-BR" sz="900" b="1" dirty="0" err="1">
                <a:solidFill>
                  <a:schemeClr val="tx1"/>
                </a:solidFill>
              </a:rPr>
              <a:t>DECKs</a:t>
            </a:r>
            <a:r>
              <a:rPr lang="pt-BR" sz="900" b="1" dirty="0">
                <a:solidFill>
                  <a:schemeClr val="tx1"/>
                </a:solidFill>
              </a:rPr>
              <a:t> Filtrados;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900" dirty="0"/>
              <a:t>Usuário seleciona no GRID os DECKS que deseja manipular (</a:t>
            </a:r>
            <a:r>
              <a:rPr lang="pt-BR" sz="900" b="1" dirty="0">
                <a:solidFill>
                  <a:schemeClr val="tx1"/>
                </a:solidFill>
              </a:rPr>
              <a:t>CONSULTAR, DELETAR, ANALISAR, RESULTADO);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6C5F7B-650A-48FB-80FC-56631CCB5AE5}"/>
              </a:ext>
            </a:extLst>
          </p:cNvPr>
          <p:cNvGraphicFramePr>
            <a:graphicFrameLocks noGrp="1"/>
          </p:cNvGraphicFramePr>
          <p:nvPr/>
        </p:nvGraphicFramePr>
        <p:xfrm>
          <a:off x="4239890" y="3807891"/>
          <a:ext cx="6233633" cy="2454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00">
                  <a:extLst>
                    <a:ext uri="{9D8B030D-6E8A-4147-A177-3AD203B41FA5}">
                      <a16:colId xmlns:a16="http://schemas.microsoft.com/office/drawing/2014/main" val="4171140586"/>
                    </a:ext>
                  </a:extLst>
                </a:gridCol>
                <a:gridCol w="3187272">
                  <a:extLst>
                    <a:ext uri="{9D8B030D-6E8A-4147-A177-3AD203B41FA5}">
                      <a16:colId xmlns:a16="http://schemas.microsoft.com/office/drawing/2014/main" val="429960118"/>
                    </a:ext>
                  </a:extLst>
                </a:gridCol>
                <a:gridCol w="1030161">
                  <a:extLst>
                    <a:ext uri="{9D8B030D-6E8A-4147-A177-3AD203B41FA5}">
                      <a16:colId xmlns:a16="http://schemas.microsoft.com/office/drawing/2014/main" val="23267391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Atributo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Significado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Formato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7855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ID.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Identificação única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8439113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DATE (DD/MM/YYYY)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2453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da INTEGRAÇÃO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Hora em que o DECK foi INTEGRADO À BEXX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HOUR (HH:MM:SS)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86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do 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01195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do IBGE da cidade ORIGEM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1151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ORIGEM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Nome da cidade origem da carga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5996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de volumes contidos No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7664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DAS </a:t>
                      </a:r>
                      <a:r>
                        <a:rPr lang="pt-BR" sz="800" dirty="0" err="1">
                          <a:effectLst/>
                        </a:rPr>
                        <a:t>NFs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Valor em R$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53219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CUBAGEM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Volume em m3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02200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NF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expresso nas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117356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KG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Soma do peso em kg das notas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NUMÉRICO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11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DE SELEÇÃO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 BOX ara seleção do DECK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Check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39662128"/>
                  </a:ext>
                </a:extLst>
              </a:tr>
            </a:tbl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9323A-474B-4C86-AFC7-A3EF4BA3E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4964" y="1303751"/>
            <a:ext cx="8313381" cy="22193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FB5404-D61D-4594-85F1-5BBEFB9DFAF1}"/>
              </a:ext>
            </a:extLst>
          </p:cNvPr>
          <p:cNvSpPr txBox="1"/>
          <p:nvPr/>
        </p:nvSpPr>
        <p:spPr>
          <a:xfrm>
            <a:off x="3114010" y="853012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DECKS FILTRADOS:</a:t>
            </a:r>
          </a:p>
        </p:txBody>
      </p:sp>
    </p:spTree>
    <p:extLst>
      <p:ext uri="{BB962C8B-B14F-4D97-AF65-F5344CB8AC3E}">
        <p14:creationId xmlns:p14="http://schemas.microsoft.com/office/powerpoint/2010/main" val="181998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GRID de DETALHE do DECK selecionado: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</a:t>
            </a:r>
            <a:r>
              <a:rPr lang="pt-BR" sz="900" dirty="0" err="1"/>
              <a:t>popula</a:t>
            </a:r>
            <a:r>
              <a:rPr lang="pt-BR" sz="900" dirty="0"/>
              <a:t> 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selecionado;</a:t>
            </a:r>
          </a:p>
          <a:p>
            <a:pPr marL="268288" lvl="1" indent="-80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A partir do DECK selecionado no GRID de DECKS Filtrados, exibir os detalhes das NOTAS que integram o DECK SELECIONADO.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dirty="0"/>
              <a:t>O </a:t>
            </a:r>
            <a:r>
              <a:rPr lang="pt-BR" sz="900" b="1" dirty="0">
                <a:solidFill>
                  <a:schemeClr val="tx1"/>
                </a:solidFill>
              </a:rPr>
              <a:t>GRID de DETALHE do DECK selecionado TAMBÉM POSSUI UMA COLUNA (PART.) ara que o usuário acione a tela que exibe as PARTICULARIDADES da ENTREGA.</a:t>
            </a:r>
          </a:p>
          <a:p>
            <a:pPr marL="228600" lvl="1" indent="-228600">
              <a:spcAft>
                <a:spcPts val="300"/>
              </a:spcAft>
              <a:buFont typeface="+mj-lt"/>
              <a:buAutoNum type="arabicPeriod" startAt="2"/>
            </a:pPr>
            <a:r>
              <a:rPr lang="pt-BR" sz="900" b="1" dirty="0"/>
              <a:t>Se existirem, as particularidades são condições exigidas pelos DESTINATÁRIOS ara que aceitem receber a carga.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5861"/>
              </p:ext>
            </p:extLst>
          </p:nvPr>
        </p:nvGraphicFramePr>
        <p:xfrm>
          <a:off x="3427445" y="3951519"/>
          <a:ext cx="7545355" cy="263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Atributo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NOTA FISCAL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Número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5301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DATA FATURAMENTO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Data do faturamento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DATE (DD/MM/YYYY)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58533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CLIENTE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1745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Nome do cliente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459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CNPJ DESTINATÁRIO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CNPJ COMPLETO do destinatário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8769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QUANTIDADE VOLUME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Quantidade de volumes contidos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37985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VALOR DA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Valor em R$ da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963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CUBAGEM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Volume em m3 na nota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8097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NF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expresso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465883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PESO KG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peso em kg na nota fiscal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8470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SIM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GRID de DETALHE DO DECK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CE2E579-587F-446E-B8A7-67A69ACC6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305" y="1165031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Filtros adicionais para análise: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ANALISAR”, antes processar a análise, o sistema deverá exibir um FRAME de FILTROS que possibilitem ao usuário fornecer PARÂMETROS ADICIONAIS para a análise do melhor transportador:</a:t>
            </a:r>
          </a:p>
          <a:p>
            <a:pPr marL="415925" lvl="1" indent="-228600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Filtros adicionais para análise;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tx1"/>
                </a:solidFill>
              </a:rPr>
              <a:t>Fornecendo um prazo excepcional de ENTREGA:</a:t>
            </a: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800" b="1" dirty="0"/>
              <a:t>Os combos dos filtros devem ser preenchidos a </a:t>
            </a:r>
            <a:r>
              <a:rPr lang="pt-BR" sz="800" b="1" dirty="0" err="1"/>
              <a:t>artir</a:t>
            </a:r>
            <a:r>
              <a:rPr lang="pt-BR" sz="800" b="1" dirty="0"/>
              <a:t> das ocorrências das NOTAS presentes no DECK:</a:t>
            </a:r>
            <a:endParaRPr lang="pt-BR" sz="800" b="1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as notas de determinada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um range de dias como “Prazo de entrega” para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rgbClr val="C00000"/>
                </a:solidFill>
              </a:rPr>
              <a:t>OUTROS FILTROS PODERÃO SURGIR A MEDIDA QUE A LATAFORME EVOLUIR</a:t>
            </a: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637496-5960-4BA4-978D-3A68EE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7181"/>
              </p:ext>
            </p:extLst>
          </p:nvPr>
        </p:nvGraphicFramePr>
        <p:xfrm>
          <a:off x="3484605" y="3816437"/>
          <a:ext cx="7545355" cy="810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26">
                  <a:extLst>
                    <a:ext uri="{9D8B030D-6E8A-4147-A177-3AD203B41FA5}">
                      <a16:colId xmlns:a16="http://schemas.microsoft.com/office/drawing/2014/main" val="2659168518"/>
                    </a:ext>
                  </a:extLst>
                </a:gridCol>
                <a:gridCol w="3887844">
                  <a:extLst>
                    <a:ext uri="{9D8B030D-6E8A-4147-A177-3AD203B41FA5}">
                      <a16:colId xmlns:a16="http://schemas.microsoft.com/office/drawing/2014/main" val="1249427673"/>
                    </a:ext>
                  </a:extLst>
                </a:gridCol>
                <a:gridCol w="1142027">
                  <a:extLst>
                    <a:ext uri="{9D8B030D-6E8A-4147-A177-3AD203B41FA5}">
                      <a16:colId xmlns:a16="http://schemas.microsoft.com/office/drawing/2014/main" val="3506174454"/>
                    </a:ext>
                  </a:extLst>
                </a:gridCol>
                <a:gridCol w="1059758">
                  <a:extLst>
                    <a:ext uri="{9D8B030D-6E8A-4147-A177-3AD203B41FA5}">
                      <a16:colId xmlns:a16="http://schemas.microsoft.com/office/drawing/2014/main" val="25940132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Atributo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Obrigatório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8752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CÓDIGO IBGE DA 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Código do IBGE da cidade destino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NUMÉRICO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701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CIDADE DESTINO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Unidade da federação da cidade destino (na grafia IBGE)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>
                          <a:effectLst/>
                        </a:rPr>
                        <a:t>CHAR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NÃO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62811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UF DESTINO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Unidade da federação da cidade destino (na grafia IBGE)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CHAR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pt-BR" sz="800" dirty="0">
                          <a:effectLst/>
                        </a:rPr>
                        <a:t>SIM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1438256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- </a:t>
            </a:r>
            <a:r>
              <a:rPr lang="pt-BR" sz="1200" b="1" dirty="0">
                <a:solidFill>
                  <a:schemeClr val="tx1"/>
                </a:solidFill>
              </a:rPr>
              <a:t>Filtros adicionais para análise </a:t>
            </a:r>
            <a:endParaRPr lang="pt-BR" sz="1200" b="1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AE5DF-2749-4B6A-ACAA-4A9B5641E42F}"/>
              </a:ext>
            </a:extLst>
          </p:cNvPr>
          <p:cNvSpPr/>
          <p:nvPr/>
        </p:nvSpPr>
        <p:spPr>
          <a:xfrm>
            <a:off x="3381298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DEBB7B-F37D-4295-BE13-2BB36D4C65E4}"/>
              </a:ext>
            </a:extLst>
          </p:cNvPr>
          <p:cNvGrpSpPr/>
          <p:nvPr/>
        </p:nvGrpSpPr>
        <p:grpSpPr>
          <a:xfrm>
            <a:off x="3281143" y="1877122"/>
            <a:ext cx="7981023" cy="1367989"/>
            <a:chOff x="3281143" y="1877122"/>
            <a:chExt cx="7981023" cy="136798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EDB503-4F67-4AC4-BDAA-2788A7D2B38A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7DAD802-DFC1-4CE2-ADF6-D061007B94FF}"/>
                </a:ext>
              </a:extLst>
            </p:cNvPr>
            <p:cNvSpPr/>
            <p:nvPr/>
          </p:nvSpPr>
          <p:spPr>
            <a:xfrm>
              <a:off x="3433543" y="2123884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0B84F8B-464F-49AA-9114-7AC54D355A24}"/>
                </a:ext>
              </a:extLst>
            </p:cNvPr>
            <p:cNvSpPr/>
            <p:nvPr/>
          </p:nvSpPr>
          <p:spPr>
            <a:xfrm>
              <a:off x="3568328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741A22E-DC94-4B61-A60D-C30A7C62FA35}"/>
                </a:ext>
              </a:extLst>
            </p:cNvPr>
            <p:cNvSpPr/>
            <p:nvPr/>
          </p:nvSpPr>
          <p:spPr>
            <a:xfrm>
              <a:off x="4620066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24" name="Seta: de Cima para Baixo 23">
              <a:extLst>
                <a:ext uri="{FF2B5EF4-FFF2-40B4-BE49-F238E27FC236}">
                  <a16:creationId xmlns:a16="http://schemas.microsoft.com/office/drawing/2014/main" id="{190506B4-0E47-49CA-987D-1DAC0B968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49" y="23376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de Cima para Baixo 24">
              <a:extLst>
                <a:ext uri="{FF2B5EF4-FFF2-40B4-BE49-F238E27FC236}">
                  <a16:creationId xmlns:a16="http://schemas.microsoft.com/office/drawing/2014/main" id="{F2725E70-ACC7-4170-9161-5FA3F9B6D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8304" y="2338232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63EBC7E-B4EF-48A7-A0A1-B945914B983B}"/>
                </a:ext>
              </a:extLst>
            </p:cNvPr>
            <p:cNvSpPr/>
            <p:nvPr/>
          </p:nvSpPr>
          <p:spPr>
            <a:xfrm>
              <a:off x="5671793" y="2320539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27" name="Seta: de Cima para Baixo 26">
              <a:extLst>
                <a:ext uri="{FF2B5EF4-FFF2-40B4-BE49-F238E27FC236}">
                  <a16:creationId xmlns:a16="http://schemas.microsoft.com/office/drawing/2014/main" id="{49B4F900-5993-48A8-A59F-1D0A22EAB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031" y="23449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81260D-BA9D-4E3B-B61F-0AD4FDA1D8AA}"/>
                </a:ext>
              </a:extLst>
            </p:cNvPr>
            <p:cNvSpPr/>
            <p:nvPr/>
          </p:nvSpPr>
          <p:spPr>
            <a:xfrm>
              <a:off x="6723520" y="23111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66AA973-E9C8-4CF4-A829-179C1AB0BC7C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ADICIONAIS DE ANÁLISE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EA64383-97DE-4DB0-9E23-E099ABE2D46C}"/>
                </a:ext>
              </a:extLst>
            </p:cNvPr>
            <p:cNvSpPr/>
            <p:nvPr/>
          </p:nvSpPr>
          <p:spPr>
            <a:xfrm>
              <a:off x="3509985" y="204421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3245F22-988A-4E19-8B14-FA06C213D4AA}"/>
                </a:ext>
              </a:extLst>
            </p:cNvPr>
            <p:cNvSpPr/>
            <p:nvPr/>
          </p:nvSpPr>
          <p:spPr>
            <a:xfrm>
              <a:off x="3568328" y="28447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3E11C7E-B74F-4262-B680-DF767E694520}"/>
                </a:ext>
              </a:extLst>
            </p:cNvPr>
            <p:cNvSpPr/>
            <p:nvPr/>
          </p:nvSpPr>
          <p:spPr>
            <a:xfrm>
              <a:off x="3484605" y="2626101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51341ADF-D1FC-41B9-97C5-C7DD399539FF}"/>
              </a:ext>
            </a:extLst>
          </p:cNvPr>
          <p:cNvSpPr/>
          <p:nvPr/>
        </p:nvSpPr>
        <p:spPr>
          <a:xfrm>
            <a:off x="3450517" y="351147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8D86F188-42C0-4F12-B187-36EAAC212AE7}"/>
              </a:ext>
            </a:extLst>
          </p:cNvPr>
          <p:cNvCxnSpPr>
            <a:endCxn id="36" idx="1"/>
          </p:cNvCxnSpPr>
          <p:nvPr/>
        </p:nvCxnSpPr>
        <p:spPr>
          <a:xfrm rot="5400000">
            <a:off x="2942405" y="2908413"/>
            <a:ext cx="1134036" cy="117811"/>
          </a:xfrm>
          <a:prstGeom prst="bentConnector4">
            <a:avLst>
              <a:gd name="adj1" fmla="val -487"/>
              <a:gd name="adj2" fmla="val 294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248CF3C-DCDF-4574-9916-BF13B3DA21C4}"/>
              </a:ext>
            </a:extLst>
          </p:cNvPr>
          <p:cNvSpPr/>
          <p:nvPr/>
        </p:nvSpPr>
        <p:spPr>
          <a:xfrm>
            <a:off x="3493315" y="3438596"/>
            <a:ext cx="344781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i="1" dirty="0">
                <a:solidFill>
                  <a:srgbClr val="C00000"/>
                </a:solidFill>
                <a:latin typeface="Arial Nova" panose="020B0504020202020204" pitchFamily="34" charset="0"/>
              </a:rPr>
              <a:t>Obter a REGIÃO da tabela do IBGE a partir do código da CIDADE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A328273-55FD-4405-A62E-B7DBF82A3600}"/>
              </a:ext>
            </a:extLst>
          </p:cNvPr>
          <p:cNvGrpSpPr/>
          <p:nvPr/>
        </p:nvGrpSpPr>
        <p:grpSpPr>
          <a:xfrm>
            <a:off x="3433543" y="2029522"/>
            <a:ext cx="7981023" cy="1367989"/>
            <a:chOff x="3281143" y="1877122"/>
            <a:chExt cx="7981023" cy="13679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5619530-6B20-41C9-B4E7-51FF8645E693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5E47C56-DA23-4D10-B50C-3A87EB3FB37E}"/>
                </a:ext>
              </a:extLst>
            </p:cNvPr>
            <p:cNvSpPr/>
            <p:nvPr/>
          </p:nvSpPr>
          <p:spPr>
            <a:xfrm>
              <a:off x="3433543" y="2123884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147CF5D-F780-4AAC-A42C-8ECADBFDA4F6}"/>
                </a:ext>
              </a:extLst>
            </p:cNvPr>
            <p:cNvSpPr/>
            <p:nvPr/>
          </p:nvSpPr>
          <p:spPr>
            <a:xfrm>
              <a:off x="3568328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4B07F06-1870-44E2-9A72-492E4682302E}"/>
                </a:ext>
              </a:extLst>
            </p:cNvPr>
            <p:cNvSpPr/>
            <p:nvPr/>
          </p:nvSpPr>
          <p:spPr>
            <a:xfrm>
              <a:off x="4620066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C79D76F2-655B-4A37-AD10-44C3A86B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49" y="23376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Seta: de Cima para Baixo 43">
              <a:extLst>
                <a:ext uri="{FF2B5EF4-FFF2-40B4-BE49-F238E27FC236}">
                  <a16:creationId xmlns:a16="http://schemas.microsoft.com/office/drawing/2014/main" id="{67B1281B-EE43-4143-B074-65DE31D64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8304" y="2338232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9224766-8800-4DDB-9C04-94F9CFB93B82}"/>
                </a:ext>
              </a:extLst>
            </p:cNvPr>
            <p:cNvSpPr/>
            <p:nvPr/>
          </p:nvSpPr>
          <p:spPr>
            <a:xfrm>
              <a:off x="5671793" y="2320539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46" name="Seta: de Cima para Baixo 45">
              <a:extLst>
                <a:ext uri="{FF2B5EF4-FFF2-40B4-BE49-F238E27FC236}">
                  <a16:creationId xmlns:a16="http://schemas.microsoft.com/office/drawing/2014/main" id="{2D21CDB0-E1C2-4208-91BC-FA70DDB5B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031" y="23449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F8DC2AA-93F9-42EE-AC31-1E3AF6D6E42A}"/>
                </a:ext>
              </a:extLst>
            </p:cNvPr>
            <p:cNvSpPr/>
            <p:nvPr/>
          </p:nvSpPr>
          <p:spPr>
            <a:xfrm>
              <a:off x="6723520" y="23111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D783889-8CD7-406A-9398-9E6467EC6128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ADICIONAIS DE ANÁLISE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25B4181-F660-4738-9108-10C670ECFEEA}"/>
                </a:ext>
              </a:extLst>
            </p:cNvPr>
            <p:cNvSpPr/>
            <p:nvPr/>
          </p:nvSpPr>
          <p:spPr>
            <a:xfrm>
              <a:off x="3509985" y="204421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C1ED1DF-1A03-48D5-99F2-98579F457EEA}"/>
                </a:ext>
              </a:extLst>
            </p:cNvPr>
            <p:cNvSpPr/>
            <p:nvPr/>
          </p:nvSpPr>
          <p:spPr>
            <a:xfrm>
              <a:off x="3568328" y="28447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0F4AE4F-62FB-4905-91F8-BC48A9E76773}"/>
                </a:ext>
              </a:extLst>
            </p:cNvPr>
            <p:cNvSpPr/>
            <p:nvPr/>
          </p:nvSpPr>
          <p:spPr>
            <a:xfrm>
              <a:off x="3484605" y="2626101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93A3B9F-FD8A-4B8F-B40E-858DAF236E2A}"/>
              </a:ext>
            </a:extLst>
          </p:cNvPr>
          <p:cNvCxnSpPr/>
          <p:nvPr/>
        </p:nvCxnSpPr>
        <p:spPr>
          <a:xfrm rot="5400000">
            <a:off x="3094805" y="3060813"/>
            <a:ext cx="1134036" cy="117811"/>
          </a:xfrm>
          <a:prstGeom prst="bentConnector4">
            <a:avLst>
              <a:gd name="adj1" fmla="val -487"/>
              <a:gd name="adj2" fmla="val 294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4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F61CBC9-9C6D-443C-AF99-09631BDA2643}"/>
              </a:ext>
            </a:extLst>
          </p:cNvPr>
          <p:cNvGrpSpPr/>
          <p:nvPr/>
        </p:nvGrpSpPr>
        <p:grpSpPr>
          <a:xfrm>
            <a:off x="1456394" y="3826031"/>
            <a:ext cx="7981023" cy="1367989"/>
            <a:chOff x="3281143" y="1877122"/>
            <a:chExt cx="7981023" cy="1367989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10873B4-EABE-44E5-AA05-8477C2736617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66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ECAE6D4-4013-43EA-9981-291964D5E359}"/>
                </a:ext>
              </a:extLst>
            </p:cNvPr>
            <p:cNvSpPr/>
            <p:nvPr/>
          </p:nvSpPr>
          <p:spPr>
            <a:xfrm>
              <a:off x="3433543" y="2123884"/>
              <a:ext cx="7695121" cy="478383"/>
            </a:xfrm>
            <a:prstGeom prst="rect">
              <a:avLst/>
            </a:prstGeom>
            <a:solidFill>
              <a:srgbClr val="DBDBED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834D2A2-BCE1-4380-BB92-90E866AE96F5}"/>
                </a:ext>
              </a:extLst>
            </p:cNvPr>
            <p:cNvSpPr/>
            <p:nvPr/>
          </p:nvSpPr>
          <p:spPr>
            <a:xfrm>
              <a:off x="3568328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REGIÃO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1CBA364-C329-4AC9-B8B2-393FDFB5F5AA}"/>
                </a:ext>
              </a:extLst>
            </p:cNvPr>
            <p:cNvSpPr/>
            <p:nvPr/>
          </p:nvSpPr>
          <p:spPr>
            <a:xfrm>
              <a:off x="4620066" y="2313837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UF</a:t>
              </a:r>
              <a:endParaRPr lang="pt-BR" sz="800" dirty="0"/>
            </a:p>
          </p:txBody>
        </p:sp>
        <p:sp>
          <p:nvSpPr>
            <p:cNvPr id="41" name="Seta: de Cima para Baixo 40">
              <a:extLst>
                <a:ext uri="{FF2B5EF4-FFF2-40B4-BE49-F238E27FC236}">
                  <a16:creationId xmlns:a16="http://schemas.microsoft.com/office/drawing/2014/main" id="{0CC86F89-BE98-420D-998A-94D17FC41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49" y="23376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de Cima para Baixo 41">
              <a:extLst>
                <a:ext uri="{FF2B5EF4-FFF2-40B4-BE49-F238E27FC236}">
                  <a16:creationId xmlns:a16="http://schemas.microsoft.com/office/drawing/2014/main" id="{BE99816B-A8D2-4C33-BA39-05CF7B8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8304" y="2338232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EF79B73-F156-4BD3-B688-79FD2A26ADAF}"/>
                </a:ext>
              </a:extLst>
            </p:cNvPr>
            <p:cNvSpPr/>
            <p:nvPr/>
          </p:nvSpPr>
          <p:spPr>
            <a:xfrm>
              <a:off x="5671793" y="2320539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CIDADE DESTINO</a:t>
              </a:r>
              <a:endParaRPr lang="pt-BR" sz="800" dirty="0"/>
            </a:p>
          </p:txBody>
        </p:sp>
        <p:sp>
          <p:nvSpPr>
            <p:cNvPr id="44" name="Seta: de Cima para Baixo 43">
              <a:extLst>
                <a:ext uri="{FF2B5EF4-FFF2-40B4-BE49-F238E27FC236}">
                  <a16:creationId xmlns:a16="http://schemas.microsoft.com/office/drawing/2014/main" id="{471B640A-DA09-4790-B532-D4C098327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031" y="2344934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97FF8B1-F7B7-4218-92B8-49A2B0D386A5}"/>
                </a:ext>
              </a:extLst>
            </p:cNvPr>
            <p:cNvSpPr/>
            <p:nvPr/>
          </p:nvSpPr>
          <p:spPr>
            <a:xfrm>
              <a:off x="6723520" y="23111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NOTA FISCAL</a:t>
              </a:r>
              <a:endParaRPr lang="pt-BR" sz="800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1E07FCA-5C21-4AA9-B9E0-82D6EE097892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FILTROS ADICIONAIS DE ANÁLISE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6BB2928-43F2-4FC3-972E-194333EB55C4}"/>
                </a:ext>
              </a:extLst>
            </p:cNvPr>
            <p:cNvSpPr/>
            <p:nvPr/>
          </p:nvSpPr>
          <p:spPr>
            <a:xfrm>
              <a:off x="3509985" y="204421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94D754-2029-41BF-AED6-08819872036D}"/>
                </a:ext>
              </a:extLst>
            </p:cNvPr>
            <p:cNvSpPr/>
            <p:nvPr/>
          </p:nvSpPr>
          <p:spPr>
            <a:xfrm>
              <a:off x="3568328" y="2844762"/>
              <a:ext cx="89933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99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A9458167-7584-464B-B207-B9CC48527BEE}"/>
                </a:ext>
              </a:extLst>
            </p:cNvPr>
            <p:cNvSpPr/>
            <p:nvPr/>
          </p:nvSpPr>
          <p:spPr>
            <a:xfrm>
              <a:off x="3484605" y="2626101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ENTREGA (dias corridos)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21201" y="558126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PARÂMETROS DO CLIENTE: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Ao acionar o “Botão </a:t>
            </a:r>
            <a:r>
              <a:rPr lang="pt-BR" sz="800" b="1" dirty="0"/>
              <a:t>PARÂMETROS</a:t>
            </a:r>
            <a:r>
              <a:rPr lang="pt-BR" sz="800" b="1" dirty="0">
                <a:solidFill>
                  <a:schemeClr val="tx1"/>
                </a:solidFill>
              </a:rPr>
              <a:t>”, o sistema deverá exibir um FRAME com os parâmetros de cálculo do cliente:</a:t>
            </a:r>
            <a:endParaRPr lang="pt-BR" sz="800" dirty="0">
              <a:solidFill>
                <a:srgbClr val="C00000"/>
              </a:solidFill>
            </a:endParaRPr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C85DD5-EDB8-4A22-8119-049C5D2D2907}"/>
              </a:ext>
            </a:extLst>
          </p:cNvPr>
          <p:cNvSpPr txBox="1"/>
          <p:nvPr/>
        </p:nvSpPr>
        <p:spPr>
          <a:xfrm>
            <a:off x="3218556" y="684574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FRAME – PARÂMETROS DO CLIENTE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13754-3962-4469-A785-E375FA2019CC}"/>
              </a:ext>
            </a:extLst>
          </p:cNvPr>
          <p:cNvSpPr/>
          <p:nvPr/>
        </p:nvSpPr>
        <p:spPr>
          <a:xfrm>
            <a:off x="3281143" y="117071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9AE5DF-2749-4B6A-ACAA-4A9B5641E42F}"/>
              </a:ext>
            </a:extLst>
          </p:cNvPr>
          <p:cNvSpPr/>
          <p:nvPr/>
        </p:nvSpPr>
        <p:spPr>
          <a:xfrm>
            <a:off x="3381298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35A4F28-97AA-4205-AE38-95C11D098ECA}"/>
              </a:ext>
            </a:extLst>
          </p:cNvPr>
          <p:cNvSpPr/>
          <p:nvPr/>
        </p:nvSpPr>
        <p:spPr>
          <a:xfrm>
            <a:off x="4433036" y="133122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23190C2-B246-48F4-873B-7A16133355D2}"/>
              </a:ext>
            </a:extLst>
          </p:cNvPr>
          <p:cNvSpPr/>
          <p:nvPr/>
        </p:nvSpPr>
        <p:spPr>
          <a:xfrm>
            <a:off x="5484763" y="133792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871F854-A93E-454B-A164-82C0A6B3B296}"/>
              </a:ext>
            </a:extLst>
          </p:cNvPr>
          <p:cNvSpPr/>
          <p:nvPr/>
        </p:nvSpPr>
        <p:spPr>
          <a:xfrm>
            <a:off x="6536490" y="132855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057569-E828-476C-9F19-913634360DC0}"/>
              </a:ext>
            </a:extLst>
          </p:cNvPr>
          <p:cNvGrpSpPr/>
          <p:nvPr/>
        </p:nvGrpSpPr>
        <p:grpSpPr>
          <a:xfrm>
            <a:off x="3281143" y="1877122"/>
            <a:ext cx="7981023" cy="1367989"/>
            <a:chOff x="3281143" y="1877122"/>
            <a:chExt cx="7981023" cy="136798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EDB503-4F67-4AC4-BDAA-2788A7D2B38A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66AA973-E9C8-4CF4-A829-179C1AB0BC7C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3245F22-988A-4E19-8B14-FA06C213D4AA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3E11C7E-B74F-4262-B680-DF767E694520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B93C4821-A251-4EC3-98F6-DB4C702B78E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6D6EBF3-0A6C-4EE7-BE22-E70E2D37CD62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801912-718A-485C-8A93-32E0950C3BD6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843DEC1-F638-428C-AFC6-2638E4F67B07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F442C84-445C-4A92-B429-DD15393E4DD7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AD8F09F-E21D-4970-A81B-E76DE814AF9D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0ECEC16-2042-43C0-BB0F-3344EBEECCF6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2B978D0-4817-413E-807D-85897BB13D3A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7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7B2BE7E3-5DB6-4E31-B4A6-2A90F1B0EEBB}"/>
              </a:ext>
            </a:extLst>
          </p:cNvPr>
          <p:cNvSpPr/>
          <p:nvPr/>
        </p:nvSpPr>
        <p:spPr>
          <a:xfrm>
            <a:off x="1529542" y="753888"/>
            <a:ext cx="7981023" cy="4022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35D56E88-2D5A-4CEF-8428-1205C6B70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792" y="1210358"/>
            <a:ext cx="8313381" cy="221931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5D8A249-8E23-4D79-A3E2-A0FB585E224F}"/>
              </a:ext>
            </a:extLst>
          </p:cNvPr>
          <p:cNvSpPr/>
          <p:nvPr/>
        </p:nvSpPr>
        <p:spPr>
          <a:xfrm>
            <a:off x="1629697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ID. DECK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EF154D3-E163-4FA6-8335-1785B607FF65}"/>
              </a:ext>
            </a:extLst>
          </p:cNvPr>
          <p:cNvSpPr/>
          <p:nvPr/>
        </p:nvSpPr>
        <p:spPr>
          <a:xfrm>
            <a:off x="2681435" y="914400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DT. DECK</a:t>
            </a:r>
            <a:endParaRPr lang="pt-BR" sz="800" dirty="0"/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2DF970A7-32DD-458D-9FD5-E291BF3AE83D}"/>
              </a:ext>
            </a:extLst>
          </p:cNvPr>
          <p:cNvSpPr>
            <a:spLocks noChangeAspect="1"/>
          </p:cNvSpPr>
          <p:nvPr/>
        </p:nvSpPr>
        <p:spPr>
          <a:xfrm>
            <a:off x="2413018" y="9381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>
            <a:extLst>
              <a:ext uri="{FF2B5EF4-FFF2-40B4-BE49-F238E27FC236}">
                <a16:creationId xmlns:a16="http://schemas.microsoft.com/office/drawing/2014/main" id="{817A0FEC-66E7-46FA-ABAC-68469FA1755C}"/>
              </a:ext>
            </a:extLst>
          </p:cNvPr>
          <p:cNvSpPr>
            <a:spLocks noChangeAspect="1"/>
          </p:cNvSpPr>
          <p:nvPr/>
        </p:nvSpPr>
        <p:spPr>
          <a:xfrm>
            <a:off x="3449673" y="938795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2DB4AB6-B1D2-4B07-B5CA-75E7B52469A4}"/>
              </a:ext>
            </a:extLst>
          </p:cNvPr>
          <p:cNvSpPr/>
          <p:nvPr/>
        </p:nvSpPr>
        <p:spPr>
          <a:xfrm>
            <a:off x="3733162" y="921102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STATUS DECK</a:t>
            </a:r>
            <a:endParaRPr lang="pt-BR" sz="800" dirty="0"/>
          </a:p>
        </p:txBody>
      </p:sp>
      <p:sp>
        <p:nvSpPr>
          <p:cNvPr id="25" name="Seta: de Cima para Baixo 24">
            <a:extLst>
              <a:ext uri="{FF2B5EF4-FFF2-40B4-BE49-F238E27FC236}">
                <a16:creationId xmlns:a16="http://schemas.microsoft.com/office/drawing/2014/main" id="{F402F231-9935-4402-B662-A6137696128B}"/>
              </a:ext>
            </a:extLst>
          </p:cNvPr>
          <p:cNvSpPr>
            <a:spLocks noChangeAspect="1"/>
          </p:cNvSpPr>
          <p:nvPr/>
        </p:nvSpPr>
        <p:spPr>
          <a:xfrm>
            <a:off x="4501400" y="945497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5936E5-CE7D-417D-B436-6CD1CADEBC7A}"/>
              </a:ext>
            </a:extLst>
          </p:cNvPr>
          <p:cNvSpPr/>
          <p:nvPr/>
        </p:nvSpPr>
        <p:spPr>
          <a:xfrm>
            <a:off x="4784889" y="911725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NOTA FISCAL</a:t>
            </a:r>
            <a:endParaRPr lang="pt-BR" sz="8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6FFCAC3-63A4-4275-B0AF-A0B7DF2EDD14}"/>
              </a:ext>
            </a:extLst>
          </p:cNvPr>
          <p:cNvSpPr/>
          <p:nvPr/>
        </p:nvSpPr>
        <p:spPr>
          <a:xfrm>
            <a:off x="5836616" y="908086"/>
            <a:ext cx="89933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>
                    <a:lumMod val="75000"/>
                  </a:schemeClr>
                </a:solidFill>
              </a:rPr>
              <a:t>ORIGEM</a:t>
            </a:r>
            <a:endParaRPr lang="pt-BR" sz="800" dirty="0"/>
          </a:p>
        </p:txBody>
      </p:sp>
      <p:sp>
        <p:nvSpPr>
          <p:cNvPr id="28" name="Seta: de Cima para Baixo 27">
            <a:extLst>
              <a:ext uri="{FF2B5EF4-FFF2-40B4-BE49-F238E27FC236}">
                <a16:creationId xmlns:a16="http://schemas.microsoft.com/office/drawing/2014/main" id="{5B68FA82-2B31-4856-876C-6DD214B5D20B}"/>
              </a:ext>
            </a:extLst>
          </p:cNvPr>
          <p:cNvSpPr>
            <a:spLocks noChangeAspect="1"/>
          </p:cNvSpPr>
          <p:nvPr/>
        </p:nvSpPr>
        <p:spPr>
          <a:xfrm>
            <a:off x="6604854" y="932481"/>
            <a:ext cx="89600" cy="131412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46AA09F-7B21-4BA7-AE70-644F2DB2FDFA}"/>
              </a:ext>
            </a:extLst>
          </p:cNvPr>
          <p:cNvSpPr/>
          <p:nvPr/>
        </p:nvSpPr>
        <p:spPr>
          <a:xfrm>
            <a:off x="1601904" y="659526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SELECIONE O DECK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45253DC-AA92-483C-A618-82D7FB71D0DF}"/>
              </a:ext>
            </a:extLst>
          </p:cNvPr>
          <p:cNvSpPr/>
          <p:nvPr/>
        </p:nvSpPr>
        <p:spPr>
          <a:xfrm>
            <a:off x="1461804" y="3277674"/>
            <a:ext cx="7981023" cy="49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4C22C9B-361C-4DA3-9D0E-6BB347361D66}"/>
              </a:ext>
            </a:extLst>
          </p:cNvPr>
          <p:cNvSpPr/>
          <p:nvPr/>
        </p:nvSpPr>
        <p:spPr>
          <a:xfrm>
            <a:off x="1561959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CONSULTAR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FC2012-F96C-4CAA-A8D2-376991B694F9}"/>
              </a:ext>
            </a:extLst>
          </p:cNvPr>
          <p:cNvSpPr/>
          <p:nvPr/>
        </p:nvSpPr>
        <p:spPr>
          <a:xfrm>
            <a:off x="2613697" y="3438186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ANALISAR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7D6862-0777-43A0-BDCC-F0BE32662D3B}"/>
              </a:ext>
            </a:extLst>
          </p:cNvPr>
          <p:cNvSpPr/>
          <p:nvPr/>
        </p:nvSpPr>
        <p:spPr>
          <a:xfrm>
            <a:off x="3665424" y="3444888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8BDFD1-6C2B-480C-84C6-4573F9611D88}"/>
              </a:ext>
            </a:extLst>
          </p:cNvPr>
          <p:cNvSpPr/>
          <p:nvPr/>
        </p:nvSpPr>
        <p:spPr>
          <a:xfrm>
            <a:off x="4717151" y="3435511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PARÂMETROS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DCE9A8-85DC-4AE2-A830-9D15FD618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56" y="3904856"/>
            <a:ext cx="8041508" cy="2583030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0C5E3F5-3E46-4340-9DCB-D146DB37E399}"/>
              </a:ext>
            </a:extLst>
          </p:cNvPr>
          <p:cNvGrpSpPr/>
          <p:nvPr/>
        </p:nvGrpSpPr>
        <p:grpSpPr>
          <a:xfrm>
            <a:off x="1449156" y="3790160"/>
            <a:ext cx="7981023" cy="1367989"/>
            <a:chOff x="3281143" y="1877122"/>
            <a:chExt cx="7981023" cy="1367989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FD3FDEB9-A74C-44FE-A746-F0B303DC9234}"/>
                </a:ext>
              </a:extLst>
            </p:cNvPr>
            <p:cNvSpPr/>
            <p:nvPr/>
          </p:nvSpPr>
          <p:spPr>
            <a:xfrm>
              <a:off x="3281143" y="1971484"/>
              <a:ext cx="7981023" cy="1273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66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6313E25-F424-41F4-A138-95A22EF850E3}"/>
                </a:ext>
              </a:extLst>
            </p:cNvPr>
            <p:cNvSpPr/>
            <p:nvPr/>
          </p:nvSpPr>
          <p:spPr>
            <a:xfrm>
              <a:off x="3353504" y="1877122"/>
              <a:ext cx="1847769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PARÂMETROS DO CLIENTE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9C8DEB1-4C9C-491A-8113-0431481C7DBB}"/>
                </a:ext>
              </a:extLst>
            </p:cNvPr>
            <p:cNvSpPr/>
            <p:nvPr/>
          </p:nvSpPr>
          <p:spPr>
            <a:xfrm>
              <a:off x="357871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45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658BAE8-4F04-4022-9A2B-9E653D636F32}"/>
                </a:ext>
              </a:extLst>
            </p:cNvPr>
            <p:cNvSpPr/>
            <p:nvPr/>
          </p:nvSpPr>
          <p:spPr>
            <a:xfrm>
              <a:off x="348460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Prazo de pagamento padrão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41F95B0D-BD49-4A05-8168-C6D9F2909F64}"/>
                </a:ext>
              </a:extLst>
            </p:cNvPr>
            <p:cNvSpPr/>
            <p:nvPr/>
          </p:nvSpPr>
          <p:spPr>
            <a:xfrm>
              <a:off x="528809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R$ 1.000.000,00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3973C2C-F268-494C-A527-CBBEEB3DFB29}"/>
                </a:ext>
              </a:extLst>
            </p:cNvPr>
            <p:cNvSpPr/>
            <p:nvPr/>
          </p:nvSpPr>
          <p:spPr>
            <a:xfrm>
              <a:off x="519398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de GR para lotação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CC21868D-B01F-47D0-8097-D36D2297A5B9}"/>
                </a:ext>
              </a:extLst>
            </p:cNvPr>
            <p:cNvSpPr/>
            <p:nvPr/>
          </p:nvSpPr>
          <p:spPr>
            <a:xfrm>
              <a:off x="7052789" y="2376761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BASE BEXX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93B18DC-4A03-410A-AF71-11E380E7F33D}"/>
                </a:ext>
              </a:extLst>
            </p:cNvPr>
            <p:cNvSpPr/>
            <p:nvPr/>
          </p:nvSpPr>
          <p:spPr>
            <a:xfrm>
              <a:off x="6958676" y="2155839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BASE de Transportadoras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E7240AF-7C61-4634-BF85-F4D9E0937D12}"/>
                </a:ext>
              </a:extLst>
            </p:cNvPr>
            <p:cNvSpPr/>
            <p:nvPr/>
          </p:nvSpPr>
          <p:spPr>
            <a:xfrm>
              <a:off x="3578719" y="2898494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XXXXXXX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0154BC29-227B-4736-B681-37E4062F00F3}"/>
                </a:ext>
              </a:extLst>
            </p:cNvPr>
            <p:cNvSpPr/>
            <p:nvPr/>
          </p:nvSpPr>
          <p:spPr>
            <a:xfrm>
              <a:off x="3484606" y="2677572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x...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F8BA8B2-75F7-4A15-8B58-367FB474122E}"/>
                </a:ext>
              </a:extLst>
            </p:cNvPr>
            <p:cNvSpPr/>
            <p:nvPr/>
          </p:nvSpPr>
          <p:spPr>
            <a:xfrm>
              <a:off x="5308881" y="2910897"/>
              <a:ext cx="141930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YYYYYYYYYYYY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F396163-28FA-4CE8-95F8-D8DCC912AC49}"/>
                </a:ext>
              </a:extLst>
            </p:cNvPr>
            <p:cNvSpPr/>
            <p:nvPr/>
          </p:nvSpPr>
          <p:spPr>
            <a:xfrm>
              <a:off x="5214768" y="2689975"/>
              <a:ext cx="1716667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Parâmetro y...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37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465556" y="597008"/>
            <a:ext cx="31310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3488989" y="597008"/>
            <a:ext cx="423550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7605859" y="597008"/>
            <a:ext cx="384591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196222" y="1158240"/>
            <a:ext cx="426093" cy="5549410"/>
          </a:xfrm>
          <a:prstGeom prst="rect">
            <a:avLst/>
          </a:prstGeom>
          <a:solidFill>
            <a:srgbClr val="D8D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988800" y="3024274"/>
            <a:ext cx="343334" cy="784529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726007" y="2986625"/>
            <a:ext cx="10413680" cy="6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786129" y="3808803"/>
            <a:ext cx="10289885" cy="77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988800" y="3847116"/>
            <a:ext cx="343334" cy="2860534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988800" y="1158240"/>
            <a:ext cx="343334" cy="1790072"/>
          </a:xfrm>
          <a:prstGeom prst="rect">
            <a:avLst/>
          </a:prstGeom>
          <a:solidFill>
            <a:srgbClr val="93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45A654F-E699-476B-A181-96518427B683}"/>
              </a:ext>
            </a:extLst>
          </p:cNvPr>
          <p:cNvCxnSpPr>
            <a:cxnSpLocks/>
          </p:cNvCxnSpPr>
          <p:nvPr/>
        </p:nvCxnSpPr>
        <p:spPr>
          <a:xfrm flipH="1">
            <a:off x="3409294" y="90690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99829C7-B288-47A4-9801-73B5DC627433}"/>
              </a:ext>
            </a:extLst>
          </p:cNvPr>
          <p:cNvCxnSpPr>
            <a:cxnSpLocks/>
          </p:cNvCxnSpPr>
          <p:nvPr/>
        </p:nvCxnSpPr>
        <p:spPr>
          <a:xfrm flipH="1">
            <a:off x="7516996" y="9376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778043-05AA-4A34-A82E-B7354944B4E4}"/>
              </a:ext>
            </a:extLst>
          </p:cNvPr>
          <p:cNvCxnSpPr>
            <a:cxnSpLocks/>
          </p:cNvCxnSpPr>
          <p:nvPr/>
        </p:nvCxnSpPr>
        <p:spPr>
          <a:xfrm flipH="1">
            <a:off x="11346631" y="903857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BE9C7A-DF5D-485F-A0B3-78732B804349}"/>
              </a:ext>
            </a:extLst>
          </p:cNvPr>
          <p:cNvCxnSpPr/>
          <p:nvPr/>
        </p:nvCxnSpPr>
        <p:spPr>
          <a:xfrm>
            <a:off x="5495109" y="1158240"/>
            <a:ext cx="0" cy="3344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607FFE2-D49E-43F6-BAA0-46260A1F8C9D}"/>
              </a:ext>
            </a:extLst>
          </p:cNvPr>
          <p:cNvCxnSpPr>
            <a:cxnSpLocks/>
          </p:cNvCxnSpPr>
          <p:nvPr/>
        </p:nvCxnSpPr>
        <p:spPr>
          <a:xfrm>
            <a:off x="1413984" y="3429000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28C6F04-4FA0-4F7E-8DAC-8442572F1174}"/>
              </a:ext>
            </a:extLst>
          </p:cNvPr>
          <p:cNvCxnSpPr>
            <a:cxnSpLocks/>
          </p:cNvCxnSpPr>
          <p:nvPr/>
        </p:nvCxnSpPr>
        <p:spPr>
          <a:xfrm>
            <a:off x="682462" y="2361926"/>
            <a:ext cx="36271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1264BE-13E6-4190-8A7D-4AEFF563310D}"/>
              </a:ext>
            </a:extLst>
          </p:cNvPr>
          <p:cNvSpPr txBox="1"/>
          <p:nvPr/>
        </p:nvSpPr>
        <p:spPr>
          <a:xfrm>
            <a:off x="5591129" y="1245895"/>
            <a:ext cx="169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</a:t>
            </a:r>
          </a:p>
          <a:p>
            <a:r>
              <a:rPr lang="pt-BR" dirty="0"/>
              <a:t>(Sequência de etapas)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567819-A3BF-4525-8161-B8E673B5A560}"/>
              </a:ext>
            </a:extLst>
          </p:cNvPr>
          <p:cNvSpPr txBox="1"/>
          <p:nvPr/>
        </p:nvSpPr>
        <p:spPr>
          <a:xfrm>
            <a:off x="1649653" y="1444986"/>
            <a:ext cx="169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AGENTE</a:t>
            </a:r>
          </a:p>
          <a:p>
            <a:r>
              <a:rPr lang="pt-BR" dirty="0">
                <a:solidFill>
                  <a:srgbClr val="FF0000"/>
                </a:solidFill>
              </a:rPr>
              <a:t>(Quem faz)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EF37CCA-98C1-4D82-83E3-13C90B7C52F1}"/>
              </a:ext>
            </a:extLst>
          </p:cNvPr>
          <p:cNvSpPr txBox="1"/>
          <p:nvPr/>
        </p:nvSpPr>
        <p:spPr>
          <a:xfrm>
            <a:off x="1359618" y="3000511"/>
            <a:ext cx="30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270684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271" name="Título 1">
            <a:extLst>
              <a:ext uri="{FF2B5EF4-FFF2-40B4-BE49-F238E27FC236}">
                <a16:creationId xmlns:a16="http://schemas.microsoft.com/office/drawing/2014/main" id="{276E7877-243A-40F7-8050-D5120896FB6B}"/>
              </a:ext>
            </a:extLst>
          </p:cNvPr>
          <p:cNvSpPr txBox="1">
            <a:spLocks/>
          </p:cNvSpPr>
          <p:nvPr/>
        </p:nvSpPr>
        <p:spPr>
          <a:xfrm>
            <a:off x="-1" y="550538"/>
            <a:ext cx="3003345" cy="6299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2E3DA1CA-5D4D-47C7-8BC6-A7E4559B8FC9}"/>
              </a:ext>
            </a:extLst>
          </p:cNvPr>
          <p:cNvSpPr txBox="1"/>
          <p:nvPr/>
        </p:nvSpPr>
        <p:spPr>
          <a:xfrm>
            <a:off x="-11019" y="590694"/>
            <a:ext cx="281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DESKTOP</a:t>
            </a:r>
          </a:p>
        </p:txBody>
      </p: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B73A3814-DAEF-4C27-A16F-46B061D91BCC}"/>
              </a:ext>
            </a:extLst>
          </p:cNvPr>
          <p:cNvSpPr txBox="1"/>
          <p:nvPr/>
        </p:nvSpPr>
        <p:spPr>
          <a:xfrm>
            <a:off x="-11019" y="880353"/>
            <a:ext cx="2925734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00" b="1" dirty="0"/>
              <a:t>Tela FINAL do processo 4 -SELEÇÃO DE TRANSPORTADOR.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dirty="0"/>
              <a:t>Tem como objetivo exibir o resultado da seleção de transportadores para o DECK em análise possibilitando: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b="1" dirty="0"/>
              <a:t>Visualização</a:t>
            </a:r>
            <a:r>
              <a:rPr lang="pt-BR" sz="900" dirty="0"/>
              <a:t> dos dados do DECK, transportador selecionado, custos financeiros e outros detalhes de cálculo;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Registrar o ACEITE ou REJEIÇÃO dos transportadores sugeridos.</a:t>
            </a:r>
            <a:endParaRPr lang="pt-BR" sz="900" dirty="0"/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00" b="1" dirty="0"/>
              <a:t>INTERAÇÃO com a TELA: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Usuário aciona o botão RESULTADO;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frame de RESUMO do DECK com dados básicos do DECK para que o usuário se situe;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resultado por FAIXA DE PESO;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 resultado por REGIÃO;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os CARDS de cada transportadora selecionada;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CUSTOS GERAIS DO DECK</a:t>
            </a:r>
            <a:r>
              <a:rPr lang="pt-BR" sz="900" b="1" dirty="0">
                <a:solidFill>
                  <a:schemeClr val="tx1"/>
                </a:solidFill>
              </a:rPr>
              <a:t>;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/>
              <a:t>Sistema exibe BARRA DE AÇÕES (FILTRAR, ACEITAR, REJEITAR, FINALIZAR)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/>
            </a:pPr>
            <a:r>
              <a:rPr lang="pt-BR" sz="900" dirty="0">
                <a:solidFill>
                  <a:schemeClr val="tx1"/>
                </a:solidFill>
              </a:rPr>
              <a:t>Sistema</a:t>
            </a:r>
            <a:r>
              <a:rPr lang="pt-BR" sz="900" dirty="0"/>
              <a:t> exibe frame de filtros para seleção de entregas APROVAR/REJEITAR</a:t>
            </a:r>
          </a:p>
          <a:p>
            <a:pPr marL="266700" lvl="2" indent="-228600">
              <a:spcAft>
                <a:spcPts val="300"/>
              </a:spcAft>
              <a:buFont typeface="+mj-lt"/>
              <a:buAutoNum type="arabicPeriod" startAt="9"/>
            </a:pPr>
            <a:r>
              <a:rPr lang="pt-BR" sz="900" dirty="0"/>
              <a:t>Usuário seleciona ação que deseja processar: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FILTRAR: filtrar as notas do DECK para efetuar a AÇÃO desejada;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/>
              <a:t>ACEITAR</a:t>
            </a:r>
            <a:r>
              <a:rPr lang="pt-BR" sz="900" dirty="0"/>
              <a:t>: </a:t>
            </a:r>
            <a:r>
              <a:rPr lang="pt-BR" sz="900" dirty="0">
                <a:solidFill>
                  <a:schemeClr val="tx1"/>
                </a:solidFill>
              </a:rPr>
              <a:t>aceita o transportador ara as notas selecionadas;</a:t>
            </a:r>
            <a:r>
              <a:rPr lang="pt-BR" sz="900" dirty="0"/>
              <a:t>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b="1" dirty="0">
                <a:solidFill>
                  <a:schemeClr val="tx1"/>
                </a:solidFill>
              </a:rPr>
              <a:t>REJEITAR</a:t>
            </a:r>
            <a:r>
              <a:rPr lang="pt-BR" sz="900" dirty="0">
                <a:solidFill>
                  <a:schemeClr val="tx1"/>
                </a:solidFill>
              </a:rPr>
              <a:t>: rejeita o transportador ara as notas selecionadas;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900" dirty="0"/>
              <a:t>FINALIZAR: fecha o DECK encerrando a selecionadas.</a:t>
            </a:r>
          </a:p>
          <a:p>
            <a:pPr marL="0" lvl="2">
              <a:spcAft>
                <a:spcPts val="600"/>
              </a:spcAft>
            </a:pPr>
            <a:r>
              <a:rPr lang="pt-BR" sz="900" b="1" dirty="0"/>
              <a:t>Macro processos contemplados:</a:t>
            </a:r>
            <a:endParaRPr lang="pt-BR" sz="1200" dirty="0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FFF26BB9-E90A-4CDF-8F90-25C1A1BCE7A9}"/>
              </a:ext>
            </a:extLst>
          </p:cNvPr>
          <p:cNvCxnSpPr>
            <a:cxnSpLocks/>
          </p:cNvCxnSpPr>
          <p:nvPr/>
        </p:nvCxnSpPr>
        <p:spPr>
          <a:xfrm>
            <a:off x="3014362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B21FFFC-F292-46A3-B30D-EF278C3C8B31}"/>
              </a:ext>
            </a:extLst>
          </p:cNvPr>
          <p:cNvSpPr/>
          <p:nvPr/>
        </p:nvSpPr>
        <p:spPr>
          <a:xfrm>
            <a:off x="3099313" y="3586483"/>
            <a:ext cx="2996679" cy="485396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2"/>
            </a:pPr>
            <a:r>
              <a:rPr lang="pt-BR" sz="800" b="1" dirty="0">
                <a:solidFill>
                  <a:schemeClr val="tx1"/>
                </a:solidFill>
              </a:rPr>
              <a:t>RESULTADO POR FAIXA DE PESO: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resultado da seleção dos transportadores por FAIXA DE PESO do CIENTE.</a:t>
            </a:r>
            <a:endParaRPr lang="pt-BR" sz="800" dirty="0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91790DC4-D879-4812-B47B-25D0DA619C8D}"/>
              </a:ext>
            </a:extLst>
          </p:cNvPr>
          <p:cNvSpPr/>
          <p:nvPr/>
        </p:nvSpPr>
        <p:spPr>
          <a:xfrm>
            <a:off x="6311085" y="960836"/>
            <a:ext cx="4905269" cy="976199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6"/>
            </a:pPr>
            <a:r>
              <a:rPr lang="pt-BR" sz="800" b="1" dirty="0">
                <a:solidFill>
                  <a:schemeClr val="tx1"/>
                </a:solidFill>
              </a:rPr>
              <a:t>BARRA DE AÇÕES :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FILTRAR: filtrar as notas do DECK para efetuar a AÇÃO desejada;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ACEITAR</a:t>
            </a:r>
            <a:r>
              <a:rPr lang="pt-BR" sz="800" dirty="0">
                <a:solidFill>
                  <a:schemeClr val="tx1"/>
                </a:solidFill>
              </a:rPr>
              <a:t>: aceita o transportador ara as notas selecionadas;;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REJEITAR</a:t>
            </a:r>
            <a:r>
              <a:rPr lang="pt-BR" sz="800" dirty="0">
                <a:solidFill>
                  <a:schemeClr val="tx1"/>
                </a:solidFill>
              </a:rPr>
              <a:t>: rejeita o transportador ara as notas selecionadas;</a:t>
            </a:r>
          </a:p>
          <a:p>
            <a:pPr marL="360363" lvl="2" indent="-179388">
              <a:spcAft>
                <a:spcPts val="600"/>
              </a:spcAft>
              <a:buFont typeface="+mj-lt"/>
              <a:buAutoNum type="alphaLcParenR"/>
            </a:pPr>
            <a:r>
              <a:rPr lang="pt-BR" sz="800" b="1" dirty="0">
                <a:solidFill>
                  <a:schemeClr val="tx1"/>
                </a:solidFill>
              </a:rPr>
              <a:t>FINALIZAR</a:t>
            </a:r>
            <a:r>
              <a:rPr lang="pt-BR" sz="800" dirty="0">
                <a:solidFill>
                  <a:schemeClr val="tx1"/>
                </a:solidFill>
              </a:rPr>
              <a:t>: fecha o DECK encerrando a selecionadas.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endParaRPr lang="pt-BR" sz="800" dirty="0"/>
          </a:p>
        </p:txBody>
      </p:sp>
      <p:sp>
        <p:nvSpPr>
          <p:cNvPr id="293" name="Retângulo 292">
            <a:extLst>
              <a:ext uri="{FF2B5EF4-FFF2-40B4-BE49-F238E27FC236}">
                <a16:creationId xmlns:a16="http://schemas.microsoft.com/office/drawing/2014/main" id="{88F4A3BD-D7B9-4712-835A-0A3E34203D6B}"/>
              </a:ext>
            </a:extLst>
          </p:cNvPr>
          <p:cNvSpPr/>
          <p:nvPr/>
        </p:nvSpPr>
        <p:spPr>
          <a:xfrm>
            <a:off x="3099312" y="2972160"/>
            <a:ext cx="2996684" cy="53993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pt-BR" sz="800" b="1" dirty="0">
                <a:solidFill>
                  <a:schemeClr val="tx1"/>
                </a:solidFill>
              </a:rPr>
              <a:t>RESUMO DO DECK: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frame de RESUMO do DECK com dados básicos do DECK para que o usuário se situe.</a:t>
            </a:r>
            <a:endParaRPr lang="pt-BR" sz="800" dirty="0"/>
          </a:p>
        </p:txBody>
      </p: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9B616511-5930-4972-A677-D5A9DCE1456D}"/>
              </a:ext>
            </a:extLst>
          </p:cNvPr>
          <p:cNvSpPr/>
          <p:nvPr/>
        </p:nvSpPr>
        <p:spPr>
          <a:xfrm>
            <a:off x="3107000" y="5889357"/>
            <a:ext cx="2988985" cy="754201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GRID de DETALHE do DECK selecionado: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A partir do DECK selecionado no GRID de DECKS Filtrados, exibir os detalhes das NOTAS que integram o DECK SELECIONADO.</a:t>
            </a:r>
            <a:endParaRPr lang="pt-BR" sz="800" dirty="0"/>
          </a:p>
        </p:txBody>
      </p:sp>
      <p:sp>
        <p:nvSpPr>
          <p:cNvPr id="3" name="Gráfico 285" descr="Monitor com preenchimento sólido">
            <a:extLst>
              <a:ext uri="{FF2B5EF4-FFF2-40B4-BE49-F238E27FC236}">
                <a16:creationId xmlns:a16="http://schemas.microsoft.com/office/drawing/2014/main" id="{B0FF5F70-31E8-4DCD-997B-7891BE96209E}"/>
              </a:ext>
            </a:extLst>
          </p:cNvPr>
          <p:cNvSpPr/>
          <p:nvPr/>
        </p:nvSpPr>
        <p:spPr>
          <a:xfrm>
            <a:off x="3118690" y="610594"/>
            <a:ext cx="3004453" cy="2263190"/>
          </a:xfrm>
          <a:custGeom>
            <a:avLst/>
            <a:gdLst>
              <a:gd name="connsiteX0" fmla="*/ 2779119 w 3004453"/>
              <a:gd name="connsiteY0" fmla="*/ 1664110 h 2263190"/>
              <a:gd name="connsiteX1" fmla="*/ 225334 w 3004453"/>
              <a:gd name="connsiteY1" fmla="*/ 1664110 h 2263190"/>
              <a:gd name="connsiteX2" fmla="*/ 225334 w 3004453"/>
              <a:gd name="connsiteY2" fmla="*/ 199693 h 2263190"/>
              <a:gd name="connsiteX3" fmla="*/ 2779119 w 3004453"/>
              <a:gd name="connsiteY3" fmla="*/ 199693 h 2263190"/>
              <a:gd name="connsiteX4" fmla="*/ 2779119 w 3004453"/>
              <a:gd name="connsiteY4" fmla="*/ 1664110 h 2263190"/>
              <a:gd name="connsiteX5" fmla="*/ 2854231 w 3004453"/>
              <a:gd name="connsiteY5" fmla="*/ 0 h 2263190"/>
              <a:gd name="connsiteX6" fmla="*/ 150223 w 3004453"/>
              <a:gd name="connsiteY6" fmla="*/ 0 h 2263190"/>
              <a:gd name="connsiteX7" fmla="*/ 0 w 3004453"/>
              <a:gd name="connsiteY7" fmla="*/ 133129 h 2263190"/>
              <a:gd name="connsiteX8" fmla="*/ 0 w 3004453"/>
              <a:gd name="connsiteY8" fmla="*/ 1730675 h 2263190"/>
              <a:gd name="connsiteX9" fmla="*/ 150223 w 3004453"/>
              <a:gd name="connsiteY9" fmla="*/ 1863804 h 2263190"/>
              <a:gd name="connsiteX10" fmla="*/ 1201781 w 3004453"/>
              <a:gd name="connsiteY10" fmla="*/ 1863804 h 2263190"/>
              <a:gd name="connsiteX11" fmla="*/ 1201781 w 3004453"/>
              <a:gd name="connsiteY11" fmla="*/ 2063497 h 2263190"/>
              <a:gd name="connsiteX12" fmla="*/ 826225 w 3004453"/>
              <a:gd name="connsiteY12" fmla="*/ 2063497 h 2263190"/>
              <a:gd name="connsiteX13" fmla="*/ 826225 w 3004453"/>
              <a:gd name="connsiteY13" fmla="*/ 2263190 h 2263190"/>
              <a:gd name="connsiteX14" fmla="*/ 2178229 w 3004453"/>
              <a:gd name="connsiteY14" fmla="*/ 2263190 h 2263190"/>
              <a:gd name="connsiteX15" fmla="*/ 2178229 w 3004453"/>
              <a:gd name="connsiteY15" fmla="*/ 2063497 h 2263190"/>
              <a:gd name="connsiteX16" fmla="*/ 1802672 w 3004453"/>
              <a:gd name="connsiteY16" fmla="*/ 2063497 h 2263190"/>
              <a:gd name="connsiteX17" fmla="*/ 1802672 w 3004453"/>
              <a:gd name="connsiteY17" fmla="*/ 1863804 h 2263190"/>
              <a:gd name="connsiteX18" fmla="*/ 2854231 w 3004453"/>
              <a:gd name="connsiteY18" fmla="*/ 1863804 h 2263190"/>
              <a:gd name="connsiteX19" fmla="*/ 3004453 w 3004453"/>
              <a:gd name="connsiteY19" fmla="*/ 1730675 h 2263190"/>
              <a:gd name="connsiteX20" fmla="*/ 3004453 w 3004453"/>
              <a:gd name="connsiteY20" fmla="*/ 133129 h 2263190"/>
              <a:gd name="connsiteX21" fmla="*/ 2854231 w 3004453"/>
              <a:gd name="connsiteY21" fmla="*/ 0 h 22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04453" h="2263190">
                <a:moveTo>
                  <a:pt x="2779119" y="1664110"/>
                </a:moveTo>
                <a:lnTo>
                  <a:pt x="225334" y="1664110"/>
                </a:lnTo>
                <a:lnTo>
                  <a:pt x="225334" y="199693"/>
                </a:lnTo>
                <a:lnTo>
                  <a:pt x="2779119" y="199693"/>
                </a:lnTo>
                <a:lnTo>
                  <a:pt x="2779119" y="1664110"/>
                </a:lnTo>
                <a:close/>
                <a:moveTo>
                  <a:pt x="2854231" y="0"/>
                </a:moveTo>
                <a:lnTo>
                  <a:pt x="150223" y="0"/>
                </a:lnTo>
                <a:cubicBezTo>
                  <a:pt x="67600" y="0"/>
                  <a:pt x="0" y="59908"/>
                  <a:pt x="0" y="133129"/>
                </a:cubicBezTo>
                <a:lnTo>
                  <a:pt x="0" y="1730675"/>
                </a:lnTo>
                <a:cubicBezTo>
                  <a:pt x="0" y="1803896"/>
                  <a:pt x="67600" y="1863804"/>
                  <a:pt x="150223" y="1863804"/>
                </a:cubicBezTo>
                <a:lnTo>
                  <a:pt x="1201781" y="1863804"/>
                </a:lnTo>
                <a:lnTo>
                  <a:pt x="1201781" y="2063497"/>
                </a:lnTo>
                <a:lnTo>
                  <a:pt x="826225" y="2063497"/>
                </a:lnTo>
                <a:lnTo>
                  <a:pt x="826225" y="2263190"/>
                </a:lnTo>
                <a:lnTo>
                  <a:pt x="2178229" y="2263190"/>
                </a:lnTo>
                <a:lnTo>
                  <a:pt x="2178229" y="2063497"/>
                </a:lnTo>
                <a:lnTo>
                  <a:pt x="1802672" y="2063497"/>
                </a:lnTo>
                <a:lnTo>
                  <a:pt x="1802672" y="1863804"/>
                </a:lnTo>
                <a:lnTo>
                  <a:pt x="2854231" y="1863804"/>
                </a:lnTo>
                <a:cubicBezTo>
                  <a:pt x="2936853" y="1863804"/>
                  <a:pt x="3004453" y="1803896"/>
                  <a:pt x="3004453" y="1730675"/>
                </a:cubicBezTo>
                <a:lnTo>
                  <a:pt x="3004453" y="133129"/>
                </a:lnTo>
                <a:cubicBezTo>
                  <a:pt x="3004453" y="59908"/>
                  <a:pt x="2936853" y="0"/>
                  <a:pt x="2854231" y="0"/>
                </a:cubicBezTo>
                <a:close/>
              </a:path>
            </a:pathLst>
          </a:custGeom>
          <a:solidFill>
            <a:schemeClr val="accent2"/>
          </a:solidFill>
          <a:ln w="375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" name="Retângulo 298">
            <a:extLst>
              <a:ext uri="{FF2B5EF4-FFF2-40B4-BE49-F238E27FC236}">
                <a16:creationId xmlns:a16="http://schemas.microsoft.com/office/drawing/2014/main" id="{B66DDFDA-982E-4726-8A1F-6D8C2AB5F3CE}"/>
              </a:ext>
            </a:extLst>
          </p:cNvPr>
          <p:cNvSpPr/>
          <p:nvPr/>
        </p:nvSpPr>
        <p:spPr>
          <a:xfrm>
            <a:off x="3360917" y="819779"/>
            <a:ext cx="2520000" cy="15924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1 - RESUMO DO DECK</a:t>
            </a:r>
            <a:endParaRPr lang="pt-BR" sz="800" dirty="0"/>
          </a:p>
        </p:txBody>
      </p:sp>
      <p:sp>
        <p:nvSpPr>
          <p:cNvPr id="300" name="Retângulo 299">
            <a:extLst>
              <a:ext uri="{FF2B5EF4-FFF2-40B4-BE49-F238E27FC236}">
                <a16:creationId xmlns:a16="http://schemas.microsoft.com/office/drawing/2014/main" id="{EEB6B7D2-F046-45F7-937D-907297477227}"/>
              </a:ext>
            </a:extLst>
          </p:cNvPr>
          <p:cNvSpPr/>
          <p:nvPr/>
        </p:nvSpPr>
        <p:spPr>
          <a:xfrm>
            <a:off x="3344551" y="1010448"/>
            <a:ext cx="2536366" cy="15650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2 - RESULTADO POR FAIXA DE PESO</a:t>
            </a:r>
          </a:p>
        </p:txBody>
      </p:sp>
      <p:sp>
        <p:nvSpPr>
          <p:cNvPr id="301" name="Retângulo 300">
            <a:extLst>
              <a:ext uri="{FF2B5EF4-FFF2-40B4-BE49-F238E27FC236}">
                <a16:creationId xmlns:a16="http://schemas.microsoft.com/office/drawing/2014/main" id="{05087C02-9A02-4099-AB82-441B8F6888C6}"/>
              </a:ext>
            </a:extLst>
          </p:cNvPr>
          <p:cNvSpPr/>
          <p:nvPr/>
        </p:nvSpPr>
        <p:spPr>
          <a:xfrm>
            <a:off x="3360917" y="1198376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3 - RESULTADO POR REGIÃO</a:t>
            </a:r>
          </a:p>
        </p:txBody>
      </p: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1C07EEFA-74B3-41E5-8FEB-1176F1EAF8A9}"/>
              </a:ext>
            </a:extLst>
          </p:cNvPr>
          <p:cNvSpPr/>
          <p:nvPr/>
        </p:nvSpPr>
        <p:spPr>
          <a:xfrm>
            <a:off x="3360917" y="1642146"/>
            <a:ext cx="2536366" cy="17867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5 - CUSTOS GERAIS</a:t>
            </a:r>
          </a:p>
        </p:txBody>
      </p:sp>
      <p:sp>
        <p:nvSpPr>
          <p:cNvPr id="304" name="Retângulo 303">
            <a:extLst>
              <a:ext uri="{FF2B5EF4-FFF2-40B4-BE49-F238E27FC236}">
                <a16:creationId xmlns:a16="http://schemas.microsoft.com/office/drawing/2014/main" id="{F54BB21C-5F84-4380-9098-27262AC5F8E1}"/>
              </a:ext>
            </a:extLst>
          </p:cNvPr>
          <p:cNvSpPr/>
          <p:nvPr/>
        </p:nvSpPr>
        <p:spPr>
          <a:xfrm>
            <a:off x="3360917" y="1852237"/>
            <a:ext cx="2536366" cy="218302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6 - BARRA DE AÇÕES </a:t>
            </a:r>
          </a:p>
        </p:txBody>
      </p:sp>
      <p:sp>
        <p:nvSpPr>
          <p:cNvPr id="305" name="Retângulo 304">
            <a:extLst>
              <a:ext uri="{FF2B5EF4-FFF2-40B4-BE49-F238E27FC236}">
                <a16:creationId xmlns:a16="http://schemas.microsoft.com/office/drawing/2014/main" id="{E4853A80-A223-4744-81C9-2C54FEC15A75}"/>
              </a:ext>
            </a:extLst>
          </p:cNvPr>
          <p:cNvSpPr/>
          <p:nvPr/>
        </p:nvSpPr>
        <p:spPr>
          <a:xfrm>
            <a:off x="6331459" y="2010551"/>
            <a:ext cx="4905269" cy="2701287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spcAft>
                <a:spcPts val="1200"/>
              </a:spcAft>
              <a:buFont typeface="+mj-lt"/>
              <a:buAutoNum type="arabicPeriod" startAt="7"/>
            </a:pPr>
            <a:r>
              <a:rPr lang="pt-BR" sz="800" b="1" dirty="0">
                <a:solidFill>
                  <a:schemeClr val="tx1"/>
                </a:solidFill>
              </a:rPr>
              <a:t>Botão FILTRAR</a:t>
            </a:r>
            <a:r>
              <a:rPr lang="pt-BR" sz="800" dirty="0">
                <a:solidFill>
                  <a:schemeClr val="tx1"/>
                </a:solidFill>
              </a:rPr>
              <a:t>: exibe O FRAME DE FILTROS PARA O USUÁRIO ACESSAR AS NOTAS E OPTAR POR aceitar OU rejeitar O TRANSPORTADOR SUGERIDO: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REGIÃO:  </a:t>
            </a:r>
            <a:r>
              <a:rPr lang="pt-BR" sz="800" dirty="0">
                <a:solidFill>
                  <a:schemeClr val="tx1"/>
                </a:solidFill>
              </a:rPr>
              <a:t>Escolher determinada REGIÃO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regiões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UF:  </a:t>
            </a:r>
            <a:r>
              <a:rPr lang="pt-BR" sz="800" dirty="0">
                <a:solidFill>
                  <a:schemeClr val="tx1"/>
                </a:solidFill>
              </a:rPr>
              <a:t>Escolher a UF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UF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CIDADE DESTINO:  </a:t>
            </a:r>
            <a:r>
              <a:rPr lang="pt-BR" sz="800" dirty="0">
                <a:solidFill>
                  <a:schemeClr val="tx1"/>
                </a:solidFill>
              </a:rPr>
              <a:t>Escolher a CIDADE do Brasil.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CIDADES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NOTA:  </a:t>
            </a:r>
            <a:r>
              <a:rPr lang="pt-BR" sz="800" dirty="0">
                <a:solidFill>
                  <a:schemeClr val="tx1"/>
                </a:solidFill>
              </a:rPr>
              <a:t>Escolher a nota selecionada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);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TRANSORTADORA:  </a:t>
            </a:r>
            <a:r>
              <a:rPr lang="pt-BR" sz="800" dirty="0">
                <a:solidFill>
                  <a:schemeClr val="tx1"/>
                </a:solidFill>
              </a:rPr>
              <a:t>Escolher a TRANSPORTADORA.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as TRANSPORTADORAS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DESTINATÁRIO:  </a:t>
            </a:r>
            <a:r>
              <a:rPr lang="pt-BR" sz="800" dirty="0">
                <a:solidFill>
                  <a:schemeClr val="tx1"/>
                </a:solidFill>
              </a:rPr>
              <a:t>Escolher a </a:t>
            </a:r>
            <a:r>
              <a:rPr lang="pt-BR" sz="800" b="1" dirty="0">
                <a:solidFill>
                  <a:schemeClr val="tx1"/>
                </a:solidFill>
              </a:rPr>
              <a:t>DESTINATÁRIO</a:t>
            </a:r>
            <a:r>
              <a:rPr lang="pt-BR" sz="800" dirty="0">
                <a:solidFill>
                  <a:schemeClr val="tx1"/>
                </a:solidFill>
              </a:rPr>
              <a:t>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Os </a:t>
            </a:r>
            <a:r>
              <a:rPr lang="pt-BR" sz="800" b="1" dirty="0">
                <a:solidFill>
                  <a:schemeClr val="tx1"/>
                </a:solidFill>
              </a:rPr>
              <a:t>DESTINATÁRIO</a:t>
            </a:r>
            <a:r>
              <a:rPr lang="pt-BR" sz="800" dirty="0">
                <a:solidFill>
                  <a:schemeClr val="tx1"/>
                </a:solidFill>
              </a:rPr>
              <a:t>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800" b="1" dirty="0">
                <a:solidFill>
                  <a:schemeClr val="tx1"/>
                </a:solidFill>
              </a:rPr>
              <a:t>Filtro por FAIXA PESO:  </a:t>
            </a:r>
            <a:r>
              <a:rPr lang="pt-BR" sz="800" dirty="0">
                <a:solidFill>
                  <a:schemeClr val="tx1"/>
                </a:solidFill>
              </a:rPr>
              <a:t>Escolher a </a:t>
            </a:r>
            <a:r>
              <a:rPr lang="pt-BR" sz="800" b="1" dirty="0">
                <a:solidFill>
                  <a:schemeClr val="tx1"/>
                </a:solidFill>
              </a:rPr>
              <a:t>por FAIXA PESO</a:t>
            </a:r>
            <a:r>
              <a:rPr lang="pt-BR" sz="800" dirty="0">
                <a:solidFill>
                  <a:schemeClr val="tx1"/>
                </a:solidFill>
              </a:rPr>
              <a:t>. Para isso 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 deverá popular um COMBO com Os </a:t>
            </a:r>
            <a:r>
              <a:rPr lang="pt-BR" sz="800" b="1" dirty="0">
                <a:solidFill>
                  <a:schemeClr val="tx1"/>
                </a:solidFill>
              </a:rPr>
              <a:t>por FAIXA PESO</a:t>
            </a:r>
            <a:r>
              <a:rPr lang="pt-BR" sz="800" dirty="0">
                <a:solidFill>
                  <a:schemeClr val="tx1"/>
                </a:solidFill>
              </a:rPr>
              <a:t> presentes no DECK de NOTAS (objeto </a:t>
            </a:r>
            <a:r>
              <a:rPr lang="pt-BR" sz="800" dirty="0" err="1">
                <a:solidFill>
                  <a:schemeClr val="tx1"/>
                </a:solidFill>
              </a:rPr>
              <a:t>combobox</a:t>
            </a:r>
            <a:r>
              <a:rPr lang="pt-BR" sz="800" dirty="0">
                <a:solidFill>
                  <a:schemeClr val="tx1"/>
                </a:solidFill>
              </a:rPr>
              <a:t>).</a:t>
            </a: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641350" lvl="3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pt-BR" sz="800" dirty="0">
              <a:solidFill>
                <a:schemeClr val="tx1"/>
              </a:solidFill>
            </a:endParaRPr>
          </a:p>
          <a:p>
            <a:pPr marL="447675" lvl="2" indent="-714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2453790-753A-471F-B228-7B6A2DFBEE52}"/>
              </a:ext>
            </a:extLst>
          </p:cNvPr>
          <p:cNvSpPr/>
          <p:nvPr/>
        </p:nvSpPr>
        <p:spPr>
          <a:xfrm>
            <a:off x="3352733" y="1420261"/>
            <a:ext cx="2536366" cy="190464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4 - CARDS POR TRANSORTADORA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EA72DE8-9AB2-47B0-88A6-DD6EBA0009A1}"/>
              </a:ext>
            </a:extLst>
          </p:cNvPr>
          <p:cNvSpPr/>
          <p:nvPr/>
        </p:nvSpPr>
        <p:spPr>
          <a:xfrm>
            <a:off x="3344551" y="2101959"/>
            <a:ext cx="2536366" cy="17765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800" b="1" dirty="0">
                <a:solidFill>
                  <a:schemeClr val="tx1"/>
                </a:solidFill>
              </a:rPr>
              <a:t>7 - filtros para seleção de entregas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487A673E-CDAE-4878-AE5B-9E665B85A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3" y="6134521"/>
            <a:ext cx="997104" cy="629046"/>
          </a:xfrm>
          <a:prstGeom prst="rect">
            <a:avLst/>
          </a:prstGeom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813B5CDD-A9DC-436D-A95C-8C3C16E8D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087" y="6140280"/>
            <a:ext cx="917807" cy="623287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2A30721B-AE41-4E4B-94EE-1FF8A2F4A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7762" y="6144920"/>
            <a:ext cx="763841" cy="62904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E33D9BA8-9E22-438E-9285-48E051D04FA3}"/>
              </a:ext>
            </a:extLst>
          </p:cNvPr>
          <p:cNvSpPr/>
          <p:nvPr/>
        </p:nvSpPr>
        <p:spPr>
          <a:xfrm>
            <a:off x="3108919" y="4138872"/>
            <a:ext cx="2996679" cy="572966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3"/>
            </a:pPr>
            <a:r>
              <a:rPr lang="pt-BR" sz="800" b="1" dirty="0">
                <a:solidFill>
                  <a:schemeClr val="tx1"/>
                </a:solidFill>
              </a:rPr>
              <a:t>RESULTADO POR REGIÃO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resultado da seleção dos transportadores por REGIÃO (considerando ainda o critério de CAPITAL &amp; INTERIOR);</a:t>
            </a:r>
            <a:endParaRPr lang="pt-BR" sz="8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748B346-FDC9-4743-B68B-D25CC07D866B}"/>
              </a:ext>
            </a:extLst>
          </p:cNvPr>
          <p:cNvSpPr/>
          <p:nvPr/>
        </p:nvSpPr>
        <p:spPr>
          <a:xfrm>
            <a:off x="3115580" y="4778302"/>
            <a:ext cx="2996679" cy="40951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"/>
            </a:pPr>
            <a:r>
              <a:rPr lang="pt-BR" sz="800" b="1" dirty="0">
                <a:solidFill>
                  <a:schemeClr val="tx1"/>
                </a:solidFill>
              </a:rPr>
              <a:t>CARDS POR TRANSORTADORA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resumo dos custos para cada um dos TRANSPORTADORES selecionados.</a:t>
            </a:r>
            <a:endParaRPr lang="pt-BR" sz="8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F3A6AF0-9D97-4FCA-8170-CD9EE6E6D089}"/>
              </a:ext>
            </a:extLst>
          </p:cNvPr>
          <p:cNvSpPr/>
          <p:nvPr/>
        </p:nvSpPr>
        <p:spPr>
          <a:xfrm>
            <a:off x="3122576" y="5265337"/>
            <a:ext cx="2996679" cy="40951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5"/>
            </a:pPr>
            <a:r>
              <a:rPr lang="pt-BR" sz="800" b="1" dirty="0">
                <a:solidFill>
                  <a:schemeClr val="tx1"/>
                </a:solidFill>
              </a:rPr>
              <a:t>CUSTOS GERAIS :</a:t>
            </a:r>
          </a:p>
          <a:p>
            <a:pPr marL="268288" lvl="1" indent="-80963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tx1"/>
                </a:solidFill>
              </a:rPr>
              <a:t>Exibir o resumo dos custos GERAIS do DECK (incluindo a verba BEXX);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22831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847189"/>
            <a:ext cx="7981023" cy="9318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934270"/>
            <a:ext cx="5338080" cy="763455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755011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</p:spTree>
    <p:extLst>
      <p:ext uri="{BB962C8B-B14F-4D97-AF65-F5344CB8AC3E}">
        <p14:creationId xmlns:p14="http://schemas.microsoft.com/office/powerpoint/2010/main" val="289702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A2BCC25-0AB7-4A0B-B6EF-8833B8AE9654}"/>
              </a:ext>
            </a:extLst>
          </p:cNvPr>
          <p:cNvGrpSpPr/>
          <p:nvPr/>
        </p:nvGrpSpPr>
        <p:grpSpPr>
          <a:xfrm>
            <a:off x="1529542" y="755011"/>
            <a:ext cx="7981023" cy="2286768"/>
            <a:chOff x="1529542" y="755011"/>
            <a:chExt cx="7981023" cy="228676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1945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FAIXA DE PESO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3EA3C64-7446-4C01-8995-D698D8FD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3992" y="1154446"/>
              <a:ext cx="6128701" cy="174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40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54D631F-084C-4CE7-BC4B-33812D126EFC}"/>
              </a:ext>
            </a:extLst>
          </p:cNvPr>
          <p:cNvGrpSpPr/>
          <p:nvPr/>
        </p:nvGrpSpPr>
        <p:grpSpPr>
          <a:xfrm>
            <a:off x="1529542" y="144643"/>
            <a:ext cx="7981023" cy="2897136"/>
            <a:chOff x="1529542" y="144643"/>
            <a:chExt cx="7981023" cy="2897136"/>
          </a:xfrm>
        </p:grpSpPr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EB0754E4-E954-41FC-9DAF-16B6F8D52B1E}"/>
                </a:ext>
              </a:extLst>
            </p:cNvPr>
            <p:cNvSpPr txBox="1"/>
            <p:nvPr/>
          </p:nvSpPr>
          <p:spPr>
            <a:xfrm>
              <a:off x="3003344" y="144643"/>
              <a:ext cx="4268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accent2"/>
                  </a:solidFill>
                </a:rPr>
                <a:t>4 -SELEÇÃO DE TRANSPORTADOR - RESULTADO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1945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2F21A5F-F2BD-4967-9D66-135DC422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0892" y="929587"/>
              <a:ext cx="4901338" cy="2029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31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E005509-9D1C-4E6A-94B7-345EF0A8C89E}"/>
              </a:ext>
            </a:extLst>
          </p:cNvPr>
          <p:cNvGrpSpPr/>
          <p:nvPr/>
        </p:nvGrpSpPr>
        <p:grpSpPr>
          <a:xfrm>
            <a:off x="1529542" y="755011"/>
            <a:ext cx="7981023" cy="2673989"/>
            <a:chOff x="1529542" y="755011"/>
            <a:chExt cx="7981023" cy="2673989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2" y="847188"/>
              <a:ext cx="7981023" cy="25818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TRANSPORTADOR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BCC500F-D7C7-42E8-9231-89A296AAB5F0}"/>
                </a:ext>
              </a:extLst>
            </p:cNvPr>
            <p:cNvGrpSpPr/>
            <p:nvPr/>
          </p:nvGrpSpPr>
          <p:grpSpPr>
            <a:xfrm>
              <a:off x="1681943" y="999588"/>
              <a:ext cx="1965600" cy="2253685"/>
              <a:chOff x="1681943" y="999588"/>
              <a:chExt cx="1837982" cy="2253685"/>
            </a:xfrm>
          </p:grpSpPr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05AF96E-CA0C-46B7-9C0C-72800C076398}"/>
                  </a:ext>
                </a:extLst>
              </p:cNvPr>
              <p:cNvSpPr/>
              <p:nvPr/>
            </p:nvSpPr>
            <p:spPr>
              <a:xfrm>
                <a:off x="1681943" y="999588"/>
                <a:ext cx="1837982" cy="22536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" name="Imagem 3" descr="Logotipo&#10;&#10;Descrição gerada automaticamente">
                <a:extLst>
                  <a:ext uri="{FF2B5EF4-FFF2-40B4-BE49-F238E27FC236}">
                    <a16:creationId xmlns:a16="http://schemas.microsoft.com/office/drawing/2014/main" id="{791EE578-7BED-441F-A9E4-592CF17F7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453" y="1085230"/>
                <a:ext cx="625736" cy="274320"/>
              </a:xfrm>
              <a:prstGeom prst="rect">
                <a:avLst/>
              </a:prstGeom>
            </p:spPr>
          </p:pic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281F806-4CA7-4746-A457-98C8E4DA12EF}"/>
                  </a:ext>
                </a:extLst>
              </p:cNvPr>
              <p:cNvSpPr/>
              <p:nvPr/>
            </p:nvSpPr>
            <p:spPr>
              <a:xfrm>
                <a:off x="2504166" y="1075589"/>
                <a:ext cx="973680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LUZ TRANSPORTES</a:t>
                </a:r>
              </a:p>
            </p:txBody>
          </p:sp>
          <p:pic>
            <p:nvPicPr>
              <p:cNvPr id="6" name="Gráfico 5" descr="Classificação 3 estrelas com preenchimento sólido">
                <a:extLst>
                  <a:ext uri="{FF2B5EF4-FFF2-40B4-BE49-F238E27FC236}">
                    <a16:creationId xmlns:a16="http://schemas.microsoft.com/office/drawing/2014/main" id="{73D5B985-01AC-43DC-8ADC-A65A8BECA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61281" y="118300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E7BE606-AB1D-4C39-B3A2-76712C7F2C00}"/>
                  </a:ext>
                </a:extLst>
              </p:cNvPr>
              <p:cNvSpPr/>
              <p:nvPr/>
            </p:nvSpPr>
            <p:spPr>
              <a:xfrm>
                <a:off x="1700522" y="1549503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FRETE .........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9DAD1BC-8C01-4118-A5AE-58C77C9BC13F}"/>
                  </a:ext>
                </a:extLst>
              </p:cNvPr>
              <p:cNvSpPr/>
              <p:nvPr/>
            </p:nvSpPr>
            <p:spPr>
              <a:xfrm>
                <a:off x="1700522" y="1745162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TDE     .........</a:t>
                </a: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F540547-3CF2-44C6-AF12-9D786A26A8F0}"/>
                  </a:ext>
                </a:extLst>
              </p:cNvPr>
              <p:cNvSpPr/>
              <p:nvPr/>
            </p:nvSpPr>
            <p:spPr>
              <a:xfrm>
                <a:off x="2564031" y="1549503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R$ 18.000,00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482D2DF5-3375-4280-86D4-DCB9249AB5C2}"/>
                  </a:ext>
                </a:extLst>
              </p:cNvPr>
              <p:cNvSpPr/>
              <p:nvPr/>
            </p:nvSpPr>
            <p:spPr>
              <a:xfrm>
                <a:off x="2564031" y="1745162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R$ 865,00</a:t>
                </a: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9D874E0-56D3-4394-9F05-151B87491713}"/>
                  </a:ext>
                </a:extLst>
              </p:cNvPr>
              <p:cNvSpPr/>
              <p:nvPr/>
            </p:nvSpPr>
            <p:spPr>
              <a:xfrm>
                <a:off x="1697416" y="1972206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XYZ     .........</a:t>
                </a: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97F3112B-B0EF-4821-A428-80FF223187CF}"/>
                  </a:ext>
                </a:extLst>
              </p:cNvPr>
              <p:cNvSpPr/>
              <p:nvPr/>
            </p:nvSpPr>
            <p:spPr>
              <a:xfrm>
                <a:off x="2560925" y="1972206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R$ 100,00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0D9EA4E-DED5-467C-A1D0-442FC06B5E44}"/>
                  </a:ext>
                </a:extLst>
              </p:cNvPr>
              <p:cNvSpPr/>
              <p:nvPr/>
            </p:nvSpPr>
            <p:spPr>
              <a:xfrm>
                <a:off x="1700522" y="2235155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b="1" dirty="0">
                    <a:solidFill>
                      <a:schemeClr val="tx1"/>
                    </a:solidFill>
                  </a:rPr>
                  <a:t>TOTAL ........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A444C105-6EE8-4978-9874-6DB6301FFF38}"/>
                  </a:ext>
                </a:extLst>
              </p:cNvPr>
              <p:cNvSpPr/>
              <p:nvPr/>
            </p:nvSpPr>
            <p:spPr>
              <a:xfrm>
                <a:off x="2564031" y="2235155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b="1" dirty="0">
                    <a:solidFill>
                      <a:schemeClr val="tx1"/>
                    </a:solidFill>
                  </a:rPr>
                  <a:t>R$ 18.965,00</a:t>
                </a:r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8BCE1F1A-0978-40CE-A107-D57EA6D0E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457" y="2235155"/>
                <a:ext cx="7310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3B16B4C-4CED-4738-A167-830FF80BCEEF}"/>
                </a:ext>
              </a:extLst>
            </p:cNvPr>
            <p:cNvGrpSpPr/>
            <p:nvPr/>
          </p:nvGrpSpPr>
          <p:grpSpPr>
            <a:xfrm>
              <a:off x="3750307" y="1002783"/>
              <a:ext cx="1966351" cy="2253685"/>
              <a:chOff x="3657007" y="1002783"/>
              <a:chExt cx="1966351" cy="2253685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E6C3A60-6173-41EB-9CD8-FB557E5E5829}"/>
                  </a:ext>
                </a:extLst>
              </p:cNvPr>
              <p:cNvSpPr/>
              <p:nvPr/>
            </p:nvSpPr>
            <p:spPr>
              <a:xfrm>
                <a:off x="3657007" y="1002783"/>
                <a:ext cx="1966351" cy="22536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A85BEA9-E794-404A-BE68-B923FC114D4B}"/>
                  </a:ext>
                </a:extLst>
              </p:cNvPr>
              <p:cNvSpPr/>
              <p:nvPr/>
            </p:nvSpPr>
            <p:spPr>
              <a:xfrm>
                <a:off x="4591193" y="1078784"/>
                <a:ext cx="990087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TECMAR TRANSPORTES</a:t>
                </a:r>
              </a:p>
            </p:txBody>
          </p:sp>
          <p:pic>
            <p:nvPicPr>
              <p:cNvPr id="35" name="Gráfico 34" descr="Classificação 3 estrelas com preenchimento sólido">
                <a:extLst>
                  <a:ext uri="{FF2B5EF4-FFF2-40B4-BE49-F238E27FC236}">
                    <a16:creationId xmlns:a16="http://schemas.microsoft.com/office/drawing/2014/main" id="{06419F93-43A3-4A05-AAD7-5F7AD12A0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36346" y="1186201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B444F47D-3D46-4D59-96AF-90C2BB2B1AD2}"/>
                  </a:ext>
                </a:extLst>
              </p:cNvPr>
              <p:cNvSpPr/>
              <p:nvPr/>
            </p:nvSpPr>
            <p:spPr>
              <a:xfrm>
                <a:off x="3675587" y="1552698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FRETE .........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A3B2EF05-3137-4E46-A0C7-F8FB32FD47E9}"/>
                  </a:ext>
                </a:extLst>
              </p:cNvPr>
              <p:cNvSpPr/>
              <p:nvPr/>
            </p:nvSpPr>
            <p:spPr>
              <a:xfrm>
                <a:off x="3675587" y="1748357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TDE     .........</a:t>
                </a: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BBC33D70-A27D-43D1-9B17-DB339979F183}"/>
                  </a:ext>
                </a:extLst>
              </p:cNvPr>
              <p:cNvSpPr/>
              <p:nvPr/>
            </p:nvSpPr>
            <p:spPr>
              <a:xfrm>
                <a:off x="4539096" y="1552698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R$ 20.000,00</a:t>
                </a: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2F4CC952-E9BC-49C4-8066-3187A0204883}"/>
                  </a:ext>
                </a:extLst>
              </p:cNvPr>
              <p:cNvSpPr/>
              <p:nvPr/>
            </p:nvSpPr>
            <p:spPr>
              <a:xfrm>
                <a:off x="4539096" y="1748357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R$ 0,00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D3B18D8-9046-4C93-8521-0FABFA2EE790}"/>
                  </a:ext>
                </a:extLst>
              </p:cNvPr>
              <p:cNvSpPr/>
              <p:nvPr/>
            </p:nvSpPr>
            <p:spPr>
              <a:xfrm>
                <a:off x="3672481" y="1975401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XYZ     .........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3FAB9732-EDCE-47F1-A900-60C67E85E7F4}"/>
                  </a:ext>
                </a:extLst>
              </p:cNvPr>
              <p:cNvSpPr/>
              <p:nvPr/>
            </p:nvSpPr>
            <p:spPr>
              <a:xfrm>
                <a:off x="4535990" y="1975401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dirty="0">
                    <a:solidFill>
                      <a:schemeClr val="tx1"/>
                    </a:solidFill>
                  </a:rPr>
                  <a:t>R$ 0,00</a:t>
                </a: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340655D9-CB73-419F-A4E4-497F7089057E}"/>
                  </a:ext>
                </a:extLst>
              </p:cNvPr>
              <p:cNvSpPr/>
              <p:nvPr/>
            </p:nvSpPr>
            <p:spPr>
              <a:xfrm>
                <a:off x="3675587" y="2238350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b="1" dirty="0">
                    <a:solidFill>
                      <a:schemeClr val="tx1"/>
                    </a:solidFill>
                  </a:rPr>
                  <a:t>TOTAL ........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07B71DD-D0FD-44F2-A54E-A9E21DA19B8F}"/>
                  </a:ext>
                </a:extLst>
              </p:cNvPr>
              <p:cNvSpPr/>
              <p:nvPr/>
            </p:nvSpPr>
            <p:spPr>
              <a:xfrm>
                <a:off x="4539096" y="2238350"/>
                <a:ext cx="756539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pt-BR" sz="800" b="1" dirty="0">
                    <a:solidFill>
                      <a:schemeClr val="tx1"/>
                    </a:solidFill>
                  </a:rPr>
                  <a:t>R$ 20.000,00</a:t>
                </a: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0C828AFB-6276-49A0-8A7F-0E1DE8D58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8522" y="2238350"/>
                <a:ext cx="7310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m 27" descr="Logotipo&#10;&#10;Descrição gerada automaticamente">
                <a:extLst>
                  <a:ext uri="{FF2B5EF4-FFF2-40B4-BE49-F238E27FC236}">
                    <a16:creationId xmlns:a16="http://schemas.microsoft.com/office/drawing/2014/main" id="{D18581D9-215C-4628-9292-BD9B665C1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276" y="1080115"/>
                <a:ext cx="857325" cy="2400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756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C9493C6-C379-4550-B8F5-64AA51C08B26}"/>
              </a:ext>
            </a:extLst>
          </p:cNvPr>
          <p:cNvGrpSpPr/>
          <p:nvPr/>
        </p:nvGrpSpPr>
        <p:grpSpPr>
          <a:xfrm>
            <a:off x="1529543" y="755011"/>
            <a:ext cx="2223308" cy="2673989"/>
            <a:chOff x="1529543" y="755011"/>
            <a:chExt cx="2223308" cy="2673989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CD2FE8-CDE3-4E41-A476-949B7A73C89F}"/>
                </a:ext>
              </a:extLst>
            </p:cNvPr>
            <p:cNvSpPr/>
            <p:nvPr/>
          </p:nvSpPr>
          <p:spPr>
            <a:xfrm>
              <a:off x="1529543" y="847188"/>
              <a:ext cx="2223308" cy="25818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1D7804E-A27F-4147-AC91-416565B0C5CE}"/>
                </a:ext>
              </a:extLst>
            </p:cNvPr>
            <p:cNvSpPr/>
            <p:nvPr/>
          </p:nvSpPr>
          <p:spPr>
            <a:xfrm>
              <a:off x="1601904" y="755011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CUSTOS GERAIS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05AF96E-CA0C-46B7-9C0C-72800C076398}"/>
                </a:ext>
              </a:extLst>
            </p:cNvPr>
            <p:cNvSpPr/>
            <p:nvPr/>
          </p:nvSpPr>
          <p:spPr>
            <a:xfrm>
              <a:off x="1681943" y="999588"/>
              <a:ext cx="1965600" cy="22536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E7BE606-AB1D-4C39-B3A2-76712C7F2C00}"/>
                </a:ext>
              </a:extLst>
            </p:cNvPr>
            <p:cNvSpPr/>
            <p:nvPr/>
          </p:nvSpPr>
          <p:spPr>
            <a:xfrm>
              <a:off x="1701812" y="11078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FRETE .........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9DAD1BC-8C01-4118-A5AE-58C77C9BC13F}"/>
                </a:ext>
              </a:extLst>
            </p:cNvPr>
            <p:cNvSpPr/>
            <p:nvPr/>
          </p:nvSpPr>
          <p:spPr>
            <a:xfrm>
              <a:off x="1701812" y="1303518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TDE     .........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F540547-3CF2-44C6-AF12-9D786A26A8F0}"/>
                </a:ext>
              </a:extLst>
            </p:cNvPr>
            <p:cNvSpPr/>
            <p:nvPr/>
          </p:nvSpPr>
          <p:spPr>
            <a:xfrm>
              <a:off x="2625278" y="11078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R$ 77.000,00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82D2DF5-3375-4280-86D4-DCB9249AB5C2}"/>
                </a:ext>
              </a:extLst>
            </p:cNvPr>
            <p:cNvSpPr/>
            <p:nvPr/>
          </p:nvSpPr>
          <p:spPr>
            <a:xfrm>
              <a:off x="2625278" y="1303518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R$ 2.000,00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9D874E0-56D3-4394-9F05-151B87491713}"/>
                </a:ext>
              </a:extLst>
            </p:cNvPr>
            <p:cNvSpPr/>
            <p:nvPr/>
          </p:nvSpPr>
          <p:spPr>
            <a:xfrm>
              <a:off x="1698490" y="1530562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XYZ     .........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7F3112B-B0EF-4821-A428-80FF223187CF}"/>
                </a:ext>
              </a:extLst>
            </p:cNvPr>
            <p:cNvSpPr/>
            <p:nvPr/>
          </p:nvSpPr>
          <p:spPr>
            <a:xfrm>
              <a:off x="2621956" y="1530562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R$ 1000,00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0D9EA4E-DED5-467C-A1D0-442FC06B5E44}"/>
                </a:ext>
              </a:extLst>
            </p:cNvPr>
            <p:cNvSpPr/>
            <p:nvPr/>
          </p:nvSpPr>
          <p:spPr>
            <a:xfrm>
              <a:off x="1701812" y="21729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b="1" dirty="0">
                  <a:solidFill>
                    <a:schemeClr val="tx1"/>
                  </a:solidFill>
                </a:rPr>
                <a:t>TOTAL ........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444C105-6EE8-4978-9874-6DB6301FFF38}"/>
                </a:ext>
              </a:extLst>
            </p:cNvPr>
            <p:cNvSpPr/>
            <p:nvPr/>
          </p:nvSpPr>
          <p:spPr>
            <a:xfrm>
              <a:off x="2625278" y="217295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b="1" dirty="0">
                  <a:solidFill>
                    <a:schemeClr val="tx1"/>
                  </a:solidFill>
                </a:rPr>
                <a:t>R$ 84.000,00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BCE1F1A-0978-40CE-A107-D57EA6D0E81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913" y="2172959"/>
              <a:ext cx="7818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02C8128-B79E-4D8F-9D53-78BC882DCBEC}"/>
                </a:ext>
              </a:extLst>
            </p:cNvPr>
            <p:cNvSpPr/>
            <p:nvPr/>
          </p:nvSpPr>
          <p:spPr>
            <a:xfrm>
              <a:off x="1698490" y="177513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BEXX     .........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AE829E0-302D-4B64-98EA-DAAB24A05C18}"/>
                </a:ext>
              </a:extLst>
            </p:cNvPr>
            <p:cNvSpPr/>
            <p:nvPr/>
          </p:nvSpPr>
          <p:spPr>
            <a:xfrm>
              <a:off x="2621956" y="1775139"/>
              <a:ext cx="809068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800" dirty="0">
                  <a:solidFill>
                    <a:schemeClr val="tx1"/>
                  </a:solidFill>
                </a:rPr>
                <a:t>R$ 4.000,00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38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677F72-D7C3-4286-A7C7-A78018E89280}"/>
              </a:ext>
            </a:extLst>
          </p:cNvPr>
          <p:cNvSpPr/>
          <p:nvPr/>
        </p:nvSpPr>
        <p:spPr>
          <a:xfrm>
            <a:off x="834216" y="1450249"/>
            <a:ext cx="5451749" cy="1617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00021-5AB2-415C-82C9-B2AD842F8EF9}"/>
              </a:ext>
            </a:extLst>
          </p:cNvPr>
          <p:cNvSpPr/>
          <p:nvPr/>
        </p:nvSpPr>
        <p:spPr>
          <a:xfrm>
            <a:off x="906578" y="135807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FAIXA DE PESO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F21ED-9AD1-4625-8294-03451C538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240" y="1542427"/>
            <a:ext cx="4683185" cy="13367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A9A1D0D-EE0A-45E0-B271-0CB8ECF24B85}"/>
              </a:ext>
            </a:extLst>
          </p:cNvPr>
          <p:cNvGrpSpPr/>
          <p:nvPr/>
        </p:nvGrpSpPr>
        <p:grpSpPr>
          <a:xfrm>
            <a:off x="6531581" y="1352709"/>
            <a:ext cx="4823634" cy="1706504"/>
            <a:chOff x="1529542" y="3152268"/>
            <a:chExt cx="4823634" cy="1706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B611A0-BB37-4106-A9C5-2E82D3748BA2}"/>
                </a:ext>
              </a:extLst>
            </p:cNvPr>
            <p:cNvSpPr/>
            <p:nvPr/>
          </p:nvSpPr>
          <p:spPr>
            <a:xfrm>
              <a:off x="1529542" y="3244445"/>
              <a:ext cx="4823634" cy="16143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3976604-128F-4B5A-8B52-BD4EA492914C}"/>
                </a:ext>
              </a:extLst>
            </p:cNvPr>
            <p:cNvSpPr/>
            <p:nvPr/>
          </p:nvSpPr>
          <p:spPr>
            <a:xfrm>
              <a:off x="1601903" y="3152268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E34A22F-67CA-4E24-961D-45587EF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69616" y="3336623"/>
              <a:ext cx="3476956" cy="1439912"/>
            </a:xfrm>
            <a:prstGeom prst="rect">
              <a:avLst/>
            </a:prstGeom>
          </p:spPr>
        </p:pic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843206" y="3111884"/>
            <a:ext cx="8151315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915568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995607" y="3311910"/>
            <a:ext cx="1965600" cy="10992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7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1874920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887" y="3495327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015476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015476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CDF467-18AC-4404-B715-CD600352B6FB}"/>
              </a:ext>
            </a:extLst>
          </p:cNvPr>
          <p:cNvSpPr/>
          <p:nvPr/>
        </p:nvSpPr>
        <p:spPr>
          <a:xfrm>
            <a:off x="1938942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R$ 18.000,00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B0A542-031B-4DD2-9ACC-9FB8F1115990}"/>
              </a:ext>
            </a:extLst>
          </p:cNvPr>
          <p:cNvSpPr/>
          <p:nvPr/>
        </p:nvSpPr>
        <p:spPr>
          <a:xfrm>
            <a:off x="1938942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R$ 865,00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012154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B0FC66F-AC3A-4626-BABC-EB2B00D65DA1}"/>
              </a:ext>
            </a:extLst>
          </p:cNvPr>
          <p:cNvSpPr/>
          <p:nvPr/>
        </p:nvSpPr>
        <p:spPr>
          <a:xfrm>
            <a:off x="1935620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R$ 100,00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12AFD2-368D-4E40-B906-8559DBC75D97}"/>
              </a:ext>
            </a:extLst>
          </p:cNvPr>
          <p:cNvSpPr/>
          <p:nvPr/>
        </p:nvSpPr>
        <p:spPr>
          <a:xfrm>
            <a:off x="1015476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03EB39E-02A6-4162-AC0A-ED0329A2272B}"/>
              </a:ext>
            </a:extLst>
          </p:cNvPr>
          <p:cNvSpPr/>
          <p:nvPr/>
        </p:nvSpPr>
        <p:spPr>
          <a:xfrm>
            <a:off x="1938942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R$ 18.965,00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AC124A-F0A5-4BE8-B3F6-D73B12450F80}"/>
              </a:ext>
            </a:extLst>
          </p:cNvPr>
          <p:cNvCxnSpPr>
            <a:cxnSpLocks/>
          </p:cNvCxnSpPr>
          <p:nvPr/>
        </p:nvCxnSpPr>
        <p:spPr>
          <a:xfrm>
            <a:off x="2034577" y="4196956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49FCD3B-D727-4444-B356-95413F3834C7}"/>
              </a:ext>
            </a:extLst>
          </p:cNvPr>
          <p:cNvSpPr/>
          <p:nvPr/>
        </p:nvSpPr>
        <p:spPr>
          <a:xfrm>
            <a:off x="3063971" y="3315105"/>
            <a:ext cx="1966351" cy="109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EA505-382A-412B-B76A-39147986874E}"/>
              </a:ext>
            </a:extLst>
          </p:cNvPr>
          <p:cNvSpPr/>
          <p:nvPr/>
        </p:nvSpPr>
        <p:spPr>
          <a:xfrm>
            <a:off x="3998157" y="3391105"/>
            <a:ext cx="99008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 TRANSPORTES</a:t>
            </a:r>
          </a:p>
        </p:txBody>
      </p:sp>
      <p:pic>
        <p:nvPicPr>
          <p:cNvPr id="36" name="Gráfico 35" descr="Classificação 3 estrelas com preenchimento sólido">
            <a:extLst>
              <a:ext uri="{FF2B5EF4-FFF2-40B4-BE49-F238E27FC236}">
                <a16:creationId xmlns:a16="http://schemas.microsoft.com/office/drawing/2014/main" id="{C2B8A278-C2F3-4831-96D2-B5E0F8A3F8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3310" y="3498522"/>
            <a:ext cx="274320" cy="27432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EF1C6A73-CE61-4E53-A8A5-9F8D01F08CAA}"/>
              </a:ext>
            </a:extLst>
          </p:cNvPr>
          <p:cNvSpPr/>
          <p:nvPr/>
        </p:nvSpPr>
        <p:spPr>
          <a:xfrm>
            <a:off x="3082551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8C53A8-3BAF-4D80-875A-4C8D642F588E}"/>
              </a:ext>
            </a:extLst>
          </p:cNvPr>
          <p:cNvSpPr/>
          <p:nvPr/>
        </p:nvSpPr>
        <p:spPr>
          <a:xfrm>
            <a:off x="3082551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ACE5B9-24F7-41DF-AB62-1728EA9DC730}"/>
              </a:ext>
            </a:extLst>
          </p:cNvPr>
          <p:cNvSpPr/>
          <p:nvPr/>
        </p:nvSpPr>
        <p:spPr>
          <a:xfrm>
            <a:off x="3946060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R$ 20.000,00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738D13-846B-4217-829B-0CFD288D9A4B}"/>
              </a:ext>
            </a:extLst>
          </p:cNvPr>
          <p:cNvSpPr/>
          <p:nvPr/>
        </p:nvSpPr>
        <p:spPr>
          <a:xfrm>
            <a:off x="3946060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C6436D-F908-45F2-A5AE-B112DA5D094F}"/>
              </a:ext>
            </a:extLst>
          </p:cNvPr>
          <p:cNvSpPr/>
          <p:nvPr/>
        </p:nvSpPr>
        <p:spPr>
          <a:xfrm>
            <a:off x="3079445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5251E6-3F79-4BCF-AAC2-788B5B7A12A7}"/>
              </a:ext>
            </a:extLst>
          </p:cNvPr>
          <p:cNvSpPr/>
          <p:nvPr/>
        </p:nvSpPr>
        <p:spPr>
          <a:xfrm>
            <a:off x="3942954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8827A7C-C7C5-40C1-9F60-5CC96CA9DBDE}"/>
              </a:ext>
            </a:extLst>
          </p:cNvPr>
          <p:cNvSpPr/>
          <p:nvPr/>
        </p:nvSpPr>
        <p:spPr>
          <a:xfrm>
            <a:off x="3082551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0C583AB-A850-4EAE-9E66-C7698B23E0EE}"/>
              </a:ext>
            </a:extLst>
          </p:cNvPr>
          <p:cNvSpPr/>
          <p:nvPr/>
        </p:nvSpPr>
        <p:spPr>
          <a:xfrm>
            <a:off x="3946060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R$ 20.000,00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710658-62A1-4481-BABA-BC0AE759A0C0}"/>
              </a:ext>
            </a:extLst>
          </p:cNvPr>
          <p:cNvCxnSpPr>
            <a:cxnSpLocks/>
          </p:cNvCxnSpPr>
          <p:nvPr/>
        </p:nvCxnSpPr>
        <p:spPr>
          <a:xfrm>
            <a:off x="4035486" y="4200151"/>
            <a:ext cx="73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9FA1E3DC-805B-4E05-B41E-A53AB69463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40" y="3392436"/>
            <a:ext cx="857325" cy="240051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366A9519-3F37-41A5-B38C-931E86E8AE24}"/>
              </a:ext>
            </a:extLst>
          </p:cNvPr>
          <p:cNvSpPr/>
          <p:nvPr/>
        </p:nvSpPr>
        <p:spPr>
          <a:xfrm>
            <a:off x="9108919" y="3108811"/>
            <a:ext cx="2223308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25BAB17-183A-4C0F-B4E4-4872986179EE}"/>
              </a:ext>
            </a:extLst>
          </p:cNvPr>
          <p:cNvSpPr/>
          <p:nvPr/>
        </p:nvSpPr>
        <p:spPr>
          <a:xfrm>
            <a:off x="9181280" y="3083309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CUSTOS GERAIS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D8F8210-3387-43CF-80AD-9709EE8F2436}"/>
              </a:ext>
            </a:extLst>
          </p:cNvPr>
          <p:cNvSpPr/>
          <p:nvPr/>
        </p:nvSpPr>
        <p:spPr>
          <a:xfrm>
            <a:off x="9261319" y="3327886"/>
            <a:ext cx="1965600" cy="9969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AE3A63F-69A3-4095-A670-00AD1DCD32B4}"/>
              </a:ext>
            </a:extLst>
          </p:cNvPr>
          <p:cNvSpPr/>
          <p:nvPr/>
        </p:nvSpPr>
        <p:spPr>
          <a:xfrm>
            <a:off x="9281188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094B24-8C33-4281-8343-4289AD357CDD}"/>
              </a:ext>
            </a:extLst>
          </p:cNvPr>
          <p:cNvSpPr/>
          <p:nvPr/>
        </p:nvSpPr>
        <p:spPr>
          <a:xfrm>
            <a:off x="9281188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3754D1-9F07-4C52-82E7-2F2D6A9BCE43}"/>
              </a:ext>
            </a:extLst>
          </p:cNvPr>
          <p:cNvSpPr/>
          <p:nvPr/>
        </p:nvSpPr>
        <p:spPr>
          <a:xfrm>
            <a:off x="10204654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R$ 77.000,00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BE3AA8C-57BE-4DEE-AADE-B3D03807B2E7}"/>
              </a:ext>
            </a:extLst>
          </p:cNvPr>
          <p:cNvSpPr/>
          <p:nvPr/>
        </p:nvSpPr>
        <p:spPr>
          <a:xfrm>
            <a:off x="10204654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R$ 2.000,00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3EA7D54-F558-44C3-AAF5-91490A1D3385}"/>
              </a:ext>
            </a:extLst>
          </p:cNvPr>
          <p:cNvSpPr/>
          <p:nvPr/>
        </p:nvSpPr>
        <p:spPr>
          <a:xfrm>
            <a:off x="9277866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C83DD1-702F-4FFB-8284-F4C6FA23BE4B}"/>
              </a:ext>
            </a:extLst>
          </p:cNvPr>
          <p:cNvSpPr/>
          <p:nvPr/>
        </p:nvSpPr>
        <p:spPr>
          <a:xfrm>
            <a:off x="10201332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R$ 1000,00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A1C520-6201-4515-8785-6F6AFE9C6722}"/>
              </a:ext>
            </a:extLst>
          </p:cNvPr>
          <p:cNvSpPr/>
          <p:nvPr/>
        </p:nvSpPr>
        <p:spPr>
          <a:xfrm>
            <a:off x="9281188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557CC9-66BA-478C-9D22-B33B33F839FD}"/>
              </a:ext>
            </a:extLst>
          </p:cNvPr>
          <p:cNvSpPr/>
          <p:nvPr/>
        </p:nvSpPr>
        <p:spPr>
          <a:xfrm>
            <a:off x="10204654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R$ 84.000,00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4839DA0-5EB5-41CE-B764-E44E1CD5B294}"/>
              </a:ext>
            </a:extLst>
          </p:cNvPr>
          <p:cNvCxnSpPr>
            <a:cxnSpLocks/>
          </p:cNvCxnSpPr>
          <p:nvPr/>
        </p:nvCxnSpPr>
        <p:spPr>
          <a:xfrm>
            <a:off x="10300289" y="4015215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DD2C08-D4B7-42CC-A656-7A70B5FC27B4}"/>
              </a:ext>
            </a:extLst>
          </p:cNvPr>
          <p:cNvSpPr/>
          <p:nvPr/>
        </p:nvSpPr>
        <p:spPr>
          <a:xfrm>
            <a:off x="9277866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BEXX     .........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DF2C9B9-D0D6-4BAD-AB66-B07E5CE4CB37}"/>
              </a:ext>
            </a:extLst>
          </p:cNvPr>
          <p:cNvSpPr/>
          <p:nvPr/>
        </p:nvSpPr>
        <p:spPr>
          <a:xfrm>
            <a:off x="10201332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R$ 4.000,00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579831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9F59E41-E247-4C86-B770-234317C84922}"/>
              </a:ext>
            </a:extLst>
          </p:cNvPr>
          <p:cNvSpPr/>
          <p:nvPr/>
        </p:nvSpPr>
        <p:spPr>
          <a:xfrm>
            <a:off x="2156801" y="4626042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FILTRAR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3208539" y="4626042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4260266" y="4632744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5311993" y="4623367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  <p:pic>
        <p:nvPicPr>
          <p:cNvPr id="20" name="Imagem 19" descr="Tela de computador&#10;&#10;Descrição gerada automaticamente">
            <a:extLst>
              <a:ext uri="{FF2B5EF4-FFF2-40B4-BE49-F238E27FC236}">
                <a16:creationId xmlns:a16="http://schemas.microsoft.com/office/drawing/2014/main" id="{2F08C4EC-C77D-41CB-A742-FE4880AF24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6645" y="4937105"/>
            <a:ext cx="7981023" cy="25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74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30C415B-B990-4044-A73C-AD395F1C1CD9}"/>
              </a:ext>
            </a:extLst>
          </p:cNvPr>
          <p:cNvGrpSpPr/>
          <p:nvPr/>
        </p:nvGrpSpPr>
        <p:grpSpPr>
          <a:xfrm>
            <a:off x="2039817" y="830202"/>
            <a:ext cx="7981023" cy="301546"/>
            <a:chOff x="2056646" y="4579831"/>
            <a:chExt cx="7981023" cy="301546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FF36493-AEA1-4742-948B-1E779CE27224}"/>
                </a:ext>
              </a:extLst>
            </p:cNvPr>
            <p:cNvSpPr/>
            <p:nvPr/>
          </p:nvSpPr>
          <p:spPr>
            <a:xfrm>
              <a:off x="2056646" y="4579831"/>
              <a:ext cx="7981023" cy="3015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6BD19B63-D530-4D1A-8DF6-2135ABB50B40}"/>
                </a:ext>
              </a:extLst>
            </p:cNvPr>
            <p:cNvSpPr/>
            <p:nvPr/>
          </p:nvSpPr>
          <p:spPr>
            <a:xfrm>
              <a:off x="2156801" y="4626042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FILTRAR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4E4C0DC6-1CD8-4029-A30B-907037A54685}"/>
                </a:ext>
              </a:extLst>
            </p:cNvPr>
            <p:cNvSpPr/>
            <p:nvPr/>
          </p:nvSpPr>
          <p:spPr>
            <a:xfrm>
              <a:off x="3208539" y="4626042"/>
              <a:ext cx="899338" cy="184355"/>
            </a:xfrm>
            <a:prstGeom prst="rect">
              <a:avLst/>
            </a:prstGeom>
            <a:solidFill>
              <a:srgbClr val="6668B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/>
                  </a:solidFill>
                </a:rPr>
                <a:t>ACEITAR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D2198C74-1197-444D-AE8A-4432A1F3B704}"/>
                </a:ext>
              </a:extLst>
            </p:cNvPr>
            <p:cNvSpPr/>
            <p:nvPr/>
          </p:nvSpPr>
          <p:spPr>
            <a:xfrm>
              <a:off x="4260266" y="4632744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REJEITAR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65DD29C-A045-4814-8F4D-728FDCAB1F8D}"/>
                </a:ext>
              </a:extLst>
            </p:cNvPr>
            <p:cNvSpPr/>
            <p:nvPr/>
          </p:nvSpPr>
          <p:spPr>
            <a:xfrm>
              <a:off x="5311993" y="4623367"/>
              <a:ext cx="899338" cy="184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FINALIZAR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127E59-9B80-4637-850C-68F9D07DDE7C}"/>
              </a:ext>
            </a:extLst>
          </p:cNvPr>
          <p:cNvGrpSpPr/>
          <p:nvPr/>
        </p:nvGrpSpPr>
        <p:grpSpPr>
          <a:xfrm>
            <a:off x="2105488" y="1390032"/>
            <a:ext cx="7981023" cy="827186"/>
            <a:chOff x="2105488" y="1390032"/>
            <a:chExt cx="7981023" cy="827186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F4179F2-6159-4B00-80DA-CA6E70641B4F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827186"/>
              <a:chOff x="2105488" y="1390032"/>
              <a:chExt cx="7981023" cy="827186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57ED0335-25DE-4CF7-9D9D-C8564C700714}"/>
                  </a:ext>
                </a:extLst>
              </p:cNvPr>
              <p:cNvSpPr/>
              <p:nvPr/>
            </p:nvSpPr>
            <p:spPr>
              <a:xfrm>
                <a:off x="2105488" y="1484393"/>
                <a:ext cx="7981023" cy="7328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AAF4854E-541F-4850-8E81-1B69F2639595}"/>
                  </a:ext>
                </a:extLst>
              </p:cNvPr>
              <p:cNvSpPr/>
              <p:nvPr/>
            </p:nvSpPr>
            <p:spPr>
              <a:xfrm>
                <a:off x="2257888" y="1636793"/>
                <a:ext cx="7695121" cy="478383"/>
              </a:xfrm>
              <a:prstGeom prst="rect">
                <a:avLst/>
              </a:prstGeom>
              <a:solidFill>
                <a:srgbClr val="DBDBED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BA1CEF40-DC43-403A-8CBB-080214C1694F}"/>
                  </a:ext>
                </a:extLst>
              </p:cNvPr>
              <p:cNvSpPr/>
              <p:nvPr/>
            </p:nvSpPr>
            <p:spPr>
              <a:xfrm>
                <a:off x="2392673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8F0BBA4-A703-44F7-94E1-E39FFD0776C8}"/>
                  </a:ext>
                </a:extLst>
              </p:cNvPr>
              <p:cNvSpPr/>
              <p:nvPr/>
            </p:nvSpPr>
            <p:spPr>
              <a:xfrm>
                <a:off x="3444411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54" name="Seta: de Cima para Baixo 53">
                <a:extLst>
                  <a:ext uri="{FF2B5EF4-FFF2-40B4-BE49-F238E27FC236}">
                    <a16:creationId xmlns:a16="http://schemas.microsoft.com/office/drawing/2014/main" id="{BB47750E-7BF9-468C-9442-FFF6FA153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8505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Seta: de Cima para Baixo 54">
                <a:extLst>
                  <a:ext uri="{FF2B5EF4-FFF2-40B4-BE49-F238E27FC236}">
                    <a16:creationId xmlns:a16="http://schemas.microsoft.com/office/drawing/2014/main" id="{CDF571ED-045D-4294-9379-1431C6B1F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851141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C73710EC-5238-43CC-BF89-8B660009AF01}"/>
                  </a:ext>
                </a:extLst>
              </p:cNvPr>
              <p:cNvSpPr/>
              <p:nvPr/>
            </p:nvSpPr>
            <p:spPr>
              <a:xfrm>
                <a:off x="4496138" y="1833448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57" name="Seta: de Cima para Baixo 56">
                <a:extLst>
                  <a:ext uri="{FF2B5EF4-FFF2-40B4-BE49-F238E27FC236}">
                    <a16:creationId xmlns:a16="http://schemas.microsoft.com/office/drawing/2014/main" id="{A237A2DC-3848-47FC-BD13-24376618F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8578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795717BA-5F75-43F0-87ED-6C37992C00B9}"/>
                  </a:ext>
                </a:extLst>
              </p:cNvPr>
              <p:cNvSpPr/>
              <p:nvPr/>
            </p:nvSpPr>
            <p:spPr>
              <a:xfrm>
                <a:off x="5547865" y="182407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53716F27-3C53-4888-B5A7-8B2E883FF192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APROVAÇÃO DE ENTREGAS</a:t>
                </a:r>
              </a:p>
            </p:txBody>
          </p:sp>
        </p:grp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19D7DF3A-372F-48D5-B397-C7120AEBE792}"/>
                </a:ext>
              </a:extLst>
            </p:cNvPr>
            <p:cNvSpPr/>
            <p:nvPr/>
          </p:nvSpPr>
          <p:spPr>
            <a:xfrm>
              <a:off x="6627000" y="182407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TRANSORTADORA</a:t>
              </a:r>
              <a:endParaRPr lang="pt-BR" sz="800" dirty="0"/>
            </a:p>
          </p:txBody>
        </p:sp>
        <p:sp>
          <p:nvSpPr>
            <p:cNvPr id="71" name="Seta: de Cima para Baixo 70">
              <a:extLst>
                <a:ext uri="{FF2B5EF4-FFF2-40B4-BE49-F238E27FC236}">
                  <a16:creationId xmlns:a16="http://schemas.microsoft.com/office/drawing/2014/main" id="{0BBAE046-B892-4DF7-95CE-8021534AF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6619" y="184846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7945736-DE4A-4ED3-8C25-D681281F7BB8}"/>
                </a:ext>
              </a:extLst>
            </p:cNvPr>
            <p:cNvSpPr/>
            <p:nvPr/>
          </p:nvSpPr>
          <p:spPr>
            <a:xfrm>
              <a:off x="7758619" y="1833448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73" name="Seta: de Cima para Baixo 72">
              <a:extLst>
                <a:ext uri="{FF2B5EF4-FFF2-40B4-BE49-F238E27FC236}">
                  <a16:creationId xmlns:a16="http://schemas.microsoft.com/office/drawing/2014/main" id="{B10790EA-C3D6-4517-AA27-2F92D4858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EE53F304-BF8E-4147-9896-0E360B8E47DC}"/>
                </a:ext>
              </a:extLst>
            </p:cNvPr>
            <p:cNvSpPr/>
            <p:nvPr/>
          </p:nvSpPr>
          <p:spPr>
            <a:xfrm>
              <a:off x="8899991" y="183616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FAIXA PESO</a:t>
              </a:r>
              <a:endParaRPr lang="pt-BR" sz="800" dirty="0"/>
            </a:p>
          </p:txBody>
        </p:sp>
        <p:sp>
          <p:nvSpPr>
            <p:cNvPr id="75" name="Seta: de Cima para Baixo 74">
              <a:extLst>
                <a:ext uri="{FF2B5EF4-FFF2-40B4-BE49-F238E27FC236}">
                  <a16:creationId xmlns:a16="http://schemas.microsoft.com/office/drawing/2014/main" id="{F654BDBE-D852-4A03-8CBB-56D84AD05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610" y="186055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4199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 descr="Tela de computador&#10;&#10;Descrição gerada automaticamente">
            <a:extLst>
              <a:ext uri="{FF2B5EF4-FFF2-40B4-BE49-F238E27FC236}">
                <a16:creationId xmlns:a16="http://schemas.microsoft.com/office/drawing/2014/main" id="{21AD8499-97CD-4B2B-A92F-C16F4E1D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45" y="4937105"/>
            <a:ext cx="7981023" cy="2519084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BCCD2FE8-CDE3-4E41-A476-949B7A73C89F}"/>
              </a:ext>
            </a:extLst>
          </p:cNvPr>
          <p:cNvSpPr/>
          <p:nvPr/>
        </p:nvSpPr>
        <p:spPr>
          <a:xfrm>
            <a:off x="1529542" y="662602"/>
            <a:ext cx="7981023" cy="624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 err="1">
                <a:solidFill>
                  <a:schemeClr val="bg1"/>
                </a:solidFill>
              </a:rPr>
              <a:t>Wireframe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278" name="Gráfico 277" descr="Monitor com preenchimento sólido">
            <a:extLst>
              <a:ext uri="{FF2B5EF4-FFF2-40B4-BE49-F238E27FC236}">
                <a16:creationId xmlns:a16="http://schemas.microsoft.com/office/drawing/2014/main" id="{D92D6E3C-ABB7-46FD-A0A1-55A4F0B0D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035" y="106317"/>
            <a:ext cx="385680" cy="385680"/>
          </a:xfrm>
          <a:prstGeom prst="rect">
            <a:avLst/>
          </a:prstGeom>
        </p:spPr>
      </p:pic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EB0754E4-E954-41FC-9DAF-16B6F8D52B1E}"/>
              </a:ext>
            </a:extLst>
          </p:cNvPr>
          <p:cNvSpPr txBox="1"/>
          <p:nvPr/>
        </p:nvSpPr>
        <p:spPr>
          <a:xfrm>
            <a:off x="3003344" y="144643"/>
            <a:ext cx="426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4 -SELEÇÃO DE TRANSPORTADOR - RESULTADO</a:t>
            </a: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9A425DB-9578-4196-ACD5-8ACE6BFED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435" y="699924"/>
            <a:ext cx="5338080" cy="58351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81D7804E-A27F-4147-AC91-416565B0C5CE}"/>
              </a:ext>
            </a:extLst>
          </p:cNvPr>
          <p:cNvSpPr/>
          <p:nvPr/>
        </p:nvSpPr>
        <p:spPr>
          <a:xfrm>
            <a:off x="1601904" y="570424"/>
            <a:ext cx="1401440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RESUMO DO DECK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677F72-D7C3-4286-A7C7-A78018E89280}"/>
              </a:ext>
            </a:extLst>
          </p:cNvPr>
          <p:cNvSpPr/>
          <p:nvPr/>
        </p:nvSpPr>
        <p:spPr>
          <a:xfrm>
            <a:off x="834216" y="1450249"/>
            <a:ext cx="5451749" cy="1617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700021-5AB2-415C-82C9-B2AD842F8EF9}"/>
              </a:ext>
            </a:extLst>
          </p:cNvPr>
          <p:cNvSpPr/>
          <p:nvPr/>
        </p:nvSpPr>
        <p:spPr>
          <a:xfrm>
            <a:off x="906578" y="135807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FAIXA DE PESO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F21ED-9AD1-4625-8294-03451C538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240" y="1542427"/>
            <a:ext cx="4683185" cy="133673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A9A1D0D-EE0A-45E0-B271-0CB8ECF24B85}"/>
              </a:ext>
            </a:extLst>
          </p:cNvPr>
          <p:cNvGrpSpPr/>
          <p:nvPr/>
        </p:nvGrpSpPr>
        <p:grpSpPr>
          <a:xfrm>
            <a:off x="6531581" y="1352709"/>
            <a:ext cx="4823634" cy="1706504"/>
            <a:chOff x="1529542" y="3152268"/>
            <a:chExt cx="4823634" cy="170650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4B611A0-BB37-4106-A9C5-2E82D3748BA2}"/>
                </a:ext>
              </a:extLst>
            </p:cNvPr>
            <p:cNvSpPr/>
            <p:nvPr/>
          </p:nvSpPr>
          <p:spPr>
            <a:xfrm>
              <a:off x="1529542" y="3244445"/>
              <a:ext cx="4823634" cy="16143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3976604-128F-4B5A-8B52-BD4EA492914C}"/>
                </a:ext>
              </a:extLst>
            </p:cNvPr>
            <p:cNvSpPr/>
            <p:nvPr/>
          </p:nvSpPr>
          <p:spPr>
            <a:xfrm>
              <a:off x="1601903" y="3152268"/>
              <a:ext cx="1837982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tx1"/>
                  </a:solidFill>
                </a:rPr>
                <a:t>RESULTADO POR REGIÃO</a:t>
              </a: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E34A22F-67CA-4E24-961D-45587EF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69616" y="3336623"/>
              <a:ext cx="3476956" cy="1439912"/>
            </a:xfrm>
            <a:prstGeom prst="rect">
              <a:avLst/>
            </a:prstGeom>
          </p:spPr>
        </p:pic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CC7D7F-5C95-4FBE-8C45-A1B9590B10E4}"/>
              </a:ext>
            </a:extLst>
          </p:cNvPr>
          <p:cNvSpPr/>
          <p:nvPr/>
        </p:nvSpPr>
        <p:spPr>
          <a:xfrm>
            <a:off x="843206" y="3111884"/>
            <a:ext cx="8151315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32296F8-0FA4-4E3B-A648-6F653A17B29F}"/>
              </a:ext>
            </a:extLst>
          </p:cNvPr>
          <p:cNvSpPr/>
          <p:nvPr/>
        </p:nvSpPr>
        <p:spPr>
          <a:xfrm>
            <a:off x="915568" y="3048282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RESULTADO POR TRANSPORTADOR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3C12431-3960-4AEE-8BBB-88317EA1788D}"/>
              </a:ext>
            </a:extLst>
          </p:cNvPr>
          <p:cNvSpPr/>
          <p:nvPr/>
        </p:nvSpPr>
        <p:spPr>
          <a:xfrm>
            <a:off x="995607" y="3311910"/>
            <a:ext cx="1965600" cy="10992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3E90664C-EE96-40A7-B3CA-B6662B9491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7" y="3397551"/>
            <a:ext cx="669183" cy="274320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8D6CE3D3-5135-410A-8C3E-7608C21973A7}"/>
              </a:ext>
            </a:extLst>
          </p:cNvPr>
          <p:cNvSpPr/>
          <p:nvPr/>
        </p:nvSpPr>
        <p:spPr>
          <a:xfrm>
            <a:off x="1874920" y="3387910"/>
            <a:ext cx="1041286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LUZ TRANSPORTES</a:t>
            </a:r>
          </a:p>
        </p:txBody>
      </p:sp>
      <p:pic>
        <p:nvPicPr>
          <p:cNvPr id="52" name="Gráfico 51" descr="Classificação 3 estrelas com preenchimento sólido">
            <a:extLst>
              <a:ext uri="{FF2B5EF4-FFF2-40B4-BE49-F238E27FC236}">
                <a16:creationId xmlns:a16="http://schemas.microsoft.com/office/drawing/2014/main" id="{A5D0A6BF-896B-480D-953A-16592E2DB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9887" y="3495327"/>
            <a:ext cx="293367" cy="27432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30DDE1C-4205-4878-BFFC-E0D590300B38}"/>
              </a:ext>
            </a:extLst>
          </p:cNvPr>
          <p:cNvSpPr/>
          <p:nvPr/>
        </p:nvSpPr>
        <p:spPr>
          <a:xfrm>
            <a:off x="1015476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AF6168-3086-49FB-AE61-CEC8FF3BF156}"/>
              </a:ext>
            </a:extLst>
          </p:cNvPr>
          <p:cNvSpPr/>
          <p:nvPr/>
        </p:nvSpPr>
        <p:spPr>
          <a:xfrm>
            <a:off x="1015476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CDF467-18AC-4404-B715-CD600352B6FB}"/>
              </a:ext>
            </a:extLst>
          </p:cNvPr>
          <p:cNvSpPr/>
          <p:nvPr/>
        </p:nvSpPr>
        <p:spPr>
          <a:xfrm>
            <a:off x="1938942" y="37094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R$ 18.000,00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B0A542-031B-4DD2-9ACC-9FB8F1115990}"/>
              </a:ext>
            </a:extLst>
          </p:cNvPr>
          <p:cNvSpPr/>
          <p:nvPr/>
        </p:nvSpPr>
        <p:spPr>
          <a:xfrm>
            <a:off x="1938942" y="3866983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R$ 865,00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BCCD0E-758B-4E02-B1A2-FE2BFE125086}"/>
              </a:ext>
            </a:extLst>
          </p:cNvPr>
          <p:cNvSpPr/>
          <p:nvPr/>
        </p:nvSpPr>
        <p:spPr>
          <a:xfrm>
            <a:off x="1012154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B0FC66F-AC3A-4626-BABC-EB2B00D65DA1}"/>
              </a:ext>
            </a:extLst>
          </p:cNvPr>
          <p:cNvSpPr/>
          <p:nvPr/>
        </p:nvSpPr>
        <p:spPr>
          <a:xfrm>
            <a:off x="1935620" y="4025447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R$ 100,00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A12AFD2-368D-4E40-B906-8559DBC75D97}"/>
              </a:ext>
            </a:extLst>
          </p:cNvPr>
          <p:cNvSpPr/>
          <p:nvPr/>
        </p:nvSpPr>
        <p:spPr>
          <a:xfrm>
            <a:off x="1015476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03EB39E-02A6-4162-AC0A-ED0329A2272B}"/>
              </a:ext>
            </a:extLst>
          </p:cNvPr>
          <p:cNvSpPr/>
          <p:nvPr/>
        </p:nvSpPr>
        <p:spPr>
          <a:xfrm>
            <a:off x="1938942" y="419695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R$ 18.965,00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9AC124A-F0A5-4BE8-B3F6-D73B12450F80}"/>
              </a:ext>
            </a:extLst>
          </p:cNvPr>
          <p:cNvCxnSpPr>
            <a:cxnSpLocks/>
          </p:cNvCxnSpPr>
          <p:nvPr/>
        </p:nvCxnSpPr>
        <p:spPr>
          <a:xfrm>
            <a:off x="2034577" y="4196956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49FCD3B-D727-4444-B356-95413F3834C7}"/>
              </a:ext>
            </a:extLst>
          </p:cNvPr>
          <p:cNvSpPr/>
          <p:nvPr/>
        </p:nvSpPr>
        <p:spPr>
          <a:xfrm>
            <a:off x="3063971" y="3315105"/>
            <a:ext cx="1966351" cy="109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EA505-382A-412B-B76A-39147986874E}"/>
              </a:ext>
            </a:extLst>
          </p:cNvPr>
          <p:cNvSpPr/>
          <p:nvPr/>
        </p:nvSpPr>
        <p:spPr>
          <a:xfrm>
            <a:off x="3998157" y="3391105"/>
            <a:ext cx="990087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TECMAR TRANSPORTES</a:t>
            </a:r>
          </a:p>
        </p:txBody>
      </p:sp>
      <p:pic>
        <p:nvPicPr>
          <p:cNvPr id="36" name="Gráfico 35" descr="Classificação 3 estrelas com preenchimento sólido">
            <a:extLst>
              <a:ext uri="{FF2B5EF4-FFF2-40B4-BE49-F238E27FC236}">
                <a16:creationId xmlns:a16="http://schemas.microsoft.com/office/drawing/2014/main" id="{C2B8A278-C2F3-4831-96D2-B5E0F8A3F8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3310" y="3498522"/>
            <a:ext cx="274320" cy="27432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EF1C6A73-CE61-4E53-A8A5-9F8D01F08CAA}"/>
              </a:ext>
            </a:extLst>
          </p:cNvPr>
          <p:cNvSpPr/>
          <p:nvPr/>
        </p:nvSpPr>
        <p:spPr>
          <a:xfrm>
            <a:off x="3082551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8C53A8-3BAF-4D80-875A-4C8D642F588E}"/>
              </a:ext>
            </a:extLst>
          </p:cNvPr>
          <p:cNvSpPr/>
          <p:nvPr/>
        </p:nvSpPr>
        <p:spPr>
          <a:xfrm>
            <a:off x="3082551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ACE5B9-24F7-41DF-AB62-1728EA9DC730}"/>
              </a:ext>
            </a:extLst>
          </p:cNvPr>
          <p:cNvSpPr/>
          <p:nvPr/>
        </p:nvSpPr>
        <p:spPr>
          <a:xfrm>
            <a:off x="3946060" y="3712619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R$ 20.000,00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738D13-846B-4217-829B-0CFD288D9A4B}"/>
              </a:ext>
            </a:extLst>
          </p:cNvPr>
          <p:cNvSpPr/>
          <p:nvPr/>
        </p:nvSpPr>
        <p:spPr>
          <a:xfrm>
            <a:off x="3946060" y="3870178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4C6436D-F908-45F2-A5AE-B112DA5D094F}"/>
              </a:ext>
            </a:extLst>
          </p:cNvPr>
          <p:cNvSpPr/>
          <p:nvPr/>
        </p:nvSpPr>
        <p:spPr>
          <a:xfrm>
            <a:off x="3079445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5251E6-3F79-4BCF-AAC2-788B5B7A12A7}"/>
              </a:ext>
            </a:extLst>
          </p:cNvPr>
          <p:cNvSpPr/>
          <p:nvPr/>
        </p:nvSpPr>
        <p:spPr>
          <a:xfrm>
            <a:off x="3942954" y="4028642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R$ 0,00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8827A7C-C7C5-40C1-9F60-5CC96CA9DBDE}"/>
              </a:ext>
            </a:extLst>
          </p:cNvPr>
          <p:cNvSpPr/>
          <p:nvPr/>
        </p:nvSpPr>
        <p:spPr>
          <a:xfrm>
            <a:off x="3082551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0C583AB-A850-4EAE-9E66-C7698B23E0EE}"/>
              </a:ext>
            </a:extLst>
          </p:cNvPr>
          <p:cNvSpPr/>
          <p:nvPr/>
        </p:nvSpPr>
        <p:spPr>
          <a:xfrm>
            <a:off x="3946060" y="4200151"/>
            <a:ext cx="756539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R$ 20.000,00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1710658-62A1-4481-BABA-BC0AE759A0C0}"/>
              </a:ext>
            </a:extLst>
          </p:cNvPr>
          <p:cNvCxnSpPr>
            <a:cxnSpLocks/>
          </p:cNvCxnSpPr>
          <p:nvPr/>
        </p:nvCxnSpPr>
        <p:spPr>
          <a:xfrm>
            <a:off x="4035486" y="4200151"/>
            <a:ext cx="731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9FA1E3DC-805B-4E05-B41E-A53AB6946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40" y="3392436"/>
            <a:ext cx="857325" cy="240051"/>
          </a:xfrm>
          <a:prstGeom prst="rect">
            <a:avLst/>
          </a:prstGeom>
        </p:spPr>
      </p:pic>
      <p:sp>
        <p:nvSpPr>
          <p:cNvPr id="63" name="Retângulo 62">
            <a:extLst>
              <a:ext uri="{FF2B5EF4-FFF2-40B4-BE49-F238E27FC236}">
                <a16:creationId xmlns:a16="http://schemas.microsoft.com/office/drawing/2014/main" id="{366A9519-3F37-41A5-B38C-931E86E8AE24}"/>
              </a:ext>
            </a:extLst>
          </p:cNvPr>
          <p:cNvSpPr/>
          <p:nvPr/>
        </p:nvSpPr>
        <p:spPr>
          <a:xfrm>
            <a:off x="9108919" y="3108811"/>
            <a:ext cx="2223308" cy="1338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25BAB17-183A-4C0F-B4E4-4872986179EE}"/>
              </a:ext>
            </a:extLst>
          </p:cNvPr>
          <p:cNvSpPr/>
          <p:nvPr/>
        </p:nvSpPr>
        <p:spPr>
          <a:xfrm>
            <a:off x="9181280" y="3083309"/>
            <a:ext cx="1837982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CUSTOS GERAIS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D8F8210-3387-43CF-80AD-9709EE8F2436}"/>
              </a:ext>
            </a:extLst>
          </p:cNvPr>
          <p:cNvSpPr/>
          <p:nvPr/>
        </p:nvSpPr>
        <p:spPr>
          <a:xfrm>
            <a:off x="9261319" y="3327886"/>
            <a:ext cx="1965600" cy="9969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AE3A63F-69A3-4095-A670-00AD1DCD32B4}"/>
              </a:ext>
            </a:extLst>
          </p:cNvPr>
          <p:cNvSpPr/>
          <p:nvPr/>
        </p:nvSpPr>
        <p:spPr>
          <a:xfrm>
            <a:off x="9281188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FRETE .........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D094B24-8C33-4281-8343-4289AD357CDD}"/>
              </a:ext>
            </a:extLst>
          </p:cNvPr>
          <p:cNvSpPr/>
          <p:nvPr/>
        </p:nvSpPr>
        <p:spPr>
          <a:xfrm>
            <a:off x="9281188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TDE     .........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33754D1-9F07-4C52-82E7-2F2D6A9BCE43}"/>
              </a:ext>
            </a:extLst>
          </p:cNvPr>
          <p:cNvSpPr/>
          <p:nvPr/>
        </p:nvSpPr>
        <p:spPr>
          <a:xfrm>
            <a:off x="10204654" y="3349658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R$ 77.000,00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BE3AA8C-57BE-4DEE-AADE-B3D03807B2E7}"/>
              </a:ext>
            </a:extLst>
          </p:cNvPr>
          <p:cNvSpPr/>
          <p:nvPr/>
        </p:nvSpPr>
        <p:spPr>
          <a:xfrm>
            <a:off x="10204654" y="3508246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R$ 2.000,00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3EA7D54-F558-44C3-AAF5-91490A1D3385}"/>
              </a:ext>
            </a:extLst>
          </p:cNvPr>
          <p:cNvSpPr/>
          <p:nvPr/>
        </p:nvSpPr>
        <p:spPr>
          <a:xfrm>
            <a:off x="9277866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XYZ     .........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CC83DD1-702F-4FFB-8284-F4C6FA23BE4B}"/>
              </a:ext>
            </a:extLst>
          </p:cNvPr>
          <p:cNvSpPr/>
          <p:nvPr/>
        </p:nvSpPr>
        <p:spPr>
          <a:xfrm>
            <a:off x="10201332" y="3677624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R$ 1000,00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CA1C520-6201-4515-8785-6F6AFE9C6722}"/>
              </a:ext>
            </a:extLst>
          </p:cNvPr>
          <p:cNvSpPr/>
          <p:nvPr/>
        </p:nvSpPr>
        <p:spPr>
          <a:xfrm>
            <a:off x="9281188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</a:rPr>
              <a:t>TOTAL ........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557CC9-66BA-478C-9D22-B33B33F839FD}"/>
              </a:ext>
            </a:extLst>
          </p:cNvPr>
          <p:cNvSpPr/>
          <p:nvPr/>
        </p:nvSpPr>
        <p:spPr>
          <a:xfrm>
            <a:off x="10204654" y="4015215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tx1"/>
                </a:solidFill>
              </a:rPr>
              <a:t>R$ 84.000,00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4839DA0-5EB5-41CE-B764-E44E1CD5B294}"/>
              </a:ext>
            </a:extLst>
          </p:cNvPr>
          <p:cNvCxnSpPr>
            <a:cxnSpLocks/>
          </p:cNvCxnSpPr>
          <p:nvPr/>
        </p:nvCxnSpPr>
        <p:spPr>
          <a:xfrm>
            <a:off x="10300289" y="4015215"/>
            <a:ext cx="781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82DD2C08-D4B7-42CC-A656-7A70B5FC27B4}"/>
              </a:ext>
            </a:extLst>
          </p:cNvPr>
          <p:cNvSpPr/>
          <p:nvPr/>
        </p:nvSpPr>
        <p:spPr>
          <a:xfrm>
            <a:off x="9277866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BEXX     .........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DF2C9B9-D0D6-4BAD-AB66-B07E5CE4CB37}"/>
              </a:ext>
            </a:extLst>
          </p:cNvPr>
          <p:cNvSpPr/>
          <p:nvPr/>
        </p:nvSpPr>
        <p:spPr>
          <a:xfrm>
            <a:off x="10201332" y="3835702"/>
            <a:ext cx="809068" cy="1843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dirty="0">
                <a:solidFill>
                  <a:schemeClr val="tx1"/>
                </a:solidFill>
              </a:rPr>
              <a:t>R$ 4.000,00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225599F-D1D8-4371-BC85-01EA8EBAB941}"/>
              </a:ext>
            </a:extLst>
          </p:cNvPr>
          <p:cNvSpPr/>
          <p:nvPr/>
        </p:nvSpPr>
        <p:spPr>
          <a:xfrm>
            <a:off x="2056646" y="4579831"/>
            <a:ext cx="7981023" cy="301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9F59E41-E247-4C86-B770-234317C84922}"/>
              </a:ext>
            </a:extLst>
          </p:cNvPr>
          <p:cNvSpPr/>
          <p:nvPr/>
        </p:nvSpPr>
        <p:spPr>
          <a:xfrm>
            <a:off x="2156801" y="4626042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FILTRAR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2BE1B9A-0241-48E2-9CF4-915922A656A1}"/>
              </a:ext>
            </a:extLst>
          </p:cNvPr>
          <p:cNvSpPr/>
          <p:nvPr/>
        </p:nvSpPr>
        <p:spPr>
          <a:xfrm>
            <a:off x="3208539" y="4626042"/>
            <a:ext cx="899338" cy="184355"/>
          </a:xfrm>
          <a:prstGeom prst="rect">
            <a:avLst/>
          </a:prstGeom>
          <a:solidFill>
            <a:srgbClr val="6668B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</a:rPr>
              <a:t>ACEITAR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E6A2A91-DFE9-42D1-AAE6-1B462E270CC1}"/>
              </a:ext>
            </a:extLst>
          </p:cNvPr>
          <p:cNvSpPr/>
          <p:nvPr/>
        </p:nvSpPr>
        <p:spPr>
          <a:xfrm>
            <a:off x="4260266" y="4632744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REJEITAR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B0733460-7DAD-4859-AA96-B056EE36728B}"/>
              </a:ext>
            </a:extLst>
          </p:cNvPr>
          <p:cNvSpPr/>
          <p:nvPr/>
        </p:nvSpPr>
        <p:spPr>
          <a:xfrm>
            <a:off x="5311993" y="4623367"/>
            <a:ext cx="899338" cy="1843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FINALIZAR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0CEBAC1-4F26-4CEC-B749-76EE0C3B0B52}"/>
              </a:ext>
            </a:extLst>
          </p:cNvPr>
          <p:cNvGrpSpPr/>
          <p:nvPr/>
        </p:nvGrpSpPr>
        <p:grpSpPr>
          <a:xfrm>
            <a:off x="2056646" y="4924841"/>
            <a:ext cx="7981023" cy="827186"/>
            <a:chOff x="2105488" y="1390032"/>
            <a:chExt cx="7981023" cy="827186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8A3B3274-0687-45E8-B7F2-BD4D4764F2AF}"/>
                </a:ext>
              </a:extLst>
            </p:cNvPr>
            <p:cNvGrpSpPr/>
            <p:nvPr/>
          </p:nvGrpSpPr>
          <p:grpSpPr>
            <a:xfrm>
              <a:off x="2105488" y="1390032"/>
              <a:ext cx="7981023" cy="827186"/>
              <a:chOff x="2105488" y="1390032"/>
              <a:chExt cx="7981023" cy="827186"/>
            </a:xfrm>
          </p:grpSpPr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C426177D-B915-4687-9D79-DC48519FB7AE}"/>
                  </a:ext>
                </a:extLst>
              </p:cNvPr>
              <p:cNvSpPr/>
              <p:nvPr/>
            </p:nvSpPr>
            <p:spPr>
              <a:xfrm>
                <a:off x="2105488" y="1484393"/>
                <a:ext cx="7981023" cy="7328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7EF773C-AAC3-49F3-BEAA-6103CD62156A}"/>
                  </a:ext>
                </a:extLst>
              </p:cNvPr>
              <p:cNvSpPr/>
              <p:nvPr/>
            </p:nvSpPr>
            <p:spPr>
              <a:xfrm>
                <a:off x="2257888" y="1636793"/>
                <a:ext cx="7695121" cy="478383"/>
              </a:xfrm>
              <a:prstGeom prst="rect">
                <a:avLst/>
              </a:prstGeom>
              <a:solidFill>
                <a:srgbClr val="DBDBED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CC011E96-DCF4-4822-BD90-2A226001650E}"/>
                  </a:ext>
                </a:extLst>
              </p:cNvPr>
              <p:cNvSpPr/>
              <p:nvPr/>
            </p:nvSpPr>
            <p:spPr>
              <a:xfrm>
                <a:off x="2392673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REGIÃO</a:t>
                </a:r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F7F26AA5-C44E-4810-B502-5D485ADE4414}"/>
                  </a:ext>
                </a:extLst>
              </p:cNvPr>
              <p:cNvSpPr/>
              <p:nvPr/>
            </p:nvSpPr>
            <p:spPr>
              <a:xfrm>
                <a:off x="3444411" y="1826746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UF</a:t>
                </a:r>
                <a:endParaRPr lang="pt-BR" sz="800" dirty="0"/>
              </a:p>
            </p:txBody>
          </p:sp>
          <p:sp>
            <p:nvSpPr>
              <p:cNvPr id="107" name="Seta: de Cima para Baixo 106">
                <a:extLst>
                  <a:ext uri="{FF2B5EF4-FFF2-40B4-BE49-F238E27FC236}">
                    <a16:creationId xmlns:a16="http://schemas.microsoft.com/office/drawing/2014/main" id="{DFCB1435-4DD4-40C6-B780-F695B95FB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5994" y="18505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Seta: de Cima para Baixo 107">
                <a:extLst>
                  <a:ext uri="{FF2B5EF4-FFF2-40B4-BE49-F238E27FC236}">
                    <a16:creationId xmlns:a16="http://schemas.microsoft.com/office/drawing/2014/main" id="{96F4E8D6-A74F-4C32-A37D-E5DFE76EB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2649" y="1851141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06B5AA19-C545-4B19-B0FF-8604ABC3A25E}"/>
                  </a:ext>
                </a:extLst>
              </p:cNvPr>
              <p:cNvSpPr/>
              <p:nvPr/>
            </p:nvSpPr>
            <p:spPr>
              <a:xfrm>
                <a:off x="4496138" y="1833448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CIDADE DESTINO</a:t>
                </a:r>
                <a:endParaRPr lang="pt-BR" sz="800" dirty="0"/>
              </a:p>
            </p:txBody>
          </p:sp>
          <p:sp>
            <p:nvSpPr>
              <p:cNvPr id="110" name="Seta: de Cima para Baixo 109">
                <a:extLst>
                  <a:ext uri="{FF2B5EF4-FFF2-40B4-BE49-F238E27FC236}">
                    <a16:creationId xmlns:a16="http://schemas.microsoft.com/office/drawing/2014/main" id="{10CCFC65-45A4-4E2A-A78C-774099FF2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4376" y="1857843"/>
                <a:ext cx="89600" cy="131412"/>
              </a:xfrm>
              <a:prstGeom prst="up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BE150330-01C3-442B-B610-E1C51CD2635D}"/>
                  </a:ext>
                </a:extLst>
              </p:cNvPr>
              <p:cNvSpPr/>
              <p:nvPr/>
            </p:nvSpPr>
            <p:spPr>
              <a:xfrm>
                <a:off x="5547865" y="1824071"/>
                <a:ext cx="899338" cy="18435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bg1">
                        <a:lumMod val="75000"/>
                      </a:schemeClr>
                    </a:solidFill>
                  </a:rPr>
                  <a:t>NOTA FISCAL</a:t>
                </a:r>
                <a:endParaRPr lang="pt-BR" sz="800" dirty="0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5CF9CB84-1FD9-47A0-B1FA-1F83A1F8C497}"/>
                  </a:ext>
                </a:extLst>
              </p:cNvPr>
              <p:cNvSpPr/>
              <p:nvPr/>
            </p:nvSpPr>
            <p:spPr>
              <a:xfrm>
                <a:off x="2177849" y="1390032"/>
                <a:ext cx="2475071" cy="943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800" dirty="0">
                    <a:solidFill>
                      <a:schemeClr val="tx1"/>
                    </a:solidFill>
                  </a:rPr>
                  <a:t>FILTROS PARA APROVAÇÃO DE ENTREGAS</a:t>
                </a:r>
              </a:p>
            </p:txBody>
          </p:sp>
        </p:grp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1BDC202-C6BF-4AB1-A31B-1DDED3B274C6}"/>
                </a:ext>
              </a:extLst>
            </p:cNvPr>
            <p:cNvSpPr/>
            <p:nvPr/>
          </p:nvSpPr>
          <p:spPr>
            <a:xfrm>
              <a:off x="6627000" y="182407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TRANSORTADORA</a:t>
              </a:r>
              <a:endParaRPr lang="pt-BR" sz="800" dirty="0"/>
            </a:p>
          </p:txBody>
        </p:sp>
        <p:sp>
          <p:nvSpPr>
            <p:cNvPr id="98" name="Seta: de Cima para Baixo 97">
              <a:extLst>
                <a:ext uri="{FF2B5EF4-FFF2-40B4-BE49-F238E27FC236}">
                  <a16:creationId xmlns:a16="http://schemas.microsoft.com/office/drawing/2014/main" id="{5BA4D4AB-30B4-4179-B5BF-7C63E4D90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6619" y="184846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54B0209-A798-478B-A351-2053B7213039}"/>
                </a:ext>
              </a:extLst>
            </p:cNvPr>
            <p:cNvSpPr/>
            <p:nvPr/>
          </p:nvSpPr>
          <p:spPr>
            <a:xfrm>
              <a:off x="7758619" y="1833448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DESTINATÁRIO</a:t>
              </a:r>
              <a:endParaRPr lang="pt-BR" sz="800" dirty="0"/>
            </a:p>
          </p:txBody>
        </p:sp>
        <p:sp>
          <p:nvSpPr>
            <p:cNvPr id="100" name="Seta: de Cima para Baixo 99">
              <a:extLst>
                <a:ext uri="{FF2B5EF4-FFF2-40B4-BE49-F238E27FC236}">
                  <a16:creationId xmlns:a16="http://schemas.microsoft.com/office/drawing/2014/main" id="{B6CE2DCB-D6BB-4128-8D10-496021D604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38" y="1857843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9A77623A-A351-4D61-99EB-227F51B05F47}"/>
                </a:ext>
              </a:extLst>
            </p:cNvPr>
            <p:cNvSpPr/>
            <p:nvPr/>
          </p:nvSpPr>
          <p:spPr>
            <a:xfrm>
              <a:off x="8899991" y="1836161"/>
              <a:ext cx="1006725" cy="1843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800" dirty="0">
                  <a:solidFill>
                    <a:schemeClr val="bg1">
                      <a:lumMod val="75000"/>
                    </a:schemeClr>
                  </a:solidFill>
                </a:rPr>
                <a:t>FAIXA PESO</a:t>
              </a:r>
              <a:endParaRPr lang="pt-BR" sz="800" dirty="0"/>
            </a:p>
          </p:txBody>
        </p:sp>
        <p:sp>
          <p:nvSpPr>
            <p:cNvPr id="102" name="Seta: de Cima para Baixo 101">
              <a:extLst>
                <a:ext uri="{FF2B5EF4-FFF2-40B4-BE49-F238E27FC236}">
                  <a16:creationId xmlns:a16="http://schemas.microsoft.com/office/drawing/2014/main" id="{D5590346-74B8-4F29-B427-BDEDD9802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610" y="1860556"/>
              <a:ext cx="89600" cy="131412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703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D44F7-B50B-464B-9EDF-A3A5F6FC8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" y="1793966"/>
            <a:ext cx="3973193" cy="30538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23ACFF-D8F6-4085-9893-FA3E755AC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992" y="2114074"/>
            <a:ext cx="7199747" cy="26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A – PROSPECÇÃO DE CLIENTES – ANÁLISE DE VIABILIDADE ECONÔMICA (PRÉ CADASTRO)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76748"/>
            <a:ext cx="234535" cy="69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1817758"/>
            <a:ext cx="247259" cy="5040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236883" y="1717058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10043" y="1076748"/>
            <a:ext cx="955362" cy="563370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perfil de carga</a:t>
            </a: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6038E58D-01E5-4E4E-BB6B-B40C44B3AF19}"/>
              </a:ext>
            </a:extLst>
          </p:cNvPr>
          <p:cNvSpPr/>
          <p:nvPr/>
        </p:nvSpPr>
        <p:spPr>
          <a:xfrm>
            <a:off x="1900012" y="2464678"/>
            <a:ext cx="1368411" cy="3529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A.6 - Informação das Tabelas de fretes de sua base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6478969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1852720" y="1076748"/>
            <a:ext cx="1017967" cy="563371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Prazo de entrega por destino / região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8019789" y="1076748"/>
            <a:ext cx="1019633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de opção por crédito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CA6DFBB-9F7E-4B3B-A5DB-CB352A3A97C9}"/>
              </a:ext>
            </a:extLst>
          </p:cNvPr>
          <p:cNvCxnSpPr>
            <a:cxnSpLocks/>
            <a:stCxn id="121" idx="2"/>
            <a:endCxn id="651" idx="3"/>
          </p:cNvCxnSpPr>
          <p:nvPr/>
        </p:nvCxnSpPr>
        <p:spPr>
          <a:xfrm rot="16200000" flipH="1">
            <a:off x="1314950" y="1212891"/>
            <a:ext cx="1782974" cy="2637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C5E01008-064D-4FAF-9F69-6516EAB27511}"/>
              </a:ext>
            </a:extLst>
          </p:cNvPr>
          <p:cNvCxnSpPr>
            <a:cxnSpLocks/>
            <a:stCxn id="126" idx="1"/>
            <a:endCxn id="651" idx="3"/>
          </p:cNvCxnSpPr>
          <p:nvPr/>
        </p:nvCxnSpPr>
        <p:spPr>
          <a:xfrm rot="10800000" flipH="1" flipV="1">
            <a:off x="1852719" y="1358434"/>
            <a:ext cx="1672431" cy="2064658"/>
          </a:xfrm>
          <a:prstGeom prst="bentConnector3">
            <a:avLst>
              <a:gd name="adj1" fmla="val -25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05860A9D-3791-42E8-A4F8-4B73F38720CF}"/>
              </a:ext>
            </a:extLst>
          </p:cNvPr>
          <p:cNvSpPr/>
          <p:nvPr/>
        </p:nvSpPr>
        <p:spPr>
          <a:xfrm>
            <a:off x="2564229" y="4461877"/>
            <a:ext cx="976803" cy="413669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A.8 – Simula potencial de </a:t>
            </a:r>
            <a:r>
              <a:rPr lang="pt-BR" sz="800" dirty="0" err="1">
                <a:solidFill>
                  <a:srgbClr val="7030A0"/>
                </a:solidFill>
              </a:rPr>
              <a:t>success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endParaRPr lang="pt-BR" sz="800" dirty="0">
              <a:solidFill>
                <a:srgbClr val="7030A0"/>
              </a:solidFill>
            </a:endParaRPr>
          </a:p>
        </p:txBody>
      </p: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8D147414-A8F3-425F-A76A-5475934687B8}"/>
              </a:ext>
            </a:extLst>
          </p:cNvPr>
          <p:cNvCxnSpPr>
            <a:cxnSpLocks/>
            <a:stCxn id="233" idx="2"/>
            <a:endCxn id="457" idx="0"/>
          </p:cNvCxnSpPr>
          <p:nvPr/>
        </p:nvCxnSpPr>
        <p:spPr>
          <a:xfrm rot="5400000">
            <a:off x="4261172" y="3593156"/>
            <a:ext cx="195517" cy="22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FCCB0DFE-49AF-4F8E-B14E-0794E6A1D40D}"/>
              </a:ext>
            </a:extLst>
          </p:cNvPr>
          <p:cNvSpPr/>
          <p:nvPr/>
        </p:nvSpPr>
        <p:spPr>
          <a:xfrm>
            <a:off x="3703558" y="1744643"/>
            <a:ext cx="1342573" cy="374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A.5 – Identificação do </a:t>
            </a:r>
            <a:r>
              <a:rPr lang="pt-BR" sz="800" b="1" u="sng" dirty="0">
                <a:solidFill>
                  <a:schemeClr val="tx1"/>
                </a:solidFill>
              </a:rPr>
              <a:t>modelo </a:t>
            </a:r>
            <a:r>
              <a:rPr lang="pt-BR" sz="800" dirty="0">
                <a:solidFill>
                  <a:schemeClr val="tx1"/>
                </a:solidFill>
              </a:rPr>
              <a:t>de Base de transportes</a:t>
            </a:r>
          </a:p>
        </p:txBody>
      </p:sp>
      <p:sp>
        <p:nvSpPr>
          <p:cNvPr id="160" name="Fluxograma: Decisão 159">
            <a:extLst>
              <a:ext uri="{FF2B5EF4-FFF2-40B4-BE49-F238E27FC236}">
                <a16:creationId xmlns:a16="http://schemas.microsoft.com/office/drawing/2014/main" id="{8EDFC4AC-E283-4FF1-AED8-E0032B6BA583}"/>
              </a:ext>
            </a:extLst>
          </p:cNvPr>
          <p:cNvSpPr/>
          <p:nvPr/>
        </p:nvSpPr>
        <p:spPr>
          <a:xfrm>
            <a:off x="4254638" y="224683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30930B4D-5570-4249-9847-9F7454FC4954}"/>
              </a:ext>
            </a:extLst>
          </p:cNvPr>
          <p:cNvCxnSpPr>
            <a:cxnSpLocks/>
            <a:stCxn id="158" idx="2"/>
            <a:endCxn id="160" idx="0"/>
          </p:cNvCxnSpPr>
          <p:nvPr/>
        </p:nvCxnSpPr>
        <p:spPr>
          <a:xfrm rot="5400000">
            <a:off x="4308715" y="2180701"/>
            <a:ext cx="127721" cy="4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908E2A1E-B5B1-4CBE-AE8F-63724371496C}"/>
              </a:ext>
            </a:extLst>
          </p:cNvPr>
          <p:cNvSpPr txBox="1"/>
          <p:nvPr/>
        </p:nvSpPr>
        <p:spPr>
          <a:xfrm>
            <a:off x="2527455" y="2962250"/>
            <a:ext cx="9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PRÓPRIA E BASE BEXX</a:t>
            </a: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4EA30A6E-DF05-4CFF-814D-C4CD1D18A939}"/>
              </a:ext>
            </a:extLst>
          </p:cNvPr>
          <p:cNvSpPr/>
          <p:nvPr/>
        </p:nvSpPr>
        <p:spPr>
          <a:xfrm>
            <a:off x="1819301" y="5989660"/>
            <a:ext cx="997556" cy="563370"/>
          </a:xfrm>
          <a:prstGeom prst="roundRect">
            <a:avLst/>
          </a:prstGeom>
          <a:solidFill>
            <a:srgbClr val="FFE1E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A.11 – Comunica cliente sobre inviabilidade do modelo</a:t>
            </a:r>
          </a:p>
        </p:txBody>
      </p:sp>
      <p:sp>
        <p:nvSpPr>
          <p:cNvPr id="172" name="Fluxograma: Decisão 171">
            <a:extLst>
              <a:ext uri="{FF2B5EF4-FFF2-40B4-BE49-F238E27FC236}">
                <a16:creationId xmlns:a16="http://schemas.microsoft.com/office/drawing/2014/main" id="{08820DC7-32A5-47AD-BE64-C25BEF84EF19}"/>
              </a:ext>
            </a:extLst>
          </p:cNvPr>
          <p:cNvSpPr/>
          <p:nvPr/>
        </p:nvSpPr>
        <p:spPr>
          <a:xfrm>
            <a:off x="2935177" y="5067088"/>
            <a:ext cx="231333" cy="119207"/>
          </a:xfrm>
          <a:prstGeom prst="flowChartDecisi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C765BC1B-DCD7-4A48-BF00-4743D9E29D0F}"/>
              </a:ext>
            </a:extLst>
          </p:cNvPr>
          <p:cNvCxnSpPr>
            <a:cxnSpLocks/>
            <a:stCxn id="154" idx="2"/>
            <a:endCxn id="172" idx="0"/>
          </p:cNvCxnSpPr>
          <p:nvPr/>
        </p:nvCxnSpPr>
        <p:spPr>
          <a:xfrm rot="5400000">
            <a:off x="2955967" y="4970424"/>
            <a:ext cx="191542" cy="17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276B177D-7C9D-4113-9672-631E08F96DC6}"/>
              </a:ext>
            </a:extLst>
          </p:cNvPr>
          <p:cNvCxnSpPr>
            <a:cxnSpLocks/>
            <a:stCxn id="172" idx="1"/>
            <a:endCxn id="171" idx="0"/>
          </p:cNvCxnSpPr>
          <p:nvPr/>
        </p:nvCxnSpPr>
        <p:spPr>
          <a:xfrm rot="10800000" flipV="1">
            <a:off x="2318079" y="5126692"/>
            <a:ext cx="617098" cy="86296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6687A33-27DF-41BD-A371-EEB22B63AA60}"/>
              </a:ext>
            </a:extLst>
          </p:cNvPr>
          <p:cNvSpPr txBox="1"/>
          <p:nvPr/>
        </p:nvSpPr>
        <p:spPr>
          <a:xfrm>
            <a:off x="1344301" y="4900477"/>
            <a:ext cx="1703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Potencial fora do interesse da BEXX</a:t>
            </a:r>
          </a:p>
        </p:txBody>
      </p:sp>
      <p:sp>
        <p:nvSpPr>
          <p:cNvPr id="185" name="Fluxograma: Terminação 184">
            <a:extLst>
              <a:ext uri="{FF2B5EF4-FFF2-40B4-BE49-F238E27FC236}">
                <a16:creationId xmlns:a16="http://schemas.microsoft.com/office/drawing/2014/main" id="{C2E7211B-4EBF-4F4A-8849-B5162B3A85A2}"/>
              </a:ext>
            </a:extLst>
          </p:cNvPr>
          <p:cNvSpPr/>
          <p:nvPr/>
        </p:nvSpPr>
        <p:spPr>
          <a:xfrm>
            <a:off x="2098368" y="6679686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3A151DA3-FBD2-451C-8249-84F72487758C}"/>
              </a:ext>
            </a:extLst>
          </p:cNvPr>
          <p:cNvCxnSpPr>
            <a:cxnSpLocks/>
            <a:stCxn id="171" idx="2"/>
            <a:endCxn id="185" idx="0"/>
          </p:cNvCxnSpPr>
          <p:nvPr/>
        </p:nvCxnSpPr>
        <p:spPr>
          <a:xfrm rot="16200000" flipH="1">
            <a:off x="2255713" y="6615395"/>
            <a:ext cx="126656" cy="192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D11A462D-7D66-475D-9D7B-2DA093F0D7EB}"/>
              </a:ext>
            </a:extLst>
          </p:cNvPr>
          <p:cNvSpPr/>
          <p:nvPr/>
        </p:nvSpPr>
        <p:spPr>
          <a:xfrm>
            <a:off x="3719036" y="5664992"/>
            <a:ext cx="1083417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A.10 – Aprovação do cliente etapa modelo de </a:t>
            </a:r>
            <a:r>
              <a:rPr lang="pt-BR" sz="800" dirty="0">
                <a:solidFill>
                  <a:schemeClr val="tx1"/>
                </a:solidFill>
              </a:rPr>
              <a:t>Base de transportes</a:t>
            </a:r>
            <a:endParaRPr lang="pt-BR" sz="800" dirty="0">
              <a:solidFill>
                <a:srgbClr val="6668B2"/>
              </a:solidFill>
            </a:endParaRP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366F516B-526B-4A76-AB3A-5FFA0D860B56}"/>
              </a:ext>
            </a:extLst>
          </p:cNvPr>
          <p:cNvCxnSpPr>
            <a:cxnSpLocks/>
            <a:stCxn id="172" idx="2"/>
            <a:endCxn id="192" idx="1"/>
          </p:cNvCxnSpPr>
          <p:nvPr/>
        </p:nvCxnSpPr>
        <p:spPr>
          <a:xfrm rot="16200000" flipH="1">
            <a:off x="3025631" y="5211508"/>
            <a:ext cx="718618" cy="668192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76B771E4-99DB-4F8C-9D65-167C8648087F}"/>
              </a:ext>
            </a:extLst>
          </p:cNvPr>
          <p:cNvSpPr txBox="1"/>
          <p:nvPr/>
        </p:nvSpPr>
        <p:spPr>
          <a:xfrm>
            <a:off x="3062731" y="5408922"/>
            <a:ext cx="7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Existe Potencial  de SF BEXX</a:t>
            </a:r>
          </a:p>
        </p:txBody>
      </p: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F6ED4CCA-610C-4FD7-A425-41241B10E899}"/>
              </a:ext>
            </a:extLst>
          </p:cNvPr>
          <p:cNvCxnSpPr>
            <a:cxnSpLocks/>
            <a:stCxn id="160" idx="1"/>
            <a:endCxn id="122" idx="0"/>
          </p:cNvCxnSpPr>
          <p:nvPr/>
        </p:nvCxnSpPr>
        <p:spPr>
          <a:xfrm rot="10800000" flipV="1">
            <a:off x="2584218" y="2306436"/>
            <a:ext cx="1670420" cy="15824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AAA3C2B3-8B68-4F73-B80D-D3B95FA54562}"/>
              </a:ext>
            </a:extLst>
          </p:cNvPr>
          <p:cNvCxnSpPr>
            <a:cxnSpLocks/>
            <a:stCxn id="619" idx="2"/>
            <a:endCxn id="250" idx="3"/>
          </p:cNvCxnSpPr>
          <p:nvPr/>
        </p:nvCxnSpPr>
        <p:spPr>
          <a:xfrm rot="16200000" flipH="1">
            <a:off x="2980199" y="2662175"/>
            <a:ext cx="160478" cy="95546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Fluxograma: Conector fora de Página 277">
            <a:extLst>
              <a:ext uri="{FF2B5EF4-FFF2-40B4-BE49-F238E27FC236}">
                <a16:creationId xmlns:a16="http://schemas.microsoft.com/office/drawing/2014/main" id="{BC5011C8-3B53-4065-8EB1-F43821C35311}"/>
              </a:ext>
            </a:extLst>
          </p:cNvPr>
          <p:cNvSpPr>
            <a:spLocks noChangeAspect="1"/>
          </p:cNvSpPr>
          <p:nvPr/>
        </p:nvSpPr>
        <p:spPr>
          <a:xfrm>
            <a:off x="2291403" y="3527930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948C83D1-FA6B-40FB-8961-C30C65B17218}"/>
              </a:ext>
            </a:extLst>
          </p:cNvPr>
          <p:cNvCxnSpPr>
            <a:cxnSpLocks/>
            <a:stCxn id="278" idx="3"/>
            <a:endCxn id="651" idx="3"/>
          </p:cNvCxnSpPr>
          <p:nvPr/>
        </p:nvCxnSpPr>
        <p:spPr>
          <a:xfrm flipV="1">
            <a:off x="2517369" y="3423092"/>
            <a:ext cx="1007782" cy="184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aixaDeTexto 281">
            <a:extLst>
              <a:ext uri="{FF2B5EF4-FFF2-40B4-BE49-F238E27FC236}">
                <a16:creationId xmlns:a16="http://schemas.microsoft.com/office/drawing/2014/main" id="{5CFBF2DA-4A6A-48FD-8D6E-C34E65C9385A}"/>
              </a:ext>
            </a:extLst>
          </p:cNvPr>
          <p:cNvSpPr txBox="1"/>
          <p:nvPr/>
        </p:nvSpPr>
        <p:spPr>
          <a:xfrm>
            <a:off x="634366" y="3441762"/>
            <a:ext cx="17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BEXX: Tabelas e perfil dos transportadores</a:t>
            </a:r>
          </a:p>
        </p:txBody>
      </p:sp>
      <p:cxnSp>
        <p:nvCxnSpPr>
          <p:cNvPr id="284" name="Conector: Angulado 283">
            <a:extLst>
              <a:ext uri="{FF2B5EF4-FFF2-40B4-BE49-F238E27FC236}">
                <a16:creationId xmlns:a16="http://schemas.microsoft.com/office/drawing/2014/main" id="{C642C065-D993-408C-9AE9-8289F0793F8B}"/>
              </a:ext>
            </a:extLst>
          </p:cNvPr>
          <p:cNvCxnSpPr>
            <a:cxnSpLocks/>
            <a:stCxn id="160" idx="2"/>
            <a:endCxn id="287" idx="0"/>
          </p:cNvCxnSpPr>
          <p:nvPr/>
        </p:nvCxnSpPr>
        <p:spPr>
          <a:xfrm rot="16200000" flipH="1">
            <a:off x="4156028" y="2580316"/>
            <a:ext cx="648162" cy="21960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905C2F7A-4211-4D2E-B965-C502AD251BD4}"/>
              </a:ext>
            </a:extLst>
          </p:cNvPr>
          <p:cNvSpPr txBox="1"/>
          <p:nvPr/>
        </p:nvSpPr>
        <p:spPr>
          <a:xfrm>
            <a:off x="4301681" y="2448514"/>
            <a:ext cx="11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BEXX</a:t>
            </a: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F1B9EE90-17D0-49FE-93D1-1E466C004902}"/>
              </a:ext>
            </a:extLst>
          </p:cNvPr>
          <p:cNvCxnSpPr>
            <a:cxnSpLocks/>
            <a:stCxn id="436" idx="2"/>
            <a:endCxn id="154" idx="0"/>
          </p:cNvCxnSpPr>
          <p:nvPr/>
        </p:nvCxnSpPr>
        <p:spPr>
          <a:xfrm rot="10800000" flipV="1">
            <a:off x="3052631" y="4217869"/>
            <a:ext cx="1199404" cy="244008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CDCF9F41-C562-4105-8F18-F7917C037CD4}"/>
              </a:ext>
            </a:extLst>
          </p:cNvPr>
          <p:cNvSpPr txBox="1"/>
          <p:nvPr/>
        </p:nvSpPr>
        <p:spPr>
          <a:xfrm>
            <a:off x="2927611" y="4022927"/>
            <a:ext cx="134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7030A0"/>
                </a:solidFill>
              </a:rPr>
              <a:t>Base PRÓPRIA E BASE BEXX</a:t>
            </a:r>
          </a:p>
        </p:txBody>
      </p:sp>
      <p:sp>
        <p:nvSpPr>
          <p:cNvPr id="296" name="Retângulo: Cantos Arredondados 295">
            <a:extLst>
              <a:ext uri="{FF2B5EF4-FFF2-40B4-BE49-F238E27FC236}">
                <a16:creationId xmlns:a16="http://schemas.microsoft.com/office/drawing/2014/main" id="{63488550-404C-4741-A09E-80E0F98CC6C0}"/>
              </a:ext>
            </a:extLst>
          </p:cNvPr>
          <p:cNvSpPr/>
          <p:nvPr/>
        </p:nvSpPr>
        <p:spPr>
          <a:xfrm>
            <a:off x="5078754" y="4447984"/>
            <a:ext cx="985396" cy="413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A.9 – Simula Receita por volume</a:t>
            </a:r>
          </a:p>
        </p:txBody>
      </p:sp>
      <p:cxnSp>
        <p:nvCxnSpPr>
          <p:cNvPr id="298" name="Conector: Angulado 297">
            <a:extLst>
              <a:ext uri="{FF2B5EF4-FFF2-40B4-BE49-F238E27FC236}">
                <a16:creationId xmlns:a16="http://schemas.microsoft.com/office/drawing/2014/main" id="{4AFD5C29-0807-4179-B258-6ED103EC2D6D}"/>
              </a:ext>
            </a:extLst>
          </p:cNvPr>
          <p:cNvCxnSpPr>
            <a:cxnSpLocks/>
            <a:stCxn id="436" idx="6"/>
            <a:endCxn id="296" idx="0"/>
          </p:cNvCxnSpPr>
          <p:nvPr/>
        </p:nvCxnSpPr>
        <p:spPr>
          <a:xfrm>
            <a:off x="4459431" y="4217869"/>
            <a:ext cx="1112021" cy="23011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937BB92B-7ED4-44D8-B853-78229F306228}"/>
              </a:ext>
            </a:extLst>
          </p:cNvPr>
          <p:cNvSpPr txBox="1"/>
          <p:nvPr/>
        </p:nvSpPr>
        <p:spPr>
          <a:xfrm>
            <a:off x="4497367" y="4022927"/>
            <a:ext cx="1100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Somente Base BEXX</a:t>
            </a:r>
          </a:p>
        </p:txBody>
      </p:sp>
      <p:cxnSp>
        <p:nvCxnSpPr>
          <p:cNvPr id="303" name="Conector: Angulado 302">
            <a:extLst>
              <a:ext uri="{FF2B5EF4-FFF2-40B4-BE49-F238E27FC236}">
                <a16:creationId xmlns:a16="http://schemas.microsoft.com/office/drawing/2014/main" id="{11156B72-D2B3-4AC3-8A9C-41F0F2C7A93F}"/>
              </a:ext>
            </a:extLst>
          </p:cNvPr>
          <p:cNvCxnSpPr>
            <a:cxnSpLocks/>
            <a:stCxn id="457" idx="1"/>
            <a:endCxn id="171" idx="1"/>
          </p:cNvCxnSpPr>
          <p:nvPr/>
        </p:nvCxnSpPr>
        <p:spPr>
          <a:xfrm rot="10800000" flipV="1">
            <a:off x="1819302" y="3750629"/>
            <a:ext cx="2423851" cy="2520715"/>
          </a:xfrm>
          <a:prstGeom prst="bentConnector3">
            <a:avLst>
              <a:gd name="adj1" fmla="val 12775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C309DD4F-4912-4D99-8158-0D65C627FF73}"/>
              </a:ext>
            </a:extLst>
          </p:cNvPr>
          <p:cNvSpPr txBox="1"/>
          <p:nvPr/>
        </p:nvSpPr>
        <p:spPr>
          <a:xfrm>
            <a:off x="2729374" y="3725698"/>
            <a:ext cx="127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Base BEXX não atende</a:t>
            </a:r>
          </a:p>
        </p:txBody>
      </p:sp>
      <p:sp>
        <p:nvSpPr>
          <p:cNvPr id="312" name="Fluxograma: Decisão 311">
            <a:extLst>
              <a:ext uri="{FF2B5EF4-FFF2-40B4-BE49-F238E27FC236}">
                <a16:creationId xmlns:a16="http://schemas.microsoft.com/office/drawing/2014/main" id="{FF57184F-E107-48CC-932A-01860A0B7583}"/>
              </a:ext>
            </a:extLst>
          </p:cNvPr>
          <p:cNvSpPr/>
          <p:nvPr/>
        </p:nvSpPr>
        <p:spPr>
          <a:xfrm>
            <a:off x="5459741" y="5241885"/>
            <a:ext cx="231333" cy="119207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3" name="Conector: Angulado 312">
            <a:extLst>
              <a:ext uri="{FF2B5EF4-FFF2-40B4-BE49-F238E27FC236}">
                <a16:creationId xmlns:a16="http://schemas.microsoft.com/office/drawing/2014/main" id="{76ADE159-7918-453E-848D-F8CB513C1D2D}"/>
              </a:ext>
            </a:extLst>
          </p:cNvPr>
          <p:cNvCxnSpPr>
            <a:cxnSpLocks/>
            <a:stCxn id="296" idx="2"/>
            <a:endCxn id="312" idx="0"/>
          </p:cNvCxnSpPr>
          <p:nvPr/>
        </p:nvCxnSpPr>
        <p:spPr>
          <a:xfrm rot="16200000" flipH="1">
            <a:off x="5383315" y="5049791"/>
            <a:ext cx="380231" cy="39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EDD8C772-EAAA-490D-BF2E-6377CC441B6E}"/>
              </a:ext>
            </a:extLst>
          </p:cNvPr>
          <p:cNvSpPr txBox="1"/>
          <p:nvPr/>
        </p:nvSpPr>
        <p:spPr>
          <a:xfrm>
            <a:off x="4601614" y="4925797"/>
            <a:ext cx="9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Potencial fora do interesse da BEXX</a:t>
            </a:r>
          </a:p>
        </p:txBody>
      </p:sp>
      <p:cxnSp>
        <p:nvCxnSpPr>
          <p:cNvPr id="333" name="Conector: Angulado 332">
            <a:extLst>
              <a:ext uri="{FF2B5EF4-FFF2-40B4-BE49-F238E27FC236}">
                <a16:creationId xmlns:a16="http://schemas.microsoft.com/office/drawing/2014/main" id="{14A34458-7E16-4D7D-AC23-95ACAAE37045}"/>
              </a:ext>
            </a:extLst>
          </p:cNvPr>
          <p:cNvCxnSpPr>
            <a:cxnSpLocks/>
            <a:stCxn id="312" idx="1"/>
            <a:endCxn id="336" idx="0"/>
          </p:cNvCxnSpPr>
          <p:nvPr/>
        </p:nvCxnSpPr>
        <p:spPr>
          <a:xfrm rot="10800000" flipV="1">
            <a:off x="2530229" y="5301488"/>
            <a:ext cx="2929512" cy="639011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DFC8DE04-9DCA-4F92-AD30-1FC9B1DA430C}"/>
              </a:ext>
            </a:extLst>
          </p:cNvPr>
          <p:cNvSpPr/>
          <p:nvPr/>
        </p:nvSpPr>
        <p:spPr>
          <a:xfrm>
            <a:off x="2428347" y="5940500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0" name="Conector: Angulado 429">
            <a:extLst>
              <a:ext uri="{FF2B5EF4-FFF2-40B4-BE49-F238E27FC236}">
                <a16:creationId xmlns:a16="http://schemas.microsoft.com/office/drawing/2014/main" id="{1C0B0DAC-0D84-45DD-BF3A-5472DA7E1641}"/>
              </a:ext>
            </a:extLst>
          </p:cNvPr>
          <p:cNvCxnSpPr>
            <a:cxnSpLocks/>
            <a:stCxn id="312" idx="2"/>
            <a:endCxn id="192" idx="3"/>
          </p:cNvCxnSpPr>
          <p:nvPr/>
        </p:nvCxnSpPr>
        <p:spPr>
          <a:xfrm rot="5400000">
            <a:off x="4917021" y="5246525"/>
            <a:ext cx="543821" cy="772955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0BFDC82E-74CA-4146-8649-1B5F3AB22759}"/>
              </a:ext>
            </a:extLst>
          </p:cNvPr>
          <p:cNvSpPr/>
          <p:nvPr/>
        </p:nvSpPr>
        <p:spPr>
          <a:xfrm>
            <a:off x="6417662" y="6399118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CaixaDeTexto 434">
            <a:extLst>
              <a:ext uri="{FF2B5EF4-FFF2-40B4-BE49-F238E27FC236}">
                <a16:creationId xmlns:a16="http://schemas.microsoft.com/office/drawing/2014/main" id="{58AC2673-7D03-4388-9F71-75B79E4A3B18}"/>
              </a:ext>
            </a:extLst>
          </p:cNvPr>
          <p:cNvSpPr txBox="1"/>
          <p:nvPr/>
        </p:nvSpPr>
        <p:spPr>
          <a:xfrm>
            <a:off x="4669797" y="5436629"/>
            <a:ext cx="85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i="1" dirty="0">
                <a:solidFill>
                  <a:srgbClr val="00B050"/>
                </a:solidFill>
              </a:rPr>
              <a:t>Existe Potencial para BEXX</a:t>
            </a:r>
          </a:p>
        </p:txBody>
      </p:sp>
      <p:sp>
        <p:nvSpPr>
          <p:cNvPr id="436" name="Fluxograma: Ou 435">
            <a:extLst>
              <a:ext uri="{FF2B5EF4-FFF2-40B4-BE49-F238E27FC236}">
                <a16:creationId xmlns:a16="http://schemas.microsoft.com/office/drawing/2014/main" id="{F627FFD3-6AE8-47D4-B166-87A8D866D8D0}"/>
              </a:ext>
            </a:extLst>
          </p:cNvPr>
          <p:cNvSpPr/>
          <p:nvPr/>
        </p:nvSpPr>
        <p:spPr>
          <a:xfrm>
            <a:off x="4252035" y="4119447"/>
            <a:ext cx="207396" cy="196844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9" name="Conector: Angulado 448">
            <a:extLst>
              <a:ext uri="{FF2B5EF4-FFF2-40B4-BE49-F238E27FC236}">
                <a16:creationId xmlns:a16="http://schemas.microsoft.com/office/drawing/2014/main" id="{3C41E3FE-7FD4-4F31-B9C8-E67ED595C766}"/>
              </a:ext>
            </a:extLst>
          </p:cNvPr>
          <p:cNvCxnSpPr>
            <a:cxnSpLocks/>
            <a:stCxn id="619" idx="1"/>
            <a:endCxn id="634" idx="3"/>
          </p:cNvCxnSpPr>
          <p:nvPr/>
        </p:nvCxnSpPr>
        <p:spPr>
          <a:xfrm rot="10800000" flipV="1">
            <a:off x="1749544" y="3000066"/>
            <a:ext cx="717494" cy="2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2" name="CaixaDeTexto 451">
            <a:extLst>
              <a:ext uri="{FF2B5EF4-FFF2-40B4-BE49-F238E27FC236}">
                <a16:creationId xmlns:a16="http://schemas.microsoft.com/office/drawing/2014/main" id="{B8907239-2191-4047-A366-07515BE456AD}"/>
              </a:ext>
            </a:extLst>
          </p:cNvPr>
          <p:cNvSpPr txBox="1"/>
          <p:nvPr/>
        </p:nvSpPr>
        <p:spPr>
          <a:xfrm>
            <a:off x="1804610" y="2828253"/>
            <a:ext cx="73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Somente Base própria</a:t>
            </a:r>
          </a:p>
        </p:txBody>
      </p:sp>
      <p:sp>
        <p:nvSpPr>
          <p:cNvPr id="457" name="Fluxograma: Decisão 456">
            <a:extLst>
              <a:ext uri="{FF2B5EF4-FFF2-40B4-BE49-F238E27FC236}">
                <a16:creationId xmlns:a16="http://schemas.microsoft.com/office/drawing/2014/main" id="{D081D509-A518-47CD-8304-50919702B2C6}"/>
              </a:ext>
            </a:extLst>
          </p:cNvPr>
          <p:cNvSpPr/>
          <p:nvPr/>
        </p:nvSpPr>
        <p:spPr>
          <a:xfrm>
            <a:off x="4243152" y="3691026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1" name="Conector: Angulado 460">
            <a:extLst>
              <a:ext uri="{FF2B5EF4-FFF2-40B4-BE49-F238E27FC236}">
                <a16:creationId xmlns:a16="http://schemas.microsoft.com/office/drawing/2014/main" id="{7D288177-7E88-4532-8943-8F4D22E36A0E}"/>
              </a:ext>
            </a:extLst>
          </p:cNvPr>
          <p:cNvCxnSpPr>
            <a:cxnSpLocks/>
            <a:stCxn id="457" idx="2"/>
            <a:endCxn id="436" idx="0"/>
          </p:cNvCxnSpPr>
          <p:nvPr/>
        </p:nvCxnSpPr>
        <p:spPr>
          <a:xfrm rot="5400000">
            <a:off x="4202669" y="3963297"/>
            <a:ext cx="309214" cy="308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4" name="CaixaDeTexto 473">
            <a:extLst>
              <a:ext uri="{FF2B5EF4-FFF2-40B4-BE49-F238E27FC236}">
                <a16:creationId xmlns:a16="http://schemas.microsoft.com/office/drawing/2014/main" id="{92A49CD5-7DC2-48BC-8E00-60ADEA6344C1}"/>
              </a:ext>
            </a:extLst>
          </p:cNvPr>
          <p:cNvSpPr txBox="1"/>
          <p:nvPr/>
        </p:nvSpPr>
        <p:spPr>
          <a:xfrm>
            <a:off x="4301190" y="3794555"/>
            <a:ext cx="97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Base BEXX atende</a:t>
            </a:r>
          </a:p>
        </p:txBody>
      </p:sp>
      <p:sp>
        <p:nvSpPr>
          <p:cNvPr id="492" name="Retângulo: Cantos Arredondados 491">
            <a:extLst>
              <a:ext uri="{FF2B5EF4-FFF2-40B4-BE49-F238E27FC236}">
                <a16:creationId xmlns:a16="http://schemas.microsoft.com/office/drawing/2014/main" id="{50DD7EB2-78DA-4567-B18D-E9324F830319}"/>
              </a:ext>
            </a:extLst>
          </p:cNvPr>
          <p:cNvSpPr/>
          <p:nvPr/>
        </p:nvSpPr>
        <p:spPr>
          <a:xfrm>
            <a:off x="6711245" y="2704095"/>
            <a:ext cx="1013133" cy="47984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A.12 – Análise do prazo de pagamento</a:t>
            </a:r>
          </a:p>
        </p:txBody>
      </p:sp>
      <p:cxnSp>
        <p:nvCxnSpPr>
          <p:cNvPr id="493" name="Conector: Angulado 492">
            <a:extLst>
              <a:ext uri="{FF2B5EF4-FFF2-40B4-BE49-F238E27FC236}">
                <a16:creationId xmlns:a16="http://schemas.microsoft.com/office/drawing/2014/main" id="{076171BA-57E0-4D47-8591-F2AC4215C912}"/>
              </a:ext>
            </a:extLst>
          </p:cNvPr>
          <p:cNvCxnSpPr>
            <a:cxnSpLocks/>
            <a:stCxn id="123" idx="2"/>
            <a:endCxn id="492" idx="0"/>
          </p:cNvCxnSpPr>
          <p:nvPr/>
        </p:nvCxnSpPr>
        <p:spPr>
          <a:xfrm rot="16200000" flipH="1">
            <a:off x="6534049" y="2020332"/>
            <a:ext cx="1106364" cy="261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: Angulado 495">
            <a:extLst>
              <a:ext uri="{FF2B5EF4-FFF2-40B4-BE49-F238E27FC236}">
                <a16:creationId xmlns:a16="http://schemas.microsoft.com/office/drawing/2014/main" id="{B33457BF-94BB-429B-8BFE-EE910D789A77}"/>
              </a:ext>
            </a:extLst>
          </p:cNvPr>
          <p:cNvCxnSpPr>
            <a:cxnSpLocks/>
            <a:stCxn id="192" idx="2"/>
            <a:endCxn id="492" idx="1"/>
          </p:cNvCxnSpPr>
          <p:nvPr/>
        </p:nvCxnSpPr>
        <p:spPr>
          <a:xfrm rot="5400000" flipH="1" flipV="1">
            <a:off x="3885586" y="3319175"/>
            <a:ext cx="3200817" cy="2450500"/>
          </a:xfrm>
          <a:prstGeom prst="bentConnector4">
            <a:avLst>
              <a:gd name="adj1" fmla="val -7142"/>
              <a:gd name="adj2" fmla="val 81665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3" name="Fluxograma: Decisão 512">
            <a:extLst>
              <a:ext uri="{FF2B5EF4-FFF2-40B4-BE49-F238E27FC236}">
                <a16:creationId xmlns:a16="http://schemas.microsoft.com/office/drawing/2014/main" id="{D38832D7-9F4B-4709-A4C0-CADDD38A259A}"/>
              </a:ext>
            </a:extLst>
          </p:cNvPr>
          <p:cNvSpPr/>
          <p:nvPr/>
        </p:nvSpPr>
        <p:spPr>
          <a:xfrm>
            <a:off x="7101239" y="3401411"/>
            <a:ext cx="231333" cy="119207"/>
          </a:xfrm>
          <a:prstGeom prst="flowChartDecision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4" name="Conector: Angulado 513">
            <a:extLst>
              <a:ext uri="{FF2B5EF4-FFF2-40B4-BE49-F238E27FC236}">
                <a16:creationId xmlns:a16="http://schemas.microsoft.com/office/drawing/2014/main" id="{1F2BD4DD-58EC-4A58-B05C-5AD328FEED7D}"/>
              </a:ext>
            </a:extLst>
          </p:cNvPr>
          <p:cNvCxnSpPr>
            <a:cxnSpLocks/>
            <a:stCxn id="492" idx="2"/>
            <a:endCxn id="513" idx="0"/>
          </p:cNvCxnSpPr>
          <p:nvPr/>
        </p:nvCxnSpPr>
        <p:spPr>
          <a:xfrm rot="5400000">
            <a:off x="7108622" y="3292220"/>
            <a:ext cx="217475" cy="90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8" name="Conector: Angulado 517">
            <a:extLst>
              <a:ext uri="{FF2B5EF4-FFF2-40B4-BE49-F238E27FC236}">
                <a16:creationId xmlns:a16="http://schemas.microsoft.com/office/drawing/2014/main" id="{40DC9343-66F4-44B8-9558-4302D886CBBE}"/>
              </a:ext>
            </a:extLst>
          </p:cNvPr>
          <p:cNvCxnSpPr>
            <a:cxnSpLocks/>
            <a:stCxn id="513" idx="2"/>
            <a:endCxn id="529" idx="0"/>
          </p:cNvCxnSpPr>
          <p:nvPr/>
        </p:nvCxnSpPr>
        <p:spPr>
          <a:xfrm rot="5400000">
            <a:off x="6954244" y="3777352"/>
            <a:ext cx="519397" cy="592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33CC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5" name="CaixaDeTexto 524">
            <a:extLst>
              <a:ext uri="{FF2B5EF4-FFF2-40B4-BE49-F238E27FC236}">
                <a16:creationId xmlns:a16="http://schemas.microsoft.com/office/drawing/2014/main" id="{69DA55F5-91F8-4578-984D-1C8F12AC04D0}"/>
              </a:ext>
            </a:extLst>
          </p:cNvPr>
          <p:cNvSpPr txBox="1"/>
          <p:nvPr/>
        </p:nvSpPr>
        <p:spPr>
          <a:xfrm>
            <a:off x="6287027" y="3511496"/>
            <a:ext cx="82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33CC"/>
                </a:solidFill>
              </a:rPr>
              <a:t>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529" name="Retângulo: Cantos Arredondados 528">
            <a:extLst>
              <a:ext uri="{FF2B5EF4-FFF2-40B4-BE49-F238E27FC236}">
                <a16:creationId xmlns:a16="http://schemas.microsoft.com/office/drawing/2014/main" id="{73DE5B79-0336-43BF-BE81-3E0AB8C5D72A}"/>
              </a:ext>
            </a:extLst>
          </p:cNvPr>
          <p:cNvSpPr/>
          <p:nvPr/>
        </p:nvSpPr>
        <p:spPr>
          <a:xfrm>
            <a:off x="6704410" y="4040015"/>
            <a:ext cx="1013133" cy="41366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A.13 – Avaliar o descasamento</a:t>
            </a:r>
          </a:p>
        </p:txBody>
      </p:sp>
      <p:cxnSp>
        <p:nvCxnSpPr>
          <p:cNvPr id="531" name="Conector: Angulado 530">
            <a:extLst>
              <a:ext uri="{FF2B5EF4-FFF2-40B4-BE49-F238E27FC236}">
                <a16:creationId xmlns:a16="http://schemas.microsoft.com/office/drawing/2014/main" id="{6E4C826D-F31A-4D3F-B3D4-A901BEB4E055}"/>
              </a:ext>
            </a:extLst>
          </p:cNvPr>
          <p:cNvCxnSpPr>
            <a:cxnSpLocks/>
            <a:stCxn id="127" idx="2"/>
            <a:endCxn id="529" idx="3"/>
          </p:cNvCxnSpPr>
          <p:nvPr/>
        </p:nvCxnSpPr>
        <p:spPr>
          <a:xfrm rot="5400000">
            <a:off x="6799016" y="2516259"/>
            <a:ext cx="2649119" cy="812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Fluxograma: Decisão 533">
            <a:extLst>
              <a:ext uri="{FF2B5EF4-FFF2-40B4-BE49-F238E27FC236}">
                <a16:creationId xmlns:a16="http://schemas.microsoft.com/office/drawing/2014/main" id="{2FFECAC8-2952-47A9-B08F-57BA0E759CE1}"/>
              </a:ext>
            </a:extLst>
          </p:cNvPr>
          <p:cNvSpPr/>
          <p:nvPr/>
        </p:nvSpPr>
        <p:spPr>
          <a:xfrm>
            <a:off x="7095309" y="4687105"/>
            <a:ext cx="231333" cy="119207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5" name="Conector: Angulado 534">
            <a:extLst>
              <a:ext uri="{FF2B5EF4-FFF2-40B4-BE49-F238E27FC236}">
                <a16:creationId xmlns:a16="http://schemas.microsoft.com/office/drawing/2014/main" id="{A67902B9-7BEB-442C-9467-CD5A44563F13}"/>
              </a:ext>
            </a:extLst>
          </p:cNvPr>
          <p:cNvCxnSpPr>
            <a:cxnSpLocks/>
            <a:stCxn id="529" idx="2"/>
            <a:endCxn id="534" idx="0"/>
          </p:cNvCxnSpPr>
          <p:nvPr/>
        </p:nvCxnSpPr>
        <p:spPr>
          <a:xfrm rot="5400000">
            <a:off x="7094267" y="4570394"/>
            <a:ext cx="233421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8" name="Conector: Angulado 537">
            <a:extLst>
              <a:ext uri="{FF2B5EF4-FFF2-40B4-BE49-F238E27FC236}">
                <a16:creationId xmlns:a16="http://schemas.microsoft.com/office/drawing/2014/main" id="{69087CCF-5D05-44FF-84A3-6AF959133DC6}"/>
              </a:ext>
            </a:extLst>
          </p:cNvPr>
          <p:cNvCxnSpPr>
            <a:cxnSpLocks/>
            <a:stCxn id="534" idx="2"/>
            <a:endCxn id="543" idx="0"/>
          </p:cNvCxnSpPr>
          <p:nvPr/>
        </p:nvCxnSpPr>
        <p:spPr>
          <a:xfrm rot="5400000">
            <a:off x="7015116" y="5002076"/>
            <a:ext cx="391625" cy="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3" name="Retângulo: Cantos Arredondados 542">
            <a:extLst>
              <a:ext uri="{FF2B5EF4-FFF2-40B4-BE49-F238E27FC236}">
                <a16:creationId xmlns:a16="http://schemas.microsoft.com/office/drawing/2014/main" id="{43750D06-3FA3-4BD9-BEBC-30ADDB5ED82D}"/>
              </a:ext>
            </a:extLst>
          </p:cNvPr>
          <p:cNvSpPr/>
          <p:nvPr/>
        </p:nvSpPr>
        <p:spPr>
          <a:xfrm>
            <a:off x="6704312" y="5197937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A.14 – Análise critério crédito</a:t>
            </a:r>
          </a:p>
        </p:txBody>
      </p:sp>
      <p:sp>
        <p:nvSpPr>
          <p:cNvPr id="546" name="CaixaDeTexto 545">
            <a:extLst>
              <a:ext uri="{FF2B5EF4-FFF2-40B4-BE49-F238E27FC236}">
                <a16:creationId xmlns:a16="http://schemas.microsoft.com/office/drawing/2014/main" id="{FDC95D46-66E9-419B-A08D-51501F4C3CAA}"/>
              </a:ext>
            </a:extLst>
          </p:cNvPr>
          <p:cNvSpPr txBox="1"/>
          <p:nvPr/>
        </p:nvSpPr>
        <p:spPr>
          <a:xfrm>
            <a:off x="6314024" y="4815996"/>
            <a:ext cx="82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optou por credito</a:t>
            </a:r>
          </a:p>
        </p:txBody>
      </p:sp>
      <p:sp>
        <p:nvSpPr>
          <p:cNvPr id="547" name="Retângulo: Cantos Arredondados 546">
            <a:extLst>
              <a:ext uri="{FF2B5EF4-FFF2-40B4-BE49-F238E27FC236}">
                <a16:creationId xmlns:a16="http://schemas.microsoft.com/office/drawing/2014/main" id="{93390FA0-6CF9-4D53-A85D-0BAF2296334E}"/>
              </a:ext>
            </a:extLst>
          </p:cNvPr>
          <p:cNvSpPr/>
          <p:nvPr/>
        </p:nvSpPr>
        <p:spPr>
          <a:xfrm>
            <a:off x="7925473" y="5183451"/>
            <a:ext cx="1013133" cy="413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accent4">
                    <a:lumMod val="75000"/>
                  </a:schemeClr>
                </a:solidFill>
              </a:rPr>
              <a:t>A.15 – BEXX avalia financiamento próprio</a:t>
            </a:r>
          </a:p>
        </p:txBody>
      </p:sp>
      <p:cxnSp>
        <p:nvCxnSpPr>
          <p:cNvPr id="548" name="Conector: Angulado 547">
            <a:extLst>
              <a:ext uri="{FF2B5EF4-FFF2-40B4-BE49-F238E27FC236}">
                <a16:creationId xmlns:a16="http://schemas.microsoft.com/office/drawing/2014/main" id="{71B7CD9F-419B-437B-9853-F29A4E25C760}"/>
              </a:ext>
            </a:extLst>
          </p:cNvPr>
          <p:cNvCxnSpPr>
            <a:cxnSpLocks/>
            <a:stCxn id="534" idx="3"/>
            <a:endCxn id="547" idx="0"/>
          </p:cNvCxnSpPr>
          <p:nvPr/>
        </p:nvCxnSpPr>
        <p:spPr>
          <a:xfrm>
            <a:off x="7326642" y="4746709"/>
            <a:ext cx="1105398" cy="436742"/>
          </a:xfrm>
          <a:prstGeom prst="bentConnector2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1" name="CaixaDeTexto 550">
            <a:extLst>
              <a:ext uri="{FF2B5EF4-FFF2-40B4-BE49-F238E27FC236}">
                <a16:creationId xmlns:a16="http://schemas.microsoft.com/office/drawing/2014/main" id="{7A405499-0FC5-4F01-9658-431912D14AE6}"/>
              </a:ext>
            </a:extLst>
          </p:cNvPr>
          <p:cNvSpPr txBox="1"/>
          <p:nvPr/>
        </p:nvSpPr>
        <p:spPr>
          <a:xfrm>
            <a:off x="7365097" y="4508572"/>
            <a:ext cx="1434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00B0F0"/>
                </a:solidFill>
              </a:rPr>
              <a:t>Cliente NÃO optou por credito</a:t>
            </a:r>
          </a:p>
        </p:txBody>
      </p:sp>
      <p:sp>
        <p:nvSpPr>
          <p:cNvPr id="552" name="Fluxograma: Decisão 551">
            <a:extLst>
              <a:ext uri="{FF2B5EF4-FFF2-40B4-BE49-F238E27FC236}">
                <a16:creationId xmlns:a16="http://schemas.microsoft.com/office/drawing/2014/main" id="{D8C09E50-E07C-4745-A02D-7ED23D6FF2E1}"/>
              </a:ext>
            </a:extLst>
          </p:cNvPr>
          <p:cNvSpPr/>
          <p:nvPr/>
        </p:nvSpPr>
        <p:spPr>
          <a:xfrm>
            <a:off x="7101238" y="5726396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3" name="Conector: Angulado 552">
            <a:extLst>
              <a:ext uri="{FF2B5EF4-FFF2-40B4-BE49-F238E27FC236}">
                <a16:creationId xmlns:a16="http://schemas.microsoft.com/office/drawing/2014/main" id="{9B369E88-A428-4303-8920-D7265B89CF33}"/>
              </a:ext>
            </a:extLst>
          </p:cNvPr>
          <p:cNvCxnSpPr>
            <a:cxnSpLocks/>
            <a:stCxn id="543" idx="2"/>
            <a:endCxn id="552" idx="0"/>
          </p:cNvCxnSpPr>
          <p:nvPr/>
        </p:nvCxnSpPr>
        <p:spPr>
          <a:xfrm rot="16200000" flipH="1">
            <a:off x="7156497" y="5665988"/>
            <a:ext cx="114790" cy="60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ector: Angulado 556">
            <a:extLst>
              <a:ext uri="{FF2B5EF4-FFF2-40B4-BE49-F238E27FC236}">
                <a16:creationId xmlns:a16="http://schemas.microsoft.com/office/drawing/2014/main" id="{FFEE868C-6F03-4495-9ED1-AECC06EE96B0}"/>
              </a:ext>
            </a:extLst>
          </p:cNvPr>
          <p:cNvCxnSpPr>
            <a:cxnSpLocks/>
            <a:stCxn id="552" idx="1"/>
            <a:endCxn id="171" idx="3"/>
          </p:cNvCxnSpPr>
          <p:nvPr/>
        </p:nvCxnSpPr>
        <p:spPr>
          <a:xfrm rot="10800000" flipV="1">
            <a:off x="2816858" y="5785999"/>
            <a:ext cx="4284381" cy="485345"/>
          </a:xfrm>
          <a:prstGeom prst="bentConnector3">
            <a:avLst>
              <a:gd name="adj1" fmla="val 29862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9" name="CaixaDeTexto 568">
            <a:extLst>
              <a:ext uri="{FF2B5EF4-FFF2-40B4-BE49-F238E27FC236}">
                <a16:creationId xmlns:a16="http://schemas.microsoft.com/office/drawing/2014/main" id="{05D831D5-80A2-4FB6-9529-3C70468F2909}"/>
              </a:ext>
            </a:extLst>
          </p:cNvPr>
          <p:cNvSpPr txBox="1"/>
          <p:nvPr/>
        </p:nvSpPr>
        <p:spPr>
          <a:xfrm>
            <a:off x="6128866" y="5573289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1" name="Fluxograma: Decisão 570">
            <a:extLst>
              <a:ext uri="{FF2B5EF4-FFF2-40B4-BE49-F238E27FC236}">
                <a16:creationId xmlns:a16="http://schemas.microsoft.com/office/drawing/2014/main" id="{11BE9C5C-91C3-4242-9ED4-0572DD5E28DA}"/>
              </a:ext>
            </a:extLst>
          </p:cNvPr>
          <p:cNvSpPr/>
          <p:nvPr/>
        </p:nvSpPr>
        <p:spPr>
          <a:xfrm>
            <a:off x="8389046" y="5870299"/>
            <a:ext cx="231333" cy="11920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2" name="Conector: Angulado 571">
            <a:extLst>
              <a:ext uri="{FF2B5EF4-FFF2-40B4-BE49-F238E27FC236}">
                <a16:creationId xmlns:a16="http://schemas.microsoft.com/office/drawing/2014/main" id="{430A51CB-01A8-4F7C-BD83-411153F55591}"/>
              </a:ext>
            </a:extLst>
          </p:cNvPr>
          <p:cNvCxnSpPr>
            <a:cxnSpLocks/>
            <a:stCxn id="547" idx="2"/>
            <a:endCxn id="571" idx="0"/>
          </p:cNvCxnSpPr>
          <p:nvPr/>
        </p:nvCxnSpPr>
        <p:spPr>
          <a:xfrm rot="16200000" flipH="1">
            <a:off x="8331787" y="5697372"/>
            <a:ext cx="273179" cy="726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5" name="Conector: Angulado 574">
            <a:extLst>
              <a:ext uri="{FF2B5EF4-FFF2-40B4-BE49-F238E27FC236}">
                <a16:creationId xmlns:a16="http://schemas.microsoft.com/office/drawing/2014/main" id="{CD486541-D53F-4DF2-B7E8-976E0807341F}"/>
              </a:ext>
            </a:extLst>
          </p:cNvPr>
          <p:cNvCxnSpPr>
            <a:cxnSpLocks/>
            <a:stCxn id="571" idx="1"/>
          </p:cNvCxnSpPr>
          <p:nvPr/>
        </p:nvCxnSpPr>
        <p:spPr>
          <a:xfrm rot="10800000" flipV="1">
            <a:off x="2904708" y="5929903"/>
            <a:ext cx="5484339" cy="341074"/>
          </a:xfrm>
          <a:prstGeom prst="bentConnector3">
            <a:avLst>
              <a:gd name="adj1" fmla="val 32924"/>
            </a:avLst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8" name="CaixaDeTexto 577">
            <a:extLst>
              <a:ext uri="{FF2B5EF4-FFF2-40B4-BE49-F238E27FC236}">
                <a16:creationId xmlns:a16="http://schemas.microsoft.com/office/drawing/2014/main" id="{FB7F1656-ACF0-445E-B06F-1EB7F252A0A2}"/>
              </a:ext>
            </a:extLst>
          </p:cNvPr>
          <p:cNvSpPr txBox="1"/>
          <p:nvPr/>
        </p:nvSpPr>
        <p:spPr>
          <a:xfrm>
            <a:off x="7719264" y="5686687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Negado</a:t>
            </a:r>
          </a:p>
        </p:txBody>
      </p:sp>
      <p:sp>
        <p:nvSpPr>
          <p:cNvPr id="579" name="Retângulo: Cantos Arredondados 578">
            <a:extLst>
              <a:ext uri="{FF2B5EF4-FFF2-40B4-BE49-F238E27FC236}">
                <a16:creationId xmlns:a16="http://schemas.microsoft.com/office/drawing/2014/main" id="{39906F05-245C-43ED-903C-22FC0F7779F8}"/>
              </a:ext>
            </a:extLst>
          </p:cNvPr>
          <p:cNvSpPr/>
          <p:nvPr/>
        </p:nvSpPr>
        <p:spPr>
          <a:xfrm>
            <a:off x="9399171" y="5920253"/>
            <a:ext cx="888416" cy="4798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91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6668B2"/>
                </a:solidFill>
              </a:rPr>
              <a:t>A.16 – Aprovação do cliente etapa prazo de pagamento</a:t>
            </a:r>
          </a:p>
        </p:txBody>
      </p:sp>
      <p:cxnSp>
        <p:nvCxnSpPr>
          <p:cNvPr id="580" name="Conector: Angulado 579">
            <a:extLst>
              <a:ext uri="{FF2B5EF4-FFF2-40B4-BE49-F238E27FC236}">
                <a16:creationId xmlns:a16="http://schemas.microsoft.com/office/drawing/2014/main" id="{C41206E9-65FE-41E8-9B73-1B5AA72D9CEB}"/>
              </a:ext>
            </a:extLst>
          </p:cNvPr>
          <p:cNvCxnSpPr>
            <a:cxnSpLocks/>
            <a:stCxn id="552" idx="2"/>
            <a:endCxn id="579" idx="1"/>
          </p:cNvCxnSpPr>
          <p:nvPr/>
        </p:nvCxnSpPr>
        <p:spPr>
          <a:xfrm rot="16200000" flipH="1">
            <a:off x="8150753" y="4911755"/>
            <a:ext cx="314571" cy="2182266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1" name="Conector: Angulado 590">
            <a:extLst>
              <a:ext uri="{FF2B5EF4-FFF2-40B4-BE49-F238E27FC236}">
                <a16:creationId xmlns:a16="http://schemas.microsoft.com/office/drawing/2014/main" id="{66085617-4E79-4A67-964E-62733CE300D1}"/>
              </a:ext>
            </a:extLst>
          </p:cNvPr>
          <p:cNvCxnSpPr>
            <a:cxnSpLocks/>
            <a:stCxn id="571" idx="2"/>
            <a:endCxn id="579" idx="1"/>
          </p:cNvCxnSpPr>
          <p:nvPr/>
        </p:nvCxnSpPr>
        <p:spPr>
          <a:xfrm rot="16200000" flipH="1">
            <a:off x="8866608" y="5627611"/>
            <a:ext cx="170668" cy="894458"/>
          </a:xfrm>
          <a:prstGeom prst="bentConnector2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4" name="CaixaDeTexto 593">
            <a:extLst>
              <a:ext uri="{FF2B5EF4-FFF2-40B4-BE49-F238E27FC236}">
                <a16:creationId xmlns:a16="http://schemas.microsoft.com/office/drawing/2014/main" id="{655E205C-1B9B-4F39-936C-EF4C445A6720}"/>
              </a:ext>
            </a:extLst>
          </p:cNvPr>
          <p:cNvSpPr txBox="1"/>
          <p:nvPr/>
        </p:nvSpPr>
        <p:spPr>
          <a:xfrm>
            <a:off x="6926334" y="5950591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595" name="CaixaDeTexto 594">
            <a:extLst>
              <a:ext uri="{FF2B5EF4-FFF2-40B4-BE49-F238E27FC236}">
                <a16:creationId xmlns:a16="http://schemas.microsoft.com/office/drawing/2014/main" id="{4DF04BCB-EC56-496C-84B4-3529CC3C2423}"/>
              </a:ext>
            </a:extLst>
          </p:cNvPr>
          <p:cNvSpPr txBox="1"/>
          <p:nvPr/>
        </p:nvSpPr>
        <p:spPr>
          <a:xfrm>
            <a:off x="8165762" y="5966084"/>
            <a:ext cx="621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chemeClr val="accent4">
                    <a:lumMod val="75000"/>
                  </a:schemeClr>
                </a:solidFill>
              </a:rPr>
              <a:t>Aprovado</a:t>
            </a:r>
          </a:p>
        </p:txBody>
      </p:sp>
      <p:sp>
        <p:nvSpPr>
          <p:cNvPr id="619" name="Fluxograma: Decisão 618">
            <a:extLst>
              <a:ext uri="{FF2B5EF4-FFF2-40B4-BE49-F238E27FC236}">
                <a16:creationId xmlns:a16="http://schemas.microsoft.com/office/drawing/2014/main" id="{5AD704B3-AD5B-4187-81D7-A2F31D036AC6}"/>
              </a:ext>
            </a:extLst>
          </p:cNvPr>
          <p:cNvSpPr/>
          <p:nvPr/>
        </p:nvSpPr>
        <p:spPr>
          <a:xfrm>
            <a:off x="2467038" y="2940462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1" name="Conector: Angulado 620">
            <a:extLst>
              <a:ext uri="{FF2B5EF4-FFF2-40B4-BE49-F238E27FC236}">
                <a16:creationId xmlns:a16="http://schemas.microsoft.com/office/drawing/2014/main" id="{4787FC3A-F97C-432C-B143-7B0C62A2701B}"/>
              </a:ext>
            </a:extLst>
          </p:cNvPr>
          <p:cNvCxnSpPr>
            <a:cxnSpLocks/>
            <a:stCxn id="122" idx="2"/>
            <a:endCxn id="619" idx="0"/>
          </p:cNvCxnSpPr>
          <p:nvPr/>
        </p:nvCxnSpPr>
        <p:spPr>
          <a:xfrm rot="5400000">
            <a:off x="2522067" y="2878310"/>
            <a:ext cx="122791" cy="15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4" name="CaixaDeTexto 623">
            <a:extLst>
              <a:ext uri="{FF2B5EF4-FFF2-40B4-BE49-F238E27FC236}">
                <a16:creationId xmlns:a16="http://schemas.microsoft.com/office/drawing/2014/main" id="{1833E021-CD41-4C5F-BA1C-78EFBCA1E53B}"/>
              </a:ext>
            </a:extLst>
          </p:cNvPr>
          <p:cNvSpPr txBox="1"/>
          <p:nvPr/>
        </p:nvSpPr>
        <p:spPr>
          <a:xfrm>
            <a:off x="2003569" y="2124685"/>
            <a:ext cx="2107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Somente Base PRÓPRIA ou própria E BASE BEXX</a:t>
            </a:r>
          </a:p>
        </p:txBody>
      </p:sp>
      <p:sp>
        <p:nvSpPr>
          <p:cNvPr id="633" name="Retângulo: Cantos Arredondados 632">
            <a:extLst>
              <a:ext uri="{FF2B5EF4-FFF2-40B4-BE49-F238E27FC236}">
                <a16:creationId xmlns:a16="http://schemas.microsoft.com/office/drawing/2014/main" id="{2E20F202-5B17-4654-8BC5-BA314057365C}"/>
              </a:ext>
            </a:extLst>
          </p:cNvPr>
          <p:cNvSpPr/>
          <p:nvPr/>
        </p:nvSpPr>
        <p:spPr>
          <a:xfrm>
            <a:off x="9396576" y="2704095"/>
            <a:ext cx="888416" cy="4798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A.17 – Registra parâmetros finais do cliente</a:t>
            </a:r>
          </a:p>
        </p:txBody>
      </p:sp>
      <p:sp>
        <p:nvSpPr>
          <p:cNvPr id="634" name="Fluxograma: Conector fora de Página 633">
            <a:extLst>
              <a:ext uri="{FF2B5EF4-FFF2-40B4-BE49-F238E27FC236}">
                <a16:creationId xmlns:a16="http://schemas.microsoft.com/office/drawing/2014/main" id="{59651AEF-72D6-43F7-AB96-718B70357270}"/>
              </a:ext>
            </a:extLst>
          </p:cNvPr>
          <p:cNvSpPr>
            <a:spLocks noChangeAspect="1"/>
          </p:cNvSpPr>
          <p:nvPr/>
        </p:nvSpPr>
        <p:spPr>
          <a:xfrm>
            <a:off x="1523578" y="2926511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sp>
        <p:nvSpPr>
          <p:cNvPr id="637" name="Fluxograma: Conector fora de Página 636">
            <a:extLst>
              <a:ext uri="{FF2B5EF4-FFF2-40B4-BE49-F238E27FC236}">
                <a16:creationId xmlns:a16="http://schemas.microsoft.com/office/drawing/2014/main" id="{D4D083BC-238A-434C-BF56-246476F84B1E}"/>
              </a:ext>
            </a:extLst>
          </p:cNvPr>
          <p:cNvSpPr>
            <a:spLocks noChangeAspect="1"/>
          </p:cNvSpPr>
          <p:nvPr/>
        </p:nvSpPr>
        <p:spPr>
          <a:xfrm>
            <a:off x="8891681" y="2642502"/>
            <a:ext cx="225966" cy="15163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A</a:t>
            </a:r>
          </a:p>
        </p:txBody>
      </p:sp>
      <p:cxnSp>
        <p:nvCxnSpPr>
          <p:cNvPr id="638" name="Conector: Angulado 637">
            <a:extLst>
              <a:ext uri="{FF2B5EF4-FFF2-40B4-BE49-F238E27FC236}">
                <a16:creationId xmlns:a16="http://schemas.microsoft.com/office/drawing/2014/main" id="{E955884E-55A1-4862-8F8D-9BC1B48C060C}"/>
              </a:ext>
            </a:extLst>
          </p:cNvPr>
          <p:cNvCxnSpPr>
            <a:cxnSpLocks/>
            <a:stCxn id="637" idx="2"/>
            <a:endCxn id="633" idx="1"/>
          </p:cNvCxnSpPr>
          <p:nvPr/>
        </p:nvCxnSpPr>
        <p:spPr>
          <a:xfrm rot="16200000" flipH="1">
            <a:off x="9125680" y="2673119"/>
            <a:ext cx="149881" cy="39191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1" name="Conector: Angulado 640">
            <a:extLst>
              <a:ext uri="{FF2B5EF4-FFF2-40B4-BE49-F238E27FC236}">
                <a16:creationId xmlns:a16="http://schemas.microsoft.com/office/drawing/2014/main" id="{5BB1B239-884C-4378-B474-612AFC065923}"/>
              </a:ext>
            </a:extLst>
          </p:cNvPr>
          <p:cNvCxnSpPr>
            <a:cxnSpLocks/>
            <a:stCxn id="579" idx="0"/>
            <a:endCxn id="633" idx="2"/>
          </p:cNvCxnSpPr>
          <p:nvPr/>
        </p:nvCxnSpPr>
        <p:spPr>
          <a:xfrm rot="16200000" flipV="1">
            <a:off x="8473924" y="4550797"/>
            <a:ext cx="2736317" cy="25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4" name="Fluxograma: Terminação 643">
            <a:extLst>
              <a:ext uri="{FF2B5EF4-FFF2-40B4-BE49-F238E27FC236}">
                <a16:creationId xmlns:a16="http://schemas.microsoft.com/office/drawing/2014/main" id="{42DD6C59-A512-48CA-AD1D-889F0D4A0E36}"/>
              </a:ext>
            </a:extLst>
          </p:cNvPr>
          <p:cNvSpPr/>
          <p:nvPr/>
        </p:nvSpPr>
        <p:spPr>
          <a:xfrm>
            <a:off x="10702721" y="2888399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645" name="Conector: Angulado 644">
            <a:extLst>
              <a:ext uri="{FF2B5EF4-FFF2-40B4-BE49-F238E27FC236}">
                <a16:creationId xmlns:a16="http://schemas.microsoft.com/office/drawing/2014/main" id="{B7AA716D-DC15-450A-9535-F0602BD0116B}"/>
              </a:ext>
            </a:extLst>
          </p:cNvPr>
          <p:cNvCxnSpPr>
            <a:cxnSpLocks/>
            <a:stCxn id="633" idx="3"/>
            <a:endCxn id="644" idx="1"/>
          </p:cNvCxnSpPr>
          <p:nvPr/>
        </p:nvCxnSpPr>
        <p:spPr>
          <a:xfrm flipV="1">
            <a:off x="10284992" y="2942844"/>
            <a:ext cx="417729" cy="11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4" name="Agrupar 663">
            <a:extLst>
              <a:ext uri="{FF2B5EF4-FFF2-40B4-BE49-F238E27FC236}">
                <a16:creationId xmlns:a16="http://schemas.microsoft.com/office/drawing/2014/main" id="{28600D05-0EF0-4F62-8E2E-85F8C6BF50CB}"/>
              </a:ext>
            </a:extLst>
          </p:cNvPr>
          <p:cNvGrpSpPr/>
          <p:nvPr/>
        </p:nvGrpSpPr>
        <p:grpSpPr>
          <a:xfrm>
            <a:off x="3525151" y="3014201"/>
            <a:ext cx="1594033" cy="481308"/>
            <a:chOff x="3525151" y="2918339"/>
            <a:chExt cx="1594033" cy="481308"/>
          </a:xfrm>
        </p:grpSpPr>
        <p:sp>
          <p:nvSpPr>
            <p:cNvPr id="233" name="Retângulo: Cantos Arredondados 232">
              <a:extLst>
                <a:ext uri="{FF2B5EF4-FFF2-40B4-BE49-F238E27FC236}">
                  <a16:creationId xmlns:a16="http://schemas.microsoft.com/office/drawing/2014/main" id="{F8FD9B72-29C8-4B50-B7A7-A2CF65380198}"/>
                </a:ext>
              </a:extLst>
            </p:cNvPr>
            <p:cNvSpPr/>
            <p:nvPr/>
          </p:nvSpPr>
          <p:spPr>
            <a:xfrm>
              <a:off x="3598897" y="2967692"/>
              <a:ext cx="1520287" cy="431955"/>
            </a:xfrm>
            <a:prstGeom prst="roundRect">
              <a:avLst/>
            </a:prstGeom>
            <a:solidFill>
              <a:srgbClr val="FFEEDD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accent2">
                      <a:lumMod val="75000"/>
                    </a:schemeClr>
                  </a:solidFill>
                </a:rPr>
                <a:t>A.7 – Identificação de base BEXX apta a atender perfil de carga e prazos de entrega</a:t>
              </a:r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456F351B-D03F-41FD-BE04-D832E5612AAE}"/>
                </a:ext>
              </a:extLst>
            </p:cNvPr>
            <p:cNvSpPr/>
            <p:nvPr/>
          </p:nvSpPr>
          <p:spPr>
            <a:xfrm flipH="1">
              <a:off x="3538171" y="3067663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39D1F2E9-D955-4305-9E98-479DF950A71F}"/>
                </a:ext>
              </a:extLst>
            </p:cNvPr>
            <p:cNvSpPr/>
            <p:nvPr/>
          </p:nvSpPr>
          <p:spPr>
            <a:xfrm>
              <a:off x="4488031" y="2918339"/>
              <a:ext cx="20376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1" name="Retângulo 650">
              <a:extLst>
                <a:ext uri="{FF2B5EF4-FFF2-40B4-BE49-F238E27FC236}">
                  <a16:creationId xmlns:a16="http://schemas.microsoft.com/office/drawing/2014/main" id="{67F2A583-B94A-471A-AD8C-0126FEC0ABE3}"/>
                </a:ext>
              </a:extLst>
            </p:cNvPr>
            <p:cNvSpPr/>
            <p:nvPr/>
          </p:nvSpPr>
          <p:spPr>
            <a:xfrm flipH="1">
              <a:off x="3525151" y="3270608"/>
              <a:ext cx="66849" cy="113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3892623" y="1076748"/>
            <a:ext cx="955362" cy="520983"/>
          </a:xfrm>
          <a:prstGeom prst="round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A.1 - Informação  opção da base de transporte</a:t>
            </a:r>
          </a:p>
        </p:txBody>
      </p:sp>
      <p:cxnSp>
        <p:nvCxnSpPr>
          <p:cNvPr id="675" name="Conector: Angulado 674">
            <a:extLst>
              <a:ext uri="{FF2B5EF4-FFF2-40B4-BE49-F238E27FC236}">
                <a16:creationId xmlns:a16="http://schemas.microsoft.com/office/drawing/2014/main" id="{AA91E952-ADB2-4324-B391-EF1428F66BF2}"/>
              </a:ext>
            </a:extLst>
          </p:cNvPr>
          <p:cNvCxnSpPr>
            <a:cxnSpLocks/>
            <a:stCxn id="674" idx="2"/>
            <a:endCxn id="158" idx="0"/>
          </p:cNvCxnSpPr>
          <p:nvPr/>
        </p:nvCxnSpPr>
        <p:spPr>
          <a:xfrm rot="16200000" flipH="1">
            <a:off x="4299118" y="1668916"/>
            <a:ext cx="146912" cy="4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9298881" y="1141157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FF0000"/>
                </a:solidFill>
              </a:rPr>
              <a:t>Informações obtidas durante o processo de venda COMERCIAL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D6417A8-59BC-4147-AC05-A6089BB32EAA}"/>
              </a:ext>
            </a:extLst>
          </p:cNvPr>
          <p:cNvCxnSpPr>
            <a:cxnSpLocks/>
            <a:stCxn id="513" idx="3"/>
            <a:endCxn id="120" idx="0"/>
          </p:cNvCxnSpPr>
          <p:nvPr/>
        </p:nvCxnSpPr>
        <p:spPr>
          <a:xfrm>
            <a:off x="7332572" y="3461015"/>
            <a:ext cx="2214619" cy="2409284"/>
          </a:xfrm>
          <a:prstGeom prst="bentConnector2">
            <a:avLst/>
          </a:prstGeom>
          <a:ln>
            <a:solidFill>
              <a:srgbClr val="FF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1221005-FBFE-4370-8E3E-11962753A199}"/>
              </a:ext>
            </a:extLst>
          </p:cNvPr>
          <p:cNvSpPr/>
          <p:nvPr/>
        </p:nvSpPr>
        <p:spPr>
          <a:xfrm>
            <a:off x="9445309" y="5870299"/>
            <a:ext cx="20376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489DD82-1B1F-483C-B6E1-AEC94B2089C3}"/>
              </a:ext>
            </a:extLst>
          </p:cNvPr>
          <p:cNvSpPr txBox="1"/>
          <p:nvPr/>
        </p:nvSpPr>
        <p:spPr>
          <a:xfrm>
            <a:off x="7310735" y="3445658"/>
            <a:ext cx="120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33CC"/>
                </a:solidFill>
              </a:rPr>
              <a:t>Não há descasamento de prazo</a:t>
            </a:r>
            <a:endParaRPr lang="pt-BR" sz="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6" grpId="0" animBg="1"/>
      <p:bldP spid="127" grpId="0" animBg="1"/>
      <p:bldP spid="154" grpId="0" animBg="1"/>
      <p:bldP spid="158" grpId="0" animBg="1"/>
      <p:bldP spid="160" grpId="0" animBg="1"/>
      <p:bldP spid="165" grpId="0"/>
      <p:bldP spid="171" grpId="0" animBg="1"/>
      <p:bldP spid="172" grpId="0" animBg="1"/>
      <p:bldP spid="184" grpId="0"/>
      <p:bldP spid="185" grpId="0" animBg="1"/>
      <p:bldP spid="192" grpId="0" animBg="1"/>
      <p:bldP spid="213" grpId="0"/>
      <p:bldP spid="278" grpId="0" animBg="1"/>
      <p:bldP spid="282" grpId="0"/>
      <p:bldP spid="289" grpId="0"/>
      <p:bldP spid="295" grpId="0"/>
      <p:bldP spid="296" grpId="0" animBg="1"/>
      <p:bldP spid="300" grpId="0"/>
      <p:bldP spid="306" grpId="0"/>
      <p:bldP spid="312" grpId="0" animBg="1"/>
      <p:bldP spid="316" grpId="0"/>
      <p:bldP spid="435" grpId="0"/>
      <p:bldP spid="436" grpId="0" animBg="1"/>
      <p:bldP spid="452" grpId="0"/>
      <p:bldP spid="457" grpId="0" animBg="1"/>
      <p:bldP spid="474" grpId="0"/>
      <p:bldP spid="492" grpId="0" animBg="1"/>
      <p:bldP spid="513" grpId="0" animBg="1"/>
      <p:bldP spid="525" grpId="0"/>
      <p:bldP spid="529" grpId="0" animBg="1"/>
      <p:bldP spid="534" grpId="0" animBg="1"/>
      <p:bldP spid="543" grpId="0" animBg="1"/>
      <p:bldP spid="546" grpId="0"/>
      <p:bldP spid="547" grpId="0" animBg="1"/>
      <p:bldP spid="551" grpId="0"/>
      <p:bldP spid="552" grpId="0" animBg="1"/>
      <p:bldP spid="569" grpId="0"/>
      <p:bldP spid="571" grpId="0" animBg="1"/>
      <p:bldP spid="578" grpId="0"/>
      <p:bldP spid="579" grpId="0" animBg="1"/>
      <p:bldP spid="594" grpId="0"/>
      <p:bldP spid="595" grpId="0"/>
      <p:bldP spid="619" grpId="0" animBg="1"/>
      <p:bldP spid="624" grpId="0"/>
      <p:bldP spid="633" grpId="0" animBg="1"/>
      <p:bldP spid="634" grpId="0" animBg="1"/>
      <p:bldP spid="637" grpId="0" animBg="1"/>
      <p:bldP spid="644" grpId="0" animBg="1"/>
      <p:bldP spid="674" grpId="0" animBg="1"/>
      <p:bldP spid="12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1137711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B – SET UP DE CLIENTE &amp; CADASTROS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3" y="1076748"/>
            <a:ext cx="221724" cy="5781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30859" y="1076748"/>
            <a:ext cx="292139" cy="578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265C4644-3538-4419-B7B3-CFE58C213B57}"/>
              </a:ext>
            </a:extLst>
          </p:cNvPr>
          <p:cNvSpPr/>
          <p:nvPr/>
        </p:nvSpPr>
        <p:spPr>
          <a:xfrm>
            <a:off x="4402228" y="150051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C.1 - Informação de perfil de carga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2C4F436-3219-42D9-ABAA-8B07B08EE3A6}"/>
              </a:ext>
            </a:extLst>
          </p:cNvPr>
          <p:cNvSpPr/>
          <p:nvPr/>
        </p:nvSpPr>
        <p:spPr>
          <a:xfrm>
            <a:off x="4402228" y="306410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C.4 - Informação Prazo de Pagamento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7AFB5D6B-2B3A-4D7A-BB01-C44823E0BF02}"/>
              </a:ext>
            </a:extLst>
          </p:cNvPr>
          <p:cNvSpPr/>
          <p:nvPr/>
        </p:nvSpPr>
        <p:spPr>
          <a:xfrm>
            <a:off x="789022" y="1500513"/>
            <a:ext cx="1368000" cy="352800"/>
          </a:xfrm>
          <a:prstGeom prst="roundRect">
            <a:avLst/>
          </a:prstGeom>
          <a:solidFill>
            <a:srgbClr val="FFFFDD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50566"/>
                </a:solidFill>
              </a:rPr>
              <a:t>A.0 – Informação DE DADOS CONTRATUAIS PJ DO CLIENTE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A7A40910-EE79-4AE2-96ED-A6D7E8440645}"/>
              </a:ext>
            </a:extLst>
          </p:cNvPr>
          <p:cNvSpPr/>
          <p:nvPr/>
        </p:nvSpPr>
        <p:spPr>
          <a:xfrm>
            <a:off x="4402228" y="3602761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C.5 - Informação de opção por crédito</a:t>
            </a:r>
          </a:p>
        </p:txBody>
      </p:sp>
      <p:sp>
        <p:nvSpPr>
          <p:cNvPr id="674" name="Retângulo: Cantos Arredondados 673">
            <a:extLst>
              <a:ext uri="{FF2B5EF4-FFF2-40B4-BE49-F238E27FC236}">
                <a16:creationId xmlns:a16="http://schemas.microsoft.com/office/drawing/2014/main" id="{087ED206-DFD6-40F5-8857-4E4198370CA0}"/>
              </a:ext>
            </a:extLst>
          </p:cNvPr>
          <p:cNvSpPr/>
          <p:nvPr/>
        </p:nvSpPr>
        <p:spPr>
          <a:xfrm>
            <a:off x="4409339" y="255975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C.3 - Informação  opção da base de transporte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56B88-D6FA-4705-B104-A6C72059E549}"/>
              </a:ext>
            </a:extLst>
          </p:cNvPr>
          <p:cNvSpPr txBox="1"/>
          <p:nvPr/>
        </p:nvSpPr>
        <p:spPr>
          <a:xfrm>
            <a:off x="717442" y="1072100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 - Dados da pessoa jurídica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6C2FD465-F531-42CA-8512-57B0DE239755}"/>
              </a:ext>
            </a:extLst>
          </p:cNvPr>
          <p:cNvSpPr/>
          <p:nvPr/>
        </p:nvSpPr>
        <p:spPr>
          <a:xfrm>
            <a:off x="2471254" y="1500513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B.0 – Informação dos MÓDULOS BEXX  HABILITADOS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62B4806-319E-4FF4-B966-18680C7995D9}"/>
              </a:ext>
            </a:extLst>
          </p:cNvPr>
          <p:cNvSpPr/>
          <p:nvPr/>
        </p:nvSpPr>
        <p:spPr>
          <a:xfrm>
            <a:off x="2471254" y="2072356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B.1 – Informação de usuários e perfis de acesso do cliente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D4246203-4F27-49DE-A6D1-9B81F5F49571}"/>
              </a:ext>
            </a:extLst>
          </p:cNvPr>
          <p:cNvSpPr/>
          <p:nvPr/>
        </p:nvSpPr>
        <p:spPr>
          <a:xfrm>
            <a:off x="4428228" y="20597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C.2 - Informação das Tabelas de fretes de sua base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25C6A48-132E-42D7-877B-BFF393940E9F}"/>
              </a:ext>
            </a:extLst>
          </p:cNvPr>
          <p:cNvSpPr/>
          <p:nvPr/>
        </p:nvSpPr>
        <p:spPr>
          <a:xfrm>
            <a:off x="2471254" y="2604674"/>
            <a:ext cx="1368000" cy="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B.3 – Informação para identidade visual do cliente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974D8EE2-006D-4F69-BD91-419FBA2B53E2}"/>
              </a:ext>
            </a:extLst>
          </p:cNvPr>
          <p:cNvSpPr txBox="1"/>
          <p:nvPr/>
        </p:nvSpPr>
        <p:spPr>
          <a:xfrm>
            <a:off x="2406665" y="1066026"/>
            <a:ext cx="151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B - Dados para set </a:t>
            </a:r>
            <a:r>
              <a:rPr lang="pt-BR" dirty="0" err="1"/>
              <a:t>up</a:t>
            </a:r>
            <a:r>
              <a:rPr lang="pt-BR" dirty="0"/>
              <a:t> da plataforma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3A80528-5C6D-49CD-BD47-93C256311417}"/>
              </a:ext>
            </a:extLst>
          </p:cNvPr>
          <p:cNvSpPr txBox="1"/>
          <p:nvPr/>
        </p:nvSpPr>
        <p:spPr>
          <a:xfrm>
            <a:off x="5263694" y="1075656"/>
            <a:ext cx="151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800"/>
            </a:lvl1pPr>
          </a:lstStyle>
          <a:p>
            <a:r>
              <a:rPr lang="pt-BR" dirty="0"/>
              <a:t>C - Dados de negócio</a:t>
            </a:r>
          </a:p>
        </p:txBody>
      </p:sp>
      <p:sp>
        <p:nvSpPr>
          <p:cNvPr id="135" name="Fluxograma: Conector fora de Página 134">
            <a:extLst>
              <a:ext uri="{FF2B5EF4-FFF2-40B4-BE49-F238E27FC236}">
                <a16:creationId xmlns:a16="http://schemas.microsoft.com/office/drawing/2014/main" id="{EBF60D6F-6E1C-4716-AFAE-C9DE7F77D4C4}"/>
              </a:ext>
            </a:extLst>
          </p:cNvPr>
          <p:cNvSpPr/>
          <p:nvPr/>
        </p:nvSpPr>
        <p:spPr>
          <a:xfrm>
            <a:off x="6111494" y="213626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2B70C5DA-E8A3-423A-B79A-1F8050DBC95B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96228" y="2235755"/>
            <a:ext cx="315266" cy="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do 138">
            <a:extLst>
              <a:ext uri="{FF2B5EF4-FFF2-40B4-BE49-F238E27FC236}">
                <a16:creationId xmlns:a16="http://schemas.microsoft.com/office/drawing/2014/main" id="{2003FA68-FB37-4A16-8385-2F9D35D1B100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7900274" y="1670373"/>
            <a:ext cx="342922" cy="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9F844DBB-0010-4B77-A244-8E380334EA6B}"/>
              </a:ext>
            </a:extLst>
          </p:cNvPr>
          <p:cNvSpPr/>
          <p:nvPr/>
        </p:nvSpPr>
        <p:spPr>
          <a:xfrm>
            <a:off x="6187704" y="422526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4B5C224F-C8A4-47DB-BD18-4F445BF8C3CE}"/>
              </a:ext>
            </a:extLst>
          </p:cNvPr>
          <p:cNvSpPr/>
          <p:nvPr/>
        </p:nvSpPr>
        <p:spPr>
          <a:xfrm>
            <a:off x="6532274" y="1493973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C.10 – Parâmetro de autorização de faturamento/</a:t>
            </a:r>
            <a:r>
              <a:rPr lang="pt-BR" sz="800" dirty="0" err="1">
                <a:solidFill>
                  <a:srgbClr val="7030A0"/>
                </a:solidFill>
              </a:rPr>
              <a:t>pgto</a:t>
            </a:r>
            <a:r>
              <a:rPr lang="pt-BR" sz="800" dirty="0">
                <a:solidFill>
                  <a:srgbClr val="7030A0"/>
                </a:solidFill>
              </a:rPr>
              <a:t> CTEs</a:t>
            </a:r>
          </a:p>
        </p:txBody>
      </p:sp>
      <p:sp>
        <p:nvSpPr>
          <p:cNvPr id="144" name="Fluxograma: Conector fora de Página 143">
            <a:extLst>
              <a:ext uri="{FF2B5EF4-FFF2-40B4-BE49-F238E27FC236}">
                <a16:creationId xmlns:a16="http://schemas.microsoft.com/office/drawing/2014/main" id="{CB3F87AD-99F2-49B8-9B3B-B1808E76B7A1}"/>
              </a:ext>
            </a:extLst>
          </p:cNvPr>
          <p:cNvSpPr/>
          <p:nvPr/>
        </p:nvSpPr>
        <p:spPr>
          <a:xfrm>
            <a:off x="8243196" y="157056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ECC51B1A-506D-45D0-A536-0AD030C31946}"/>
              </a:ext>
            </a:extLst>
          </p:cNvPr>
          <p:cNvCxnSpPr>
            <a:cxnSpLocks/>
            <a:stCxn id="674" idx="3"/>
            <a:endCxn id="140" idx="1"/>
          </p:cNvCxnSpPr>
          <p:nvPr/>
        </p:nvCxnSpPr>
        <p:spPr>
          <a:xfrm>
            <a:off x="5777339" y="2736155"/>
            <a:ext cx="410365" cy="1588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864130D-1EC6-4480-8530-821FFA6BE338}"/>
              </a:ext>
            </a:extLst>
          </p:cNvPr>
          <p:cNvSpPr/>
          <p:nvPr/>
        </p:nvSpPr>
        <p:spPr>
          <a:xfrm>
            <a:off x="4402228" y="415421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C.6 – Parâmetro de LIMITE DE PESO para fracionado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C854FB-5740-40E1-9F37-917D5812178A}"/>
              </a:ext>
            </a:extLst>
          </p:cNvPr>
          <p:cNvSpPr/>
          <p:nvPr/>
        </p:nvSpPr>
        <p:spPr>
          <a:xfrm>
            <a:off x="4402228" y="4683472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C.7 – Parâmetros de generalidades do cliente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86BABE0-DE2F-4367-AFD6-9CBD6AAA4150}"/>
              </a:ext>
            </a:extLst>
          </p:cNvPr>
          <p:cNvSpPr/>
          <p:nvPr/>
        </p:nvSpPr>
        <p:spPr>
          <a:xfrm>
            <a:off x="4402228" y="5212725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C.8 – Parâmetros de particularidades dos destinatários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BD3A238-3657-48EB-83EF-A6349EAAA4A9}"/>
              </a:ext>
            </a:extLst>
          </p:cNvPr>
          <p:cNvSpPr/>
          <p:nvPr/>
        </p:nvSpPr>
        <p:spPr>
          <a:xfrm>
            <a:off x="4402228" y="5759017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C.9 – Parâmetros de origem de cargas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DBDC862-CEFA-4D33-9A97-A070341BD590}"/>
              </a:ext>
            </a:extLst>
          </p:cNvPr>
          <p:cNvCxnSpPr>
            <a:cxnSpLocks/>
            <a:stCxn id="123" idx="3"/>
            <a:endCxn id="140" idx="1"/>
          </p:cNvCxnSpPr>
          <p:nvPr/>
        </p:nvCxnSpPr>
        <p:spPr>
          <a:xfrm>
            <a:off x="5770228" y="3240505"/>
            <a:ext cx="417476" cy="1084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22D2E41-5D9C-41E0-8AF3-5AF66244ACAE}"/>
              </a:ext>
            </a:extLst>
          </p:cNvPr>
          <p:cNvCxnSpPr>
            <a:cxnSpLocks/>
            <a:stCxn id="127" idx="3"/>
            <a:endCxn id="140" idx="1"/>
          </p:cNvCxnSpPr>
          <p:nvPr/>
        </p:nvCxnSpPr>
        <p:spPr>
          <a:xfrm>
            <a:off x="5770228" y="3779161"/>
            <a:ext cx="417476" cy="545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B8875C98-0C2A-4725-A505-88E5DEBFDDE0}"/>
              </a:ext>
            </a:extLst>
          </p:cNvPr>
          <p:cNvCxnSpPr>
            <a:cxnSpLocks/>
            <a:stCxn id="28" idx="3"/>
            <a:endCxn id="140" idx="1"/>
          </p:cNvCxnSpPr>
          <p:nvPr/>
        </p:nvCxnSpPr>
        <p:spPr>
          <a:xfrm flipV="1">
            <a:off x="5770228" y="4325119"/>
            <a:ext cx="417476" cy="5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9ABF0D2-2050-4D99-9CD7-D1A4200F2BBE}"/>
              </a:ext>
            </a:extLst>
          </p:cNvPr>
          <p:cNvCxnSpPr>
            <a:cxnSpLocks/>
            <a:stCxn id="30" idx="3"/>
            <a:endCxn id="140" idx="1"/>
          </p:cNvCxnSpPr>
          <p:nvPr/>
        </p:nvCxnSpPr>
        <p:spPr>
          <a:xfrm flipV="1">
            <a:off x="5770228" y="4325119"/>
            <a:ext cx="417476" cy="53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A816F633-97D9-4B12-BA8A-2AF053C90062}"/>
              </a:ext>
            </a:extLst>
          </p:cNvPr>
          <p:cNvCxnSpPr>
            <a:cxnSpLocks/>
            <a:stCxn id="32" idx="3"/>
            <a:endCxn id="140" idx="1"/>
          </p:cNvCxnSpPr>
          <p:nvPr/>
        </p:nvCxnSpPr>
        <p:spPr>
          <a:xfrm flipV="1">
            <a:off x="5770228" y="4325119"/>
            <a:ext cx="417476" cy="1064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87B240B9-1036-4307-A160-BF5F475AC2F1}"/>
              </a:ext>
            </a:extLst>
          </p:cNvPr>
          <p:cNvCxnSpPr>
            <a:cxnSpLocks/>
            <a:stCxn id="35" idx="3"/>
            <a:endCxn id="140" idx="1"/>
          </p:cNvCxnSpPr>
          <p:nvPr/>
        </p:nvCxnSpPr>
        <p:spPr>
          <a:xfrm flipV="1">
            <a:off x="5770228" y="4325119"/>
            <a:ext cx="417476" cy="161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64094-280E-48F8-A14A-14D41431753F}"/>
              </a:ext>
            </a:extLst>
          </p:cNvPr>
          <p:cNvSpPr/>
          <p:nvPr/>
        </p:nvSpPr>
        <p:spPr>
          <a:xfrm>
            <a:off x="6532274" y="2072376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C.11 – Aceite do parceiro para atender o cliente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7982B72-4B60-458B-AF0E-989339BDFF18}"/>
              </a:ext>
            </a:extLst>
          </p:cNvPr>
          <p:cNvSpPr/>
          <p:nvPr/>
        </p:nvSpPr>
        <p:spPr>
          <a:xfrm>
            <a:off x="6542287" y="257807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C.12 – Opção do transportador por antecipação de seus recebíveis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8270260C-165B-4244-AA87-43D3BFCC0997}"/>
              </a:ext>
            </a:extLst>
          </p:cNvPr>
          <p:cNvSpPr/>
          <p:nvPr/>
        </p:nvSpPr>
        <p:spPr>
          <a:xfrm>
            <a:off x="6542287" y="3070880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C.13 – Parâmetros de monetização do parceiro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724BC5C-74FD-468B-AEFE-520CD924D8D7}"/>
              </a:ext>
            </a:extLst>
          </p:cNvPr>
          <p:cNvSpPr/>
          <p:nvPr/>
        </p:nvSpPr>
        <p:spPr>
          <a:xfrm>
            <a:off x="6532274" y="3614599"/>
            <a:ext cx="1368000" cy="352800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C.14 – Parâmetros e Opções do Cliente ara GR</a:t>
            </a:r>
          </a:p>
        </p:txBody>
      </p:sp>
      <p:sp>
        <p:nvSpPr>
          <p:cNvPr id="43" name="Fluxograma: Conector fora de Página 42">
            <a:extLst>
              <a:ext uri="{FF2B5EF4-FFF2-40B4-BE49-F238E27FC236}">
                <a16:creationId xmlns:a16="http://schemas.microsoft.com/office/drawing/2014/main" id="{2B4D46BD-072D-4A82-ADE7-E48E7AFEA61A}"/>
              </a:ext>
            </a:extLst>
          </p:cNvPr>
          <p:cNvSpPr/>
          <p:nvPr/>
        </p:nvSpPr>
        <p:spPr>
          <a:xfrm>
            <a:off x="8243196" y="368845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2B29423E-362C-4833-B480-7BEFED759CA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900274" y="3788305"/>
            <a:ext cx="342922" cy="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D79F43-07A0-4603-ADA7-338BF4E56A2B}"/>
              </a:ext>
            </a:extLst>
          </p:cNvPr>
          <p:cNvSpPr/>
          <p:nvPr/>
        </p:nvSpPr>
        <p:spPr>
          <a:xfrm>
            <a:off x="697753" y="1209731"/>
            <a:ext cx="710215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1 - Venda</a:t>
            </a:r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612700" y="597008"/>
            <a:ext cx="109502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1 - VENDA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590523" y="597008"/>
            <a:ext cx="1072887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2 - EXPEDIÇÃO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2605248" y="597008"/>
            <a:ext cx="158721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3 -MONITORAMENTO DA EXPEDIÇÃO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093178" y="597008"/>
            <a:ext cx="3845041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7905956" y="597008"/>
            <a:ext cx="225619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5 - CONTRATAÇÃO DO FRETE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10067573" y="597007"/>
            <a:ext cx="1498173" cy="3744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6 - EMISSÃO DE DOCUM. DE 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45793" y="971472"/>
            <a:ext cx="154013" cy="4348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C9EE43-328F-4D84-BB65-0473B4DB7B96}"/>
              </a:ext>
            </a:extLst>
          </p:cNvPr>
          <p:cNvSpPr/>
          <p:nvPr/>
        </p:nvSpPr>
        <p:spPr>
          <a:xfrm>
            <a:off x="248571" y="2556367"/>
            <a:ext cx="343334" cy="66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Monitor Int. BEXX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CE1CCC5-5937-46AC-B233-565171772E93}"/>
              </a:ext>
            </a:extLst>
          </p:cNvPr>
          <p:cNvCxnSpPr>
            <a:cxnSpLocks/>
          </p:cNvCxnSpPr>
          <p:nvPr/>
        </p:nvCxnSpPr>
        <p:spPr>
          <a:xfrm>
            <a:off x="656430" y="2423927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B0CC57E-60AE-4180-99B1-B89E1D0C8AC7}"/>
              </a:ext>
            </a:extLst>
          </p:cNvPr>
          <p:cNvSpPr/>
          <p:nvPr/>
        </p:nvSpPr>
        <p:spPr>
          <a:xfrm>
            <a:off x="1750089" y="1209731"/>
            <a:ext cx="61269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2 - Expedição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9C49EE4-8E35-4157-B2F1-1BF42A50B667}"/>
              </a:ext>
            </a:extLst>
          </p:cNvPr>
          <p:cNvSpPr/>
          <p:nvPr/>
        </p:nvSpPr>
        <p:spPr>
          <a:xfrm>
            <a:off x="2696103" y="2519350"/>
            <a:ext cx="567443" cy="624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3.1 – Trata eventos da expedição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D0EFF13-DD7E-4704-BC86-AFF6ED44273D}"/>
              </a:ext>
            </a:extLst>
          </p:cNvPr>
          <p:cNvSpPr/>
          <p:nvPr/>
        </p:nvSpPr>
        <p:spPr>
          <a:xfrm>
            <a:off x="3394818" y="2520599"/>
            <a:ext cx="574630" cy="624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3.2 – Monitoramento dos eventos da expedição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81FA919-C9F4-40B1-B683-74279E72C73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407968" y="1440103"/>
            <a:ext cx="34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5325502-7EC6-4584-AAAE-9F45C599463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62782" y="1440103"/>
            <a:ext cx="333321" cy="1391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18B91668-56C3-4CE3-BC8A-9C58D069BA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263546" y="2831815"/>
            <a:ext cx="131272" cy="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0DA7CB-278E-46A3-861F-55B508A22271}"/>
              </a:ext>
            </a:extLst>
          </p:cNvPr>
          <p:cNvCxnSpPr>
            <a:cxnSpLocks/>
          </p:cNvCxnSpPr>
          <p:nvPr/>
        </p:nvCxnSpPr>
        <p:spPr>
          <a:xfrm>
            <a:off x="299914" y="3247539"/>
            <a:ext cx="11279039" cy="3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248571" y="3276289"/>
            <a:ext cx="340648" cy="20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0F615665-8A0E-4AE6-9D68-96DF9EC8283E}"/>
              </a:ext>
            </a:extLst>
          </p:cNvPr>
          <p:cNvSpPr/>
          <p:nvPr/>
        </p:nvSpPr>
        <p:spPr>
          <a:xfrm>
            <a:off x="10162153" y="5780495"/>
            <a:ext cx="1373650" cy="567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6.1 - Emissão dos documentos para transporte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9D47F6E5-1658-4111-89E4-FF3CA83BE2AC}"/>
              </a:ext>
            </a:extLst>
          </p:cNvPr>
          <p:cNvCxnSpPr>
            <a:cxnSpLocks/>
            <a:stCxn id="116" idx="0"/>
            <a:endCxn id="75" idx="1"/>
          </p:cNvCxnSpPr>
          <p:nvPr/>
        </p:nvCxnSpPr>
        <p:spPr>
          <a:xfrm rot="5400000" flipH="1" flipV="1">
            <a:off x="5932614" y="1315503"/>
            <a:ext cx="2347120" cy="251253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uxograma: Conector fora de Página 108">
            <a:extLst>
              <a:ext uri="{FF2B5EF4-FFF2-40B4-BE49-F238E27FC236}">
                <a16:creationId xmlns:a16="http://schemas.microsoft.com/office/drawing/2014/main" id="{45CAF046-6B03-4E37-81BE-26F1775C385F}"/>
              </a:ext>
            </a:extLst>
          </p:cNvPr>
          <p:cNvSpPr>
            <a:spLocks noChangeAspect="1"/>
          </p:cNvSpPr>
          <p:nvPr/>
        </p:nvSpPr>
        <p:spPr>
          <a:xfrm>
            <a:off x="10340737" y="6593927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69664026-B286-44AD-9722-1F73A6A6841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10528282" y="6273231"/>
            <a:ext cx="246134" cy="39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0DF9ED2-5A0A-4F13-B008-CC75FCAC54AB}"/>
              </a:ext>
            </a:extLst>
          </p:cNvPr>
          <p:cNvCxnSpPr>
            <a:cxnSpLocks/>
          </p:cNvCxnSpPr>
          <p:nvPr/>
        </p:nvCxnSpPr>
        <p:spPr>
          <a:xfrm flipH="1">
            <a:off x="1512326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A20E6B-AE13-45E8-9F00-EE814D36C830}"/>
              </a:ext>
            </a:extLst>
          </p:cNvPr>
          <p:cNvCxnSpPr>
            <a:cxnSpLocks/>
          </p:cNvCxnSpPr>
          <p:nvPr/>
        </p:nvCxnSpPr>
        <p:spPr>
          <a:xfrm flipH="1">
            <a:off x="7798463" y="97147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FDE6A06-90B4-484F-8DCE-AC45AFF8ACAE}"/>
              </a:ext>
            </a:extLst>
          </p:cNvPr>
          <p:cNvCxnSpPr>
            <a:cxnSpLocks/>
          </p:cNvCxnSpPr>
          <p:nvPr/>
        </p:nvCxnSpPr>
        <p:spPr>
          <a:xfrm flipH="1">
            <a:off x="10025707" y="93829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6B468D07-FB6B-4DC2-B195-6D51A6844AF2}"/>
              </a:ext>
            </a:extLst>
          </p:cNvPr>
          <p:cNvSpPr/>
          <p:nvPr/>
        </p:nvSpPr>
        <p:spPr>
          <a:xfrm>
            <a:off x="248571" y="971474"/>
            <a:ext cx="343334" cy="151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WMS, TMS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8311479-7530-46D0-B10F-50B15587E119}"/>
              </a:ext>
            </a:extLst>
          </p:cNvPr>
          <p:cNvSpPr/>
          <p:nvPr/>
        </p:nvSpPr>
        <p:spPr>
          <a:xfrm>
            <a:off x="40745" y="5353495"/>
            <a:ext cx="164307" cy="1487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6FB95B-B8E5-4693-BD8C-94F2D0CDAA37}"/>
              </a:ext>
            </a:extLst>
          </p:cNvPr>
          <p:cNvSpPr/>
          <p:nvPr/>
        </p:nvSpPr>
        <p:spPr>
          <a:xfrm>
            <a:off x="245884" y="5375322"/>
            <a:ext cx="343334" cy="146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TMS</a:t>
            </a: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3DBCF6B-52D5-4546-A583-6C583F1096A2}"/>
              </a:ext>
            </a:extLst>
          </p:cNvPr>
          <p:cNvSpPr/>
          <p:nvPr/>
        </p:nvSpPr>
        <p:spPr>
          <a:xfrm>
            <a:off x="8362443" y="1117349"/>
            <a:ext cx="912627" cy="56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5.1 - Envia notas para emissão de documentos de transporte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111FF6-2B9C-4012-BB47-E2798FC252DF}"/>
              </a:ext>
            </a:extLst>
          </p:cNvPr>
          <p:cNvCxnSpPr>
            <a:cxnSpLocks/>
            <a:stCxn id="138" idx="1"/>
            <a:endCxn id="136" idx="0"/>
          </p:cNvCxnSpPr>
          <p:nvPr/>
        </p:nvCxnSpPr>
        <p:spPr>
          <a:xfrm rot="10800000" flipV="1">
            <a:off x="6258642" y="1567322"/>
            <a:ext cx="2117998" cy="220332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A5B9C8D3-57DE-45EB-8983-FBBE9770EE3A}"/>
              </a:ext>
            </a:extLst>
          </p:cNvPr>
          <p:cNvSpPr/>
          <p:nvPr/>
        </p:nvSpPr>
        <p:spPr>
          <a:xfrm>
            <a:off x="8428180" y="1947058"/>
            <a:ext cx="781894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5.2 - Envio notas a transportar</a:t>
            </a:r>
          </a:p>
        </p:txBody>
      </p:sp>
      <p:sp>
        <p:nvSpPr>
          <p:cNvPr id="121" name="Fluxograma: Conector fora de Página 120">
            <a:extLst>
              <a:ext uri="{FF2B5EF4-FFF2-40B4-BE49-F238E27FC236}">
                <a16:creationId xmlns:a16="http://schemas.microsoft.com/office/drawing/2014/main" id="{60755366-0FA4-451A-B3CF-857B1AEFE6D9}"/>
              </a:ext>
            </a:extLst>
          </p:cNvPr>
          <p:cNvSpPr>
            <a:spLocks noChangeAspect="1"/>
          </p:cNvSpPr>
          <p:nvPr/>
        </p:nvSpPr>
        <p:spPr>
          <a:xfrm>
            <a:off x="9780660" y="219214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557B677F-641A-4617-B870-ED3AC14CCC41}"/>
              </a:ext>
            </a:extLst>
          </p:cNvPr>
          <p:cNvCxnSpPr>
            <a:cxnSpLocks/>
            <a:stCxn id="175" idx="3"/>
            <a:endCxn id="121" idx="0"/>
          </p:cNvCxnSpPr>
          <p:nvPr/>
        </p:nvCxnSpPr>
        <p:spPr>
          <a:xfrm>
            <a:off x="9183781" y="2053762"/>
            <a:ext cx="709862" cy="13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fora de Página 141">
            <a:extLst>
              <a:ext uri="{FF2B5EF4-FFF2-40B4-BE49-F238E27FC236}">
                <a16:creationId xmlns:a16="http://schemas.microsoft.com/office/drawing/2014/main" id="{7EB28159-2E93-4EC9-B786-88E4073E535A}"/>
              </a:ext>
            </a:extLst>
          </p:cNvPr>
          <p:cNvSpPr>
            <a:spLocks noChangeAspect="1"/>
          </p:cNvSpPr>
          <p:nvPr/>
        </p:nvSpPr>
        <p:spPr>
          <a:xfrm>
            <a:off x="9764563" y="146769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1178163E-4AB8-441A-97E7-D7C7B5912C25}"/>
              </a:ext>
            </a:extLst>
          </p:cNvPr>
          <p:cNvCxnSpPr>
            <a:cxnSpLocks/>
            <a:stCxn id="175" idx="3"/>
            <a:endCxn id="142" idx="1"/>
          </p:cNvCxnSpPr>
          <p:nvPr/>
        </p:nvCxnSpPr>
        <p:spPr>
          <a:xfrm flipV="1">
            <a:off x="9183781" y="1547137"/>
            <a:ext cx="580782" cy="506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C5EDF6E6-309E-41CE-A910-080ECCD5D752}"/>
              </a:ext>
            </a:extLst>
          </p:cNvPr>
          <p:cNvSpPr txBox="1"/>
          <p:nvPr/>
        </p:nvSpPr>
        <p:spPr>
          <a:xfrm>
            <a:off x="10100555" y="2093261"/>
            <a:ext cx="131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envio ao transportador e para monitoramento no Tracking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E76B3C5-5394-48E7-84EB-9E9C904C016B}"/>
              </a:ext>
            </a:extLst>
          </p:cNvPr>
          <p:cNvSpPr txBox="1"/>
          <p:nvPr/>
        </p:nvSpPr>
        <p:spPr>
          <a:xfrm>
            <a:off x="6258642" y="272592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8" name="Fluxograma: Conector fora de Página 167">
            <a:extLst>
              <a:ext uri="{FF2B5EF4-FFF2-40B4-BE49-F238E27FC236}">
                <a16:creationId xmlns:a16="http://schemas.microsoft.com/office/drawing/2014/main" id="{C2947C51-CF36-44D5-8F11-784126AFDDED}"/>
              </a:ext>
            </a:extLst>
          </p:cNvPr>
          <p:cNvSpPr>
            <a:spLocks noChangeAspect="1"/>
          </p:cNvSpPr>
          <p:nvPr/>
        </p:nvSpPr>
        <p:spPr>
          <a:xfrm>
            <a:off x="11178041" y="659929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53614954-2C19-421B-BDB1-AD262CEEFAFE}"/>
              </a:ext>
            </a:extLst>
          </p:cNvPr>
          <p:cNvCxnSpPr>
            <a:cxnSpLocks/>
            <a:stCxn id="102" idx="2"/>
            <a:endCxn id="168" idx="0"/>
          </p:cNvCxnSpPr>
          <p:nvPr/>
        </p:nvCxnSpPr>
        <p:spPr>
          <a:xfrm rot="16200000" flipH="1">
            <a:off x="10944251" y="6252520"/>
            <a:ext cx="251501" cy="44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07158188-D0A3-46CB-B72B-A06EAAB71AC6}"/>
              </a:ext>
            </a:extLst>
          </p:cNvPr>
          <p:cNvSpPr/>
          <p:nvPr/>
        </p:nvSpPr>
        <p:spPr>
          <a:xfrm>
            <a:off x="9113894" y="2030902"/>
            <a:ext cx="698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B13F191E-1E0C-439A-8CE1-B1597F56C4AC}"/>
              </a:ext>
            </a:extLst>
          </p:cNvPr>
          <p:cNvSpPr/>
          <p:nvPr/>
        </p:nvSpPr>
        <p:spPr>
          <a:xfrm>
            <a:off x="2488624" y="3223209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6826C226-95C3-4EBE-A34F-73908BFF1B7F}"/>
              </a:ext>
            </a:extLst>
          </p:cNvPr>
          <p:cNvCxnSpPr>
            <a:cxnSpLocks/>
          </p:cNvCxnSpPr>
          <p:nvPr/>
        </p:nvCxnSpPr>
        <p:spPr>
          <a:xfrm flipH="1">
            <a:off x="2574477" y="1064765"/>
            <a:ext cx="8385" cy="5688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3EE6E7A4-40E6-495F-97FE-3B600A79B1F8}"/>
              </a:ext>
            </a:extLst>
          </p:cNvPr>
          <p:cNvCxnSpPr>
            <a:cxnSpLocks/>
          </p:cNvCxnSpPr>
          <p:nvPr/>
        </p:nvCxnSpPr>
        <p:spPr>
          <a:xfrm>
            <a:off x="4011975" y="5932894"/>
            <a:ext cx="0" cy="809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to 388">
            <a:extLst>
              <a:ext uri="{FF2B5EF4-FFF2-40B4-BE49-F238E27FC236}">
                <a16:creationId xmlns:a16="http://schemas.microsoft.com/office/drawing/2014/main" id="{E7D30076-B9BE-4BEE-BE59-43250E88DB32}"/>
              </a:ext>
            </a:extLst>
          </p:cNvPr>
          <p:cNvCxnSpPr>
            <a:cxnSpLocks/>
          </p:cNvCxnSpPr>
          <p:nvPr/>
        </p:nvCxnSpPr>
        <p:spPr>
          <a:xfrm flipH="1">
            <a:off x="4011975" y="1025912"/>
            <a:ext cx="65237" cy="4906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18">
            <a:extLst>
              <a:ext uri="{FF2B5EF4-FFF2-40B4-BE49-F238E27FC236}">
                <a16:creationId xmlns:a16="http://schemas.microsoft.com/office/drawing/2014/main" id="{A391C23F-A9BB-4015-9F92-CED9A2482F77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16200000" flipH="1">
            <a:off x="8684949" y="1812880"/>
            <a:ext cx="267986" cy="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C3040C31-FA74-4208-BE88-6C480BB34D6C}"/>
              </a:ext>
            </a:extLst>
          </p:cNvPr>
          <p:cNvSpPr/>
          <p:nvPr/>
        </p:nvSpPr>
        <p:spPr>
          <a:xfrm>
            <a:off x="4956371" y="3745331"/>
            <a:ext cx="1787070" cy="1385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4 -SELEÇÃO DE TRANPOSTADOR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(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r>
              <a:rPr lang="pt-BR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CE1BBA24-9C6A-47A7-959C-D91059988009}"/>
              </a:ext>
            </a:extLst>
          </p:cNvPr>
          <p:cNvCxnSpPr>
            <a:cxnSpLocks/>
            <a:stCxn id="23" idx="2"/>
            <a:endCxn id="116" idx="1"/>
          </p:cNvCxnSpPr>
          <p:nvPr/>
        </p:nvCxnSpPr>
        <p:spPr>
          <a:xfrm rot="16200000" flipH="1">
            <a:off x="2122641" y="1604269"/>
            <a:ext cx="2767524" cy="2899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D74CA8E6-8171-4EA9-9866-35BB8FB4DB24}"/>
              </a:ext>
            </a:extLst>
          </p:cNvPr>
          <p:cNvCxnSpPr>
            <a:cxnSpLocks/>
            <a:stCxn id="102" idx="1"/>
            <a:endCxn id="116" idx="2"/>
          </p:cNvCxnSpPr>
          <p:nvPr/>
        </p:nvCxnSpPr>
        <p:spPr>
          <a:xfrm rot="10800000">
            <a:off x="5849907" y="5130666"/>
            <a:ext cx="4312247" cy="9334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8F5079ED-1F93-4433-AE74-099EC8A15082}"/>
              </a:ext>
            </a:extLst>
          </p:cNvPr>
          <p:cNvCxnSpPr>
            <a:cxnSpLocks/>
          </p:cNvCxnSpPr>
          <p:nvPr/>
        </p:nvCxnSpPr>
        <p:spPr>
          <a:xfrm>
            <a:off x="532620" y="5312630"/>
            <a:ext cx="10839773" cy="616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030850F-5B5C-41F2-9387-359AF25B287D}"/>
              </a:ext>
            </a:extLst>
          </p:cNvPr>
          <p:cNvSpPr/>
          <p:nvPr/>
        </p:nvSpPr>
        <p:spPr>
          <a:xfrm>
            <a:off x="6180703" y="3770650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1B309504-E26D-4D05-A873-B16F4174F417}"/>
              </a:ext>
            </a:extLst>
          </p:cNvPr>
          <p:cNvSpPr/>
          <p:nvPr/>
        </p:nvSpPr>
        <p:spPr>
          <a:xfrm>
            <a:off x="6572410" y="4626538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58B3157-25BE-476B-B610-D10EFF04AF58}"/>
              </a:ext>
            </a:extLst>
          </p:cNvPr>
          <p:cNvSpPr/>
          <p:nvPr/>
        </p:nvSpPr>
        <p:spPr>
          <a:xfrm>
            <a:off x="8376640" y="1506276"/>
            <a:ext cx="91569" cy="12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90474AB5-47FF-41FF-ABD2-43CCCD6B757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836650" y="4824676"/>
            <a:ext cx="3292448" cy="108796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8FFEDC1-5E43-42A5-897A-4D4241CA3AD9}"/>
              </a:ext>
            </a:extLst>
          </p:cNvPr>
          <p:cNvSpPr/>
          <p:nvPr/>
        </p:nvSpPr>
        <p:spPr>
          <a:xfrm>
            <a:off x="6570508" y="4072794"/>
            <a:ext cx="155878" cy="12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08AFA982-C56D-4BF9-AF77-B2DCD33F8ED6}"/>
              </a:ext>
            </a:extLst>
          </p:cNvPr>
          <p:cNvCxnSpPr>
            <a:cxnSpLocks/>
            <a:stCxn id="144" idx="3"/>
            <a:endCxn id="149" idx="0"/>
          </p:cNvCxnSpPr>
          <p:nvPr/>
        </p:nvCxnSpPr>
        <p:spPr>
          <a:xfrm>
            <a:off x="6726386" y="4133840"/>
            <a:ext cx="3758846" cy="167074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079FCAE4-9941-4E7A-9612-7E7530EBD3CB}"/>
              </a:ext>
            </a:extLst>
          </p:cNvPr>
          <p:cNvSpPr/>
          <p:nvPr/>
        </p:nvSpPr>
        <p:spPr>
          <a:xfrm>
            <a:off x="10403760" y="5804580"/>
            <a:ext cx="1629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A34BBF70-1BDB-4DDC-8486-D8B0530E1713}"/>
              </a:ext>
            </a:extLst>
          </p:cNvPr>
          <p:cNvSpPr txBox="1"/>
          <p:nvPr/>
        </p:nvSpPr>
        <p:spPr>
          <a:xfrm>
            <a:off x="10017315" y="1221377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64F09590-8D3A-47F2-AB8D-5062A7F2A086}"/>
              </a:ext>
            </a:extLst>
          </p:cNvPr>
          <p:cNvSpPr txBox="1"/>
          <p:nvPr/>
        </p:nvSpPr>
        <p:spPr>
          <a:xfrm>
            <a:off x="6846105" y="3683451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Notas do cliente para emissão de documentos de transporte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AB51ED7-BBC8-49DB-B6F7-65FF19D00248}"/>
              </a:ext>
            </a:extLst>
          </p:cNvPr>
          <p:cNvSpPr txBox="1"/>
          <p:nvPr/>
        </p:nvSpPr>
        <p:spPr>
          <a:xfrm>
            <a:off x="6875348" y="4656613"/>
            <a:ext cx="126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Ordens de coleta para os transportadores selecionados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D99A5C29-B9AC-4D6C-8E9D-DB0D1E8633D9}"/>
              </a:ext>
            </a:extLst>
          </p:cNvPr>
          <p:cNvSpPr txBox="1"/>
          <p:nvPr/>
        </p:nvSpPr>
        <p:spPr>
          <a:xfrm>
            <a:off x="5961579" y="5706457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66" name="Fluxograma: Conector fora de Página 165">
            <a:extLst>
              <a:ext uri="{FF2B5EF4-FFF2-40B4-BE49-F238E27FC236}">
                <a16:creationId xmlns:a16="http://schemas.microsoft.com/office/drawing/2014/main" id="{925EA482-7C22-4883-9EC9-7AC86B93D9EA}"/>
              </a:ext>
            </a:extLst>
          </p:cNvPr>
          <p:cNvSpPr>
            <a:spLocks noChangeAspect="1"/>
          </p:cNvSpPr>
          <p:nvPr/>
        </p:nvSpPr>
        <p:spPr>
          <a:xfrm>
            <a:off x="9561292" y="583985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400E5003-5BEC-44DF-8126-67CA794E9C2F}"/>
              </a:ext>
            </a:extLst>
          </p:cNvPr>
          <p:cNvSpPr>
            <a:spLocks noChangeAspect="1"/>
          </p:cNvSpPr>
          <p:nvPr/>
        </p:nvSpPr>
        <p:spPr>
          <a:xfrm>
            <a:off x="10371456" y="544625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sp>
        <p:nvSpPr>
          <p:cNvPr id="172" name="Fluxograma: Conector fora de Página 171">
            <a:extLst>
              <a:ext uri="{FF2B5EF4-FFF2-40B4-BE49-F238E27FC236}">
                <a16:creationId xmlns:a16="http://schemas.microsoft.com/office/drawing/2014/main" id="{82E57D97-C0B9-4ED6-93A9-64C3A36D589B}"/>
              </a:ext>
            </a:extLst>
          </p:cNvPr>
          <p:cNvSpPr>
            <a:spLocks noChangeAspect="1"/>
          </p:cNvSpPr>
          <p:nvPr/>
        </p:nvSpPr>
        <p:spPr>
          <a:xfrm>
            <a:off x="5718000" y="557844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5E0043D-AF74-4EAF-990F-7B1B6344C93C}"/>
              </a:ext>
            </a:extLst>
          </p:cNvPr>
          <p:cNvSpPr txBox="1"/>
          <p:nvPr/>
        </p:nvSpPr>
        <p:spPr>
          <a:xfrm>
            <a:off x="4614349" y="3016114"/>
            <a:ext cx="126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Resultado da seleção de transportadores para alimentar os legados do cliente</a:t>
            </a:r>
          </a:p>
        </p:txBody>
      </p:sp>
      <p:sp>
        <p:nvSpPr>
          <p:cNvPr id="73" name="Fluxograma: Conector fora de Página 72">
            <a:extLst>
              <a:ext uri="{FF2B5EF4-FFF2-40B4-BE49-F238E27FC236}">
                <a16:creationId xmlns:a16="http://schemas.microsoft.com/office/drawing/2014/main" id="{6673A5C9-5F0F-4813-A2D0-E0D42B18276F}"/>
              </a:ext>
            </a:extLst>
          </p:cNvPr>
          <p:cNvSpPr>
            <a:spLocks noChangeAspect="1"/>
          </p:cNvSpPr>
          <p:nvPr/>
        </p:nvSpPr>
        <p:spPr>
          <a:xfrm>
            <a:off x="10994003" y="50377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C0EABC5-D55E-46D2-8646-E7386DF1C46A}"/>
              </a:ext>
            </a:extLst>
          </p:cNvPr>
          <p:cNvCxnSpPr>
            <a:cxnSpLocks/>
            <a:stCxn id="73" idx="2"/>
            <a:endCxn id="102" idx="0"/>
          </p:cNvCxnSpPr>
          <p:nvPr/>
        </p:nvCxnSpPr>
        <p:spPr>
          <a:xfrm rot="5400000">
            <a:off x="10688366" y="5361874"/>
            <a:ext cx="579233" cy="258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581C10A-4C75-411F-A1B5-947B8360C3CF}"/>
              </a:ext>
            </a:extLst>
          </p:cNvPr>
          <p:cNvSpPr txBox="1"/>
          <p:nvPr/>
        </p:nvSpPr>
        <p:spPr>
          <a:xfrm>
            <a:off x="10900580" y="4761595"/>
            <a:ext cx="5866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inconsistentes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6287271-AFCC-479C-8E02-082F093FED84}"/>
              </a:ext>
            </a:extLst>
          </p:cNvPr>
          <p:cNvSpPr/>
          <p:nvPr/>
        </p:nvSpPr>
        <p:spPr>
          <a:xfrm>
            <a:off x="10129098" y="5849926"/>
            <a:ext cx="45719" cy="12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8BAE14F-3CD7-4C8D-B7F3-77FB1F1B39F5}"/>
              </a:ext>
            </a:extLst>
          </p:cNvPr>
          <p:cNvSpPr txBox="1"/>
          <p:nvPr/>
        </p:nvSpPr>
        <p:spPr>
          <a:xfrm>
            <a:off x="10708489" y="6553025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</p:spTree>
    <p:extLst>
      <p:ext uri="{BB962C8B-B14F-4D97-AF65-F5344CB8AC3E}">
        <p14:creationId xmlns:p14="http://schemas.microsoft.com/office/powerpoint/2010/main" val="3285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816045" y="670059"/>
            <a:ext cx="10805122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4 -SELEÇÃO DE TRANPOSTADOR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080357-32C0-49B3-8B56-853AACB932D6}"/>
              </a:ext>
            </a:extLst>
          </p:cNvPr>
          <p:cNvSpPr/>
          <p:nvPr/>
        </p:nvSpPr>
        <p:spPr>
          <a:xfrm>
            <a:off x="56895" y="971477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EDFCBE-3902-4D18-A168-BF7488450EF0}"/>
              </a:ext>
            </a:extLst>
          </p:cNvPr>
          <p:cNvSpPr/>
          <p:nvPr/>
        </p:nvSpPr>
        <p:spPr>
          <a:xfrm>
            <a:off x="2281838" y="3611038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Captura Filtros do Cliente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2E06651-1B02-442E-A2F4-7EAD66A38689}"/>
              </a:ext>
            </a:extLst>
          </p:cNvPr>
          <p:cNvSpPr/>
          <p:nvPr/>
        </p:nvSpPr>
        <p:spPr>
          <a:xfrm>
            <a:off x="448878" y="971474"/>
            <a:ext cx="360000" cy="5894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Pechinchador BEXX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FD900109-643A-4EEA-A9D8-00535B676446}"/>
              </a:ext>
            </a:extLst>
          </p:cNvPr>
          <p:cNvCxnSpPr>
            <a:cxnSpLocks/>
            <a:stCxn id="115" idx="2"/>
            <a:endCxn id="53" idx="1"/>
          </p:cNvCxnSpPr>
          <p:nvPr/>
        </p:nvCxnSpPr>
        <p:spPr>
          <a:xfrm rot="16200000" flipH="1">
            <a:off x="997422" y="1747639"/>
            <a:ext cx="303455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B563229-489D-4E31-9E04-22F5E92EFFB6}"/>
              </a:ext>
            </a:extLst>
          </p:cNvPr>
          <p:cNvSpPr/>
          <p:nvPr/>
        </p:nvSpPr>
        <p:spPr>
          <a:xfrm>
            <a:off x="1280973" y="1849317"/>
            <a:ext cx="812741" cy="3637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4.1 - Envio de notas Via </a:t>
            </a:r>
            <a:r>
              <a:rPr lang="pt-BR" sz="800" dirty="0" err="1">
                <a:solidFill>
                  <a:schemeClr val="tx1"/>
                </a:solidFill>
              </a:rPr>
              <a:t>Blotter</a:t>
            </a:r>
            <a:r>
              <a:rPr lang="pt-BR" sz="800" dirty="0">
                <a:solidFill>
                  <a:schemeClr val="tx1"/>
                </a:solidFill>
              </a:rPr>
              <a:t> Excel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556F0165-3C46-4822-A6AC-F874213FBFCF}"/>
              </a:ext>
            </a:extLst>
          </p:cNvPr>
          <p:cNvCxnSpPr>
            <a:cxnSpLocks/>
            <a:stCxn id="53" idx="3"/>
            <a:endCxn id="127" idx="1"/>
          </p:cNvCxnSpPr>
          <p:nvPr/>
        </p:nvCxnSpPr>
        <p:spPr>
          <a:xfrm>
            <a:off x="2093714" y="2031191"/>
            <a:ext cx="280720" cy="140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0EF78A2-5F0A-4935-A2EA-F3F7A40CB4D7}"/>
              </a:ext>
            </a:extLst>
          </p:cNvPr>
          <p:cNvSpPr/>
          <p:nvPr/>
        </p:nvSpPr>
        <p:spPr>
          <a:xfrm>
            <a:off x="7588020" y="2390876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4.14  – Publicação do Resultado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74DECA-E86C-4329-A355-F14F6FE035E8}"/>
              </a:ext>
            </a:extLst>
          </p:cNvPr>
          <p:cNvSpPr/>
          <p:nvPr/>
        </p:nvSpPr>
        <p:spPr>
          <a:xfrm>
            <a:off x="6450174" y="3681652"/>
            <a:ext cx="68343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4.12– Análise da melhor Opção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A7553BE-4F70-434B-841D-979C315ECBEE}"/>
              </a:ext>
            </a:extLst>
          </p:cNvPr>
          <p:cNvSpPr/>
          <p:nvPr/>
        </p:nvSpPr>
        <p:spPr>
          <a:xfrm>
            <a:off x="9109233" y="1568855"/>
            <a:ext cx="86620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4.17 –Registro do Resultado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246A59-F91E-47BF-923C-C2C2E66710F0}"/>
              </a:ext>
            </a:extLst>
          </p:cNvPr>
          <p:cNvCxnSpPr>
            <a:cxnSpLocks/>
            <a:stCxn id="97" idx="3"/>
            <a:endCxn id="92" idx="1"/>
          </p:cNvCxnSpPr>
          <p:nvPr/>
        </p:nvCxnSpPr>
        <p:spPr>
          <a:xfrm flipV="1">
            <a:off x="9975441" y="1709672"/>
            <a:ext cx="443255" cy="8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xograma: Conector fora de Página 91">
            <a:extLst>
              <a:ext uri="{FF2B5EF4-FFF2-40B4-BE49-F238E27FC236}">
                <a16:creationId xmlns:a16="http://schemas.microsoft.com/office/drawing/2014/main" id="{5D4799CF-50E2-4FE9-BEE0-34FF83F0DE6E}"/>
              </a:ext>
            </a:extLst>
          </p:cNvPr>
          <p:cNvSpPr>
            <a:spLocks noChangeAspect="1"/>
          </p:cNvSpPr>
          <p:nvPr/>
        </p:nvSpPr>
        <p:spPr>
          <a:xfrm>
            <a:off x="10418696" y="16279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17618715-C958-467B-894A-72AAB5C5F12A}"/>
              </a:ext>
            </a:extLst>
          </p:cNvPr>
          <p:cNvSpPr>
            <a:spLocks noChangeAspect="1"/>
          </p:cNvSpPr>
          <p:nvPr/>
        </p:nvSpPr>
        <p:spPr>
          <a:xfrm>
            <a:off x="10418696" y="1133344"/>
            <a:ext cx="227054" cy="15964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18AE5BD7-B0D3-4780-8EB0-C28E23DA3A1B}"/>
              </a:ext>
            </a:extLst>
          </p:cNvPr>
          <p:cNvCxnSpPr>
            <a:cxnSpLocks/>
            <a:stCxn id="97" idx="3"/>
            <a:endCxn id="134" idx="1"/>
          </p:cNvCxnSpPr>
          <p:nvPr/>
        </p:nvCxnSpPr>
        <p:spPr>
          <a:xfrm flipV="1">
            <a:off x="9975441" y="1213167"/>
            <a:ext cx="443255" cy="586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9B640D5-5B1D-4102-8466-256E279A1F78}"/>
              </a:ext>
            </a:extLst>
          </p:cNvPr>
          <p:cNvSpPr txBox="1"/>
          <p:nvPr/>
        </p:nvSpPr>
        <p:spPr>
          <a:xfrm>
            <a:off x="10703833" y="1018918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aos fretes a receber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7B1612F-0D18-4147-BE49-20A17F9BFC56}"/>
              </a:ext>
            </a:extLst>
          </p:cNvPr>
          <p:cNvSpPr txBox="1"/>
          <p:nvPr/>
        </p:nvSpPr>
        <p:spPr>
          <a:xfrm>
            <a:off x="10712046" y="1563724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conciliar os valores a pagar aos transportadores</a:t>
            </a:r>
          </a:p>
        </p:txBody>
      </p:sp>
      <p:sp>
        <p:nvSpPr>
          <p:cNvPr id="158" name="Fluxograma: Conector fora de Página 157">
            <a:extLst>
              <a:ext uri="{FF2B5EF4-FFF2-40B4-BE49-F238E27FC236}">
                <a16:creationId xmlns:a16="http://schemas.microsoft.com/office/drawing/2014/main" id="{1CAC3873-B706-48D0-A8BA-AB900D81C8BE}"/>
              </a:ext>
            </a:extLst>
          </p:cNvPr>
          <p:cNvSpPr>
            <a:spLocks noChangeAspect="1"/>
          </p:cNvSpPr>
          <p:nvPr/>
        </p:nvSpPr>
        <p:spPr>
          <a:xfrm>
            <a:off x="10454316" y="220429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FC9E61E9-AED1-4358-A70D-C6C9FDCCF130}"/>
              </a:ext>
            </a:extLst>
          </p:cNvPr>
          <p:cNvCxnSpPr>
            <a:cxnSpLocks/>
            <a:stCxn id="97" idx="3"/>
            <a:endCxn id="158" idx="1"/>
          </p:cNvCxnSpPr>
          <p:nvPr/>
        </p:nvCxnSpPr>
        <p:spPr>
          <a:xfrm>
            <a:off x="9975441" y="1799227"/>
            <a:ext cx="478875" cy="48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FBE42607-24C0-4BC8-A8FB-A7A2B717C9D4}"/>
              </a:ext>
            </a:extLst>
          </p:cNvPr>
          <p:cNvSpPr txBox="1"/>
          <p:nvPr/>
        </p:nvSpPr>
        <p:spPr>
          <a:xfrm>
            <a:off x="10712046" y="2128837"/>
            <a:ext cx="89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faturar o cliente relativo ao </a:t>
            </a:r>
            <a:r>
              <a:rPr lang="pt-BR" sz="800" i="1" dirty="0" err="1">
                <a:solidFill>
                  <a:srgbClr val="FF0000"/>
                </a:solidFill>
              </a:rPr>
              <a:t>success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fee</a:t>
            </a:r>
            <a:r>
              <a:rPr lang="pt-BR" sz="800" i="1" dirty="0">
                <a:solidFill>
                  <a:srgbClr val="FF0000"/>
                </a:solidFill>
              </a:rPr>
              <a:t> ou volume</a:t>
            </a: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7AB4E314-25C8-4F62-82EE-ABB364123520}"/>
              </a:ext>
            </a:extLst>
          </p:cNvPr>
          <p:cNvSpPr/>
          <p:nvPr/>
        </p:nvSpPr>
        <p:spPr>
          <a:xfrm>
            <a:off x="1280973" y="2362213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4.2 - Envio de notas Via componente BEXX</a:t>
            </a:r>
          </a:p>
        </p:txBody>
      </p:sp>
      <p:sp>
        <p:nvSpPr>
          <p:cNvPr id="205" name="Retângulo: Cantos Arredondados 204">
            <a:extLst>
              <a:ext uri="{FF2B5EF4-FFF2-40B4-BE49-F238E27FC236}">
                <a16:creationId xmlns:a16="http://schemas.microsoft.com/office/drawing/2014/main" id="{90FF02E2-D9A4-4708-8197-DEC4054F21F3}"/>
              </a:ext>
            </a:extLst>
          </p:cNvPr>
          <p:cNvSpPr/>
          <p:nvPr/>
        </p:nvSpPr>
        <p:spPr>
          <a:xfrm>
            <a:off x="1280974" y="2873437"/>
            <a:ext cx="805982" cy="3705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4.3 – Digita Notas no </a:t>
            </a:r>
            <a:r>
              <a:rPr lang="pt-BR" sz="800" dirty="0" err="1">
                <a:solidFill>
                  <a:schemeClr val="tx1"/>
                </a:solidFill>
              </a:rPr>
              <a:t>Pechinchador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12" name="Conector: Angulado 211">
            <a:extLst>
              <a:ext uri="{FF2B5EF4-FFF2-40B4-BE49-F238E27FC236}">
                <a16:creationId xmlns:a16="http://schemas.microsoft.com/office/drawing/2014/main" id="{0081540F-7401-4A5B-899D-6303B42582DB}"/>
              </a:ext>
            </a:extLst>
          </p:cNvPr>
          <p:cNvCxnSpPr>
            <a:cxnSpLocks/>
            <a:stCxn id="115" idx="2"/>
            <a:endCxn id="204" idx="1"/>
          </p:cNvCxnSpPr>
          <p:nvPr/>
        </p:nvCxnSpPr>
        <p:spPr>
          <a:xfrm rot="16200000" flipH="1">
            <a:off x="739279" y="2005782"/>
            <a:ext cx="819741" cy="26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4A99E044-A9A3-4875-8702-2683B7A6DBE3}"/>
              </a:ext>
            </a:extLst>
          </p:cNvPr>
          <p:cNvCxnSpPr>
            <a:cxnSpLocks/>
            <a:stCxn id="204" idx="3"/>
            <a:endCxn id="127" idx="1"/>
          </p:cNvCxnSpPr>
          <p:nvPr/>
        </p:nvCxnSpPr>
        <p:spPr>
          <a:xfrm flipV="1">
            <a:off x="2086955" y="2171916"/>
            <a:ext cx="287479" cy="37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0A7FC678-5C82-4EC4-AE20-F529C925B5A8}"/>
              </a:ext>
            </a:extLst>
          </p:cNvPr>
          <p:cNvCxnSpPr>
            <a:cxnSpLocks/>
            <a:stCxn id="205" idx="3"/>
            <a:endCxn id="127" idx="1"/>
          </p:cNvCxnSpPr>
          <p:nvPr/>
        </p:nvCxnSpPr>
        <p:spPr>
          <a:xfrm flipV="1">
            <a:off x="2086956" y="2171916"/>
            <a:ext cx="287478" cy="88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BDCCA0D0-2F0A-4863-BBD3-436EB094033B}"/>
              </a:ext>
            </a:extLst>
          </p:cNvPr>
          <p:cNvSpPr/>
          <p:nvPr/>
        </p:nvSpPr>
        <p:spPr>
          <a:xfrm>
            <a:off x="4829774" y="6552890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:a16="http://schemas.microsoft.com/office/drawing/2014/main" id="{6483E8B0-1C33-42F5-BFBA-69EDDED63BF7}"/>
              </a:ext>
            </a:extLst>
          </p:cNvPr>
          <p:cNvSpPr/>
          <p:nvPr/>
        </p:nvSpPr>
        <p:spPr>
          <a:xfrm>
            <a:off x="10788399" y="6294954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Fluxograma: Conector fora de Página 378">
            <a:extLst>
              <a:ext uri="{FF2B5EF4-FFF2-40B4-BE49-F238E27FC236}">
                <a16:creationId xmlns:a16="http://schemas.microsoft.com/office/drawing/2014/main" id="{5B218DB6-C3D5-4E5B-B7E3-623383400CDD}"/>
              </a:ext>
            </a:extLst>
          </p:cNvPr>
          <p:cNvSpPr>
            <a:spLocks noChangeAspect="1"/>
          </p:cNvSpPr>
          <p:nvPr/>
        </p:nvSpPr>
        <p:spPr>
          <a:xfrm>
            <a:off x="1672547" y="393931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380" name="Fluxograma: Conector fora de Página 379">
            <a:extLst>
              <a:ext uri="{FF2B5EF4-FFF2-40B4-BE49-F238E27FC236}">
                <a16:creationId xmlns:a16="http://schemas.microsoft.com/office/drawing/2014/main" id="{F8FBB4C2-BB90-4805-9970-76FC6EBD2C0A}"/>
              </a:ext>
            </a:extLst>
          </p:cNvPr>
          <p:cNvSpPr>
            <a:spLocks noChangeAspect="1"/>
          </p:cNvSpPr>
          <p:nvPr/>
        </p:nvSpPr>
        <p:spPr>
          <a:xfrm>
            <a:off x="1672547" y="422695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cxnSp>
        <p:nvCxnSpPr>
          <p:cNvPr id="381" name="Conector: Angulado 380">
            <a:extLst>
              <a:ext uri="{FF2B5EF4-FFF2-40B4-BE49-F238E27FC236}">
                <a16:creationId xmlns:a16="http://schemas.microsoft.com/office/drawing/2014/main" id="{A4BFA09A-BFB4-4D32-A44B-FA0AE199F77B}"/>
              </a:ext>
            </a:extLst>
          </p:cNvPr>
          <p:cNvCxnSpPr>
            <a:cxnSpLocks/>
            <a:stCxn id="379" idx="3"/>
            <a:endCxn id="154" idx="1"/>
          </p:cNvCxnSpPr>
          <p:nvPr/>
        </p:nvCxnSpPr>
        <p:spPr>
          <a:xfrm>
            <a:off x="1898513" y="4018759"/>
            <a:ext cx="389159" cy="825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CC079B31-CFB6-4993-A607-2F84FA245AD0}"/>
              </a:ext>
            </a:extLst>
          </p:cNvPr>
          <p:cNvSpPr txBox="1"/>
          <p:nvPr/>
        </p:nvSpPr>
        <p:spPr>
          <a:xfrm>
            <a:off x="980580" y="3865221"/>
            <a:ext cx="6035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r>
              <a:rPr lang="pt-BR" sz="800" i="1" dirty="0">
                <a:solidFill>
                  <a:srgbClr val="FF0000"/>
                </a:solidFill>
              </a:rPr>
              <a:t> base própria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173E0A9-3B4C-43A3-80D9-341EF3A8C8B1}"/>
              </a:ext>
            </a:extLst>
          </p:cNvPr>
          <p:cNvSpPr txBox="1"/>
          <p:nvPr/>
        </p:nvSpPr>
        <p:spPr>
          <a:xfrm>
            <a:off x="910592" y="4178936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Prazo de pagamento</a:t>
            </a:r>
          </a:p>
        </p:txBody>
      </p:sp>
      <p:sp>
        <p:nvSpPr>
          <p:cNvPr id="115" name="Fluxograma: Conector fora de Página 114">
            <a:extLst>
              <a:ext uri="{FF2B5EF4-FFF2-40B4-BE49-F238E27FC236}">
                <a16:creationId xmlns:a16="http://schemas.microsoft.com/office/drawing/2014/main" id="{432BF53E-05C9-45EA-B5AA-DFDE52A06CF9}"/>
              </a:ext>
            </a:extLst>
          </p:cNvPr>
          <p:cNvSpPr>
            <a:spLocks noChangeAspect="1"/>
          </p:cNvSpPr>
          <p:nvPr/>
        </p:nvSpPr>
        <p:spPr>
          <a:xfrm>
            <a:off x="904342" y="1568855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50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E8DEA3DB-DEE8-4CE1-B836-2CAD246C0649}"/>
              </a:ext>
            </a:extLst>
          </p:cNvPr>
          <p:cNvCxnSpPr>
            <a:cxnSpLocks/>
            <a:stCxn id="115" idx="2"/>
            <a:endCxn id="205" idx="1"/>
          </p:cNvCxnSpPr>
          <p:nvPr/>
        </p:nvCxnSpPr>
        <p:spPr>
          <a:xfrm rot="16200000" flipH="1">
            <a:off x="483667" y="2261393"/>
            <a:ext cx="1330965" cy="26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672E927F-BBD0-47E7-ABE6-4BB06023F07B}"/>
              </a:ext>
            </a:extLst>
          </p:cNvPr>
          <p:cNvSpPr txBox="1"/>
          <p:nvPr/>
        </p:nvSpPr>
        <p:spPr>
          <a:xfrm>
            <a:off x="1153044" y="1095488"/>
            <a:ext cx="191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00B050"/>
                </a:solidFill>
              </a:rPr>
              <a:t>Ao final do processo de expedição o cliente submete as notas para seleção de transportador</a:t>
            </a:r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6C9CE903-2EE3-43EA-B9B9-12D8EF3E88BF}"/>
              </a:ext>
            </a:extLst>
          </p:cNvPr>
          <p:cNvSpPr/>
          <p:nvPr/>
        </p:nvSpPr>
        <p:spPr>
          <a:xfrm>
            <a:off x="2374434" y="1941544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4.4 – Registra Deck</a:t>
            </a:r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2A069FBA-6C9E-4376-8EA9-A2038E8BDE42}"/>
              </a:ext>
            </a:extLst>
          </p:cNvPr>
          <p:cNvSpPr/>
          <p:nvPr/>
        </p:nvSpPr>
        <p:spPr>
          <a:xfrm>
            <a:off x="2287672" y="4570941"/>
            <a:ext cx="720000" cy="546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Identifica hipóteses de cálculo do Cliente</a:t>
            </a:r>
          </a:p>
        </p:txBody>
      </p:sp>
      <p:sp>
        <p:nvSpPr>
          <p:cNvPr id="157" name="Fluxograma: Conector fora de Página 156">
            <a:extLst>
              <a:ext uri="{FF2B5EF4-FFF2-40B4-BE49-F238E27FC236}">
                <a16:creationId xmlns:a16="http://schemas.microsoft.com/office/drawing/2014/main" id="{A2849563-9A4E-46A4-832B-D5B93ED63662}"/>
              </a:ext>
            </a:extLst>
          </p:cNvPr>
          <p:cNvSpPr>
            <a:spLocks noChangeAspect="1"/>
          </p:cNvSpPr>
          <p:nvPr/>
        </p:nvSpPr>
        <p:spPr>
          <a:xfrm>
            <a:off x="1672547" y="4506166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D159F-390E-4DBF-A6F1-69880522438B}"/>
              </a:ext>
            </a:extLst>
          </p:cNvPr>
          <p:cNvSpPr txBox="1"/>
          <p:nvPr/>
        </p:nvSpPr>
        <p:spPr>
          <a:xfrm>
            <a:off x="912669" y="4506507"/>
            <a:ext cx="6801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NS</a:t>
            </a:r>
          </a:p>
        </p:txBody>
      </p:sp>
      <p:sp>
        <p:nvSpPr>
          <p:cNvPr id="161" name="Fluxograma: Conector fora de Página 160">
            <a:extLst>
              <a:ext uri="{FF2B5EF4-FFF2-40B4-BE49-F238E27FC236}">
                <a16:creationId xmlns:a16="http://schemas.microsoft.com/office/drawing/2014/main" id="{DDFDE85D-D7AE-4568-8A59-518A39BD7636}"/>
              </a:ext>
            </a:extLst>
          </p:cNvPr>
          <p:cNvSpPr>
            <a:spLocks noChangeAspect="1"/>
          </p:cNvSpPr>
          <p:nvPr/>
        </p:nvSpPr>
        <p:spPr>
          <a:xfrm>
            <a:off x="1672547" y="476421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2DFA39C8-73AC-4190-B6BF-22E4554C2559}"/>
              </a:ext>
            </a:extLst>
          </p:cNvPr>
          <p:cNvSpPr txBox="1"/>
          <p:nvPr/>
        </p:nvSpPr>
        <p:spPr>
          <a:xfrm>
            <a:off x="900552" y="4716548"/>
            <a:ext cx="6801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Opção Financeiro</a:t>
            </a:r>
          </a:p>
        </p:txBody>
      </p: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CEB9F21C-1132-44E4-AB02-F711175B98A4}"/>
              </a:ext>
            </a:extLst>
          </p:cNvPr>
          <p:cNvCxnSpPr>
            <a:cxnSpLocks/>
            <a:stCxn id="380" idx="3"/>
            <a:endCxn id="154" idx="1"/>
          </p:cNvCxnSpPr>
          <p:nvPr/>
        </p:nvCxnSpPr>
        <p:spPr>
          <a:xfrm>
            <a:off x="1898513" y="4306395"/>
            <a:ext cx="389159" cy="537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2762ABC5-79C7-4494-92A0-74F9D9771D63}"/>
              </a:ext>
            </a:extLst>
          </p:cNvPr>
          <p:cNvCxnSpPr>
            <a:cxnSpLocks/>
            <a:stCxn id="157" idx="3"/>
            <a:endCxn id="154" idx="1"/>
          </p:cNvCxnSpPr>
          <p:nvPr/>
        </p:nvCxnSpPr>
        <p:spPr>
          <a:xfrm>
            <a:off x="1898513" y="4585607"/>
            <a:ext cx="389159" cy="258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: Angulado 170">
            <a:extLst>
              <a:ext uri="{FF2B5EF4-FFF2-40B4-BE49-F238E27FC236}">
                <a16:creationId xmlns:a16="http://schemas.microsoft.com/office/drawing/2014/main" id="{B7BBC568-89A3-4B1E-97B6-258980227663}"/>
              </a:ext>
            </a:extLst>
          </p:cNvPr>
          <p:cNvCxnSpPr>
            <a:cxnSpLocks/>
            <a:stCxn id="161" idx="3"/>
            <a:endCxn id="154" idx="1"/>
          </p:cNvCxnSpPr>
          <p:nvPr/>
        </p:nvCxnSpPr>
        <p:spPr>
          <a:xfrm>
            <a:off x="1898513" y="4843660"/>
            <a:ext cx="389159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2200FCDE-CD5B-4D89-80F8-C9AB36E7590F}"/>
              </a:ext>
            </a:extLst>
          </p:cNvPr>
          <p:cNvCxnSpPr>
            <a:cxnSpLocks/>
            <a:stCxn id="24" idx="2"/>
            <a:endCxn id="154" idx="0"/>
          </p:cNvCxnSpPr>
          <p:nvPr/>
        </p:nvCxnSpPr>
        <p:spPr>
          <a:xfrm rot="16200000" flipH="1">
            <a:off x="2395176" y="4318444"/>
            <a:ext cx="499159" cy="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xograma: Conector fora de Página 194">
            <a:extLst>
              <a:ext uri="{FF2B5EF4-FFF2-40B4-BE49-F238E27FC236}">
                <a16:creationId xmlns:a16="http://schemas.microsoft.com/office/drawing/2014/main" id="{71A074A2-D881-424F-9292-93032A557E32}"/>
              </a:ext>
            </a:extLst>
          </p:cNvPr>
          <p:cNvSpPr>
            <a:spLocks noChangeAspect="1"/>
          </p:cNvSpPr>
          <p:nvPr/>
        </p:nvSpPr>
        <p:spPr>
          <a:xfrm>
            <a:off x="1672547" y="512946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9188073-5277-4CA9-91CA-68D8B2DF0031}"/>
              </a:ext>
            </a:extLst>
          </p:cNvPr>
          <p:cNvSpPr txBox="1"/>
          <p:nvPr/>
        </p:nvSpPr>
        <p:spPr>
          <a:xfrm>
            <a:off x="854124" y="5045940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Parceiros Homologados para o Cliente</a:t>
            </a:r>
          </a:p>
        </p:txBody>
      </p: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59F916A1-4910-4861-8D16-C939DA6F1684}"/>
              </a:ext>
            </a:extLst>
          </p:cNvPr>
          <p:cNvCxnSpPr>
            <a:cxnSpLocks/>
            <a:stCxn id="195" idx="3"/>
            <a:endCxn id="154" idx="1"/>
          </p:cNvCxnSpPr>
          <p:nvPr/>
        </p:nvCxnSpPr>
        <p:spPr>
          <a:xfrm flipV="1">
            <a:off x="1898513" y="4844382"/>
            <a:ext cx="389159" cy="364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7DCA761B-188D-4D0A-A2EE-4AA37144C921}"/>
              </a:ext>
            </a:extLst>
          </p:cNvPr>
          <p:cNvSpPr/>
          <p:nvPr/>
        </p:nvSpPr>
        <p:spPr>
          <a:xfrm>
            <a:off x="4062185" y="1536130"/>
            <a:ext cx="72099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Análise de Custos de FRETES</a:t>
            </a:r>
          </a:p>
        </p:txBody>
      </p:sp>
      <p:sp>
        <p:nvSpPr>
          <p:cNvPr id="203" name="Retângulo: Cantos Arredondados 202">
            <a:extLst>
              <a:ext uri="{FF2B5EF4-FFF2-40B4-BE49-F238E27FC236}">
                <a16:creationId xmlns:a16="http://schemas.microsoft.com/office/drawing/2014/main" id="{E7AB04AD-5608-4A49-81E1-48BBCC57DC89}"/>
              </a:ext>
            </a:extLst>
          </p:cNvPr>
          <p:cNvSpPr/>
          <p:nvPr/>
        </p:nvSpPr>
        <p:spPr>
          <a:xfrm>
            <a:off x="4160034" y="2956723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4.6 – Aplicação de Estatísticas NS</a:t>
            </a:r>
          </a:p>
        </p:txBody>
      </p: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D0E1D131-12D5-4A42-86AB-00BB83C82017}"/>
              </a:ext>
            </a:extLst>
          </p:cNvPr>
          <p:cNvSpPr/>
          <p:nvPr/>
        </p:nvSpPr>
        <p:spPr>
          <a:xfrm>
            <a:off x="4407545" y="267756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Fluxograma: Conector fora de Página 207">
            <a:extLst>
              <a:ext uri="{FF2B5EF4-FFF2-40B4-BE49-F238E27FC236}">
                <a16:creationId xmlns:a16="http://schemas.microsoft.com/office/drawing/2014/main" id="{60A88728-0E58-4B4A-A5B8-1F5C7F2A854D}"/>
              </a:ext>
            </a:extLst>
          </p:cNvPr>
          <p:cNvSpPr>
            <a:spLocks noChangeAspect="1"/>
          </p:cNvSpPr>
          <p:nvPr/>
        </p:nvSpPr>
        <p:spPr>
          <a:xfrm>
            <a:off x="3526602" y="2351653"/>
            <a:ext cx="225966" cy="16253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209" name="Fluxograma: Conector fora de Página 208">
            <a:extLst>
              <a:ext uri="{FF2B5EF4-FFF2-40B4-BE49-F238E27FC236}">
                <a16:creationId xmlns:a16="http://schemas.microsoft.com/office/drawing/2014/main" id="{EA3D7BC0-01F2-4C16-B1F2-0693B7C73F30}"/>
              </a:ext>
            </a:extLst>
          </p:cNvPr>
          <p:cNvSpPr>
            <a:spLocks noChangeAspect="1"/>
          </p:cNvSpPr>
          <p:nvPr/>
        </p:nvSpPr>
        <p:spPr>
          <a:xfrm>
            <a:off x="3980841" y="2355509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210" name="Conector: Angulado 209">
            <a:extLst>
              <a:ext uri="{FF2B5EF4-FFF2-40B4-BE49-F238E27FC236}">
                <a16:creationId xmlns:a16="http://schemas.microsoft.com/office/drawing/2014/main" id="{C7059577-5212-4AF9-A870-A5942515802F}"/>
              </a:ext>
            </a:extLst>
          </p:cNvPr>
          <p:cNvCxnSpPr>
            <a:cxnSpLocks/>
            <a:stCxn id="209" idx="2"/>
            <a:endCxn id="203" idx="0"/>
          </p:cNvCxnSpPr>
          <p:nvPr/>
        </p:nvCxnSpPr>
        <p:spPr>
          <a:xfrm rot="16200000" flipH="1">
            <a:off x="4086011" y="2522203"/>
            <a:ext cx="442333" cy="426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586484B3-832A-4ED9-9581-49E2EAC7BBC4}"/>
              </a:ext>
            </a:extLst>
          </p:cNvPr>
          <p:cNvCxnSpPr>
            <a:cxnSpLocks/>
            <a:stCxn id="208" idx="2"/>
            <a:endCxn id="203" idx="0"/>
          </p:cNvCxnSpPr>
          <p:nvPr/>
        </p:nvCxnSpPr>
        <p:spPr>
          <a:xfrm rot="16200000" flipH="1">
            <a:off x="3858789" y="2294982"/>
            <a:ext cx="442536" cy="880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76E1E0F-FCF1-4008-84EA-9340D7A7C383}"/>
              </a:ext>
            </a:extLst>
          </p:cNvPr>
          <p:cNvSpPr txBox="1"/>
          <p:nvPr/>
        </p:nvSpPr>
        <p:spPr>
          <a:xfrm>
            <a:off x="3203806" y="2010116"/>
            <a:ext cx="61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Operação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E6640BF4-A607-412A-9ECC-E47EF0C8137D}"/>
              </a:ext>
            </a:extLst>
          </p:cNvPr>
          <p:cNvSpPr txBox="1"/>
          <p:nvPr/>
        </p:nvSpPr>
        <p:spPr>
          <a:xfrm>
            <a:off x="3784908" y="2023529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F017FB30-ACA1-460E-B20D-AD3CA63D5E24}"/>
              </a:ext>
            </a:extLst>
          </p:cNvPr>
          <p:cNvSpPr/>
          <p:nvPr/>
        </p:nvSpPr>
        <p:spPr>
          <a:xfrm>
            <a:off x="3110598" y="20284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76FCFF94-B759-4C7F-80F4-E9E0889F22B3}"/>
              </a:ext>
            </a:extLst>
          </p:cNvPr>
          <p:cNvSpPr/>
          <p:nvPr/>
        </p:nvSpPr>
        <p:spPr>
          <a:xfrm>
            <a:off x="3927719" y="3370533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156743D5-D7B9-4CC4-AA74-16B06612AEEF}"/>
              </a:ext>
            </a:extLst>
          </p:cNvPr>
          <p:cNvCxnSpPr>
            <a:cxnSpLocks/>
            <a:stCxn id="3" idx="0"/>
            <a:endCxn id="201" idx="1"/>
          </p:cNvCxnSpPr>
          <p:nvPr/>
        </p:nvCxnSpPr>
        <p:spPr>
          <a:xfrm rot="5400000" flipH="1" flipV="1">
            <a:off x="2141318" y="2836158"/>
            <a:ext cx="2990523" cy="851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do 222">
            <a:extLst>
              <a:ext uri="{FF2B5EF4-FFF2-40B4-BE49-F238E27FC236}">
                <a16:creationId xmlns:a16="http://schemas.microsoft.com/office/drawing/2014/main" id="{9E0A3420-3CFA-44E8-9288-FFB7AF7E038F}"/>
              </a:ext>
            </a:extLst>
          </p:cNvPr>
          <p:cNvCxnSpPr>
            <a:cxnSpLocks/>
            <a:stCxn id="3" idx="7"/>
            <a:endCxn id="203" idx="1"/>
          </p:cNvCxnSpPr>
          <p:nvPr/>
        </p:nvCxnSpPr>
        <p:spPr>
          <a:xfrm rot="5400000" flipH="1" flipV="1">
            <a:off x="2917668" y="3538883"/>
            <a:ext cx="1594154" cy="890578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Fluxograma: Decisão 144">
            <a:extLst>
              <a:ext uri="{FF2B5EF4-FFF2-40B4-BE49-F238E27FC236}">
                <a16:creationId xmlns:a16="http://schemas.microsoft.com/office/drawing/2014/main" id="{E466692D-76AA-4165-8A21-DB7123064DCC}"/>
              </a:ext>
            </a:extLst>
          </p:cNvPr>
          <p:cNvSpPr/>
          <p:nvPr/>
        </p:nvSpPr>
        <p:spPr>
          <a:xfrm>
            <a:off x="3655868" y="31280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789249D6-2BAF-44EF-8D5B-36702FE6D49D}"/>
              </a:ext>
            </a:extLst>
          </p:cNvPr>
          <p:cNvSpPr txBox="1"/>
          <p:nvPr/>
        </p:nvSpPr>
        <p:spPr>
          <a:xfrm>
            <a:off x="3320787" y="2767794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401F113B-B419-4E37-B5DD-65E05BB98F0D}"/>
              </a:ext>
            </a:extLst>
          </p:cNvPr>
          <p:cNvSpPr/>
          <p:nvPr/>
        </p:nvSpPr>
        <p:spPr>
          <a:xfrm>
            <a:off x="4173241" y="3843880"/>
            <a:ext cx="720991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4.7 – Cálculo do custo financeiro</a:t>
            </a: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3B4F294B-7C08-4E46-84AF-B0EB71DDC1CF}"/>
              </a:ext>
            </a:extLst>
          </p:cNvPr>
          <p:cNvSpPr/>
          <p:nvPr/>
        </p:nvSpPr>
        <p:spPr>
          <a:xfrm>
            <a:off x="3940926" y="4257690"/>
            <a:ext cx="121349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Conector: Angulado 230">
            <a:extLst>
              <a:ext uri="{FF2B5EF4-FFF2-40B4-BE49-F238E27FC236}">
                <a16:creationId xmlns:a16="http://schemas.microsoft.com/office/drawing/2014/main" id="{04A15B3E-7679-4566-B57D-F7FB34508A33}"/>
              </a:ext>
            </a:extLst>
          </p:cNvPr>
          <p:cNvCxnSpPr>
            <a:cxnSpLocks/>
            <a:stCxn id="3" idx="6"/>
            <a:endCxn id="229" idx="1"/>
          </p:cNvCxnSpPr>
          <p:nvPr/>
        </p:nvCxnSpPr>
        <p:spPr>
          <a:xfrm flipV="1">
            <a:off x="3293680" y="4074252"/>
            <a:ext cx="879561" cy="765481"/>
          </a:xfrm>
          <a:prstGeom prst="bentConnector3">
            <a:avLst>
              <a:gd name="adj1" fmla="val 18888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Fluxograma: Decisão 233">
            <a:extLst>
              <a:ext uri="{FF2B5EF4-FFF2-40B4-BE49-F238E27FC236}">
                <a16:creationId xmlns:a16="http://schemas.microsoft.com/office/drawing/2014/main" id="{A27BC6C4-33E6-4C9B-B7C1-15500BCEEC25}"/>
              </a:ext>
            </a:extLst>
          </p:cNvPr>
          <p:cNvSpPr/>
          <p:nvPr/>
        </p:nvSpPr>
        <p:spPr>
          <a:xfrm>
            <a:off x="3662702" y="401145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CAD3C318-B2FB-45FF-8394-C50656377F84}"/>
              </a:ext>
            </a:extLst>
          </p:cNvPr>
          <p:cNvSpPr txBox="1"/>
          <p:nvPr/>
        </p:nvSpPr>
        <p:spPr>
          <a:xfrm>
            <a:off x="3432574" y="3681652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contratou</a:t>
            </a:r>
          </a:p>
        </p:txBody>
      </p:sp>
      <p:sp>
        <p:nvSpPr>
          <p:cNvPr id="248" name="Retângulo: Cantos Arredondados 247">
            <a:extLst>
              <a:ext uri="{FF2B5EF4-FFF2-40B4-BE49-F238E27FC236}">
                <a16:creationId xmlns:a16="http://schemas.microsoft.com/office/drawing/2014/main" id="{30E1D418-C61B-4347-90DC-5CE34B33D56B}"/>
              </a:ext>
            </a:extLst>
          </p:cNvPr>
          <p:cNvSpPr/>
          <p:nvPr/>
        </p:nvSpPr>
        <p:spPr>
          <a:xfrm>
            <a:off x="4172012" y="4617748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4.8 – Aplicação de Inteligência Logística</a:t>
            </a:r>
          </a:p>
        </p:txBody>
      </p: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24E68C36-2BED-47D0-B7D6-7A393C8A9A0C}"/>
              </a:ext>
            </a:extLst>
          </p:cNvPr>
          <p:cNvCxnSpPr>
            <a:cxnSpLocks/>
            <a:stCxn id="3" idx="5"/>
            <a:endCxn id="248" idx="1"/>
          </p:cNvCxnSpPr>
          <p:nvPr/>
        </p:nvCxnSpPr>
        <p:spPr>
          <a:xfrm rot="5400000" flipH="1" flipV="1">
            <a:off x="3695686" y="4421890"/>
            <a:ext cx="50096" cy="902556"/>
          </a:xfrm>
          <a:prstGeom prst="bentConnector4">
            <a:avLst>
              <a:gd name="adj1" fmla="val -456324"/>
              <a:gd name="adj2" fmla="val 3581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2" name="Fluxograma: Decisão 251">
            <a:extLst>
              <a:ext uri="{FF2B5EF4-FFF2-40B4-BE49-F238E27FC236}">
                <a16:creationId xmlns:a16="http://schemas.microsoft.com/office/drawing/2014/main" id="{6A3CFA62-7302-4A49-B860-751166BAB88B}"/>
              </a:ext>
            </a:extLst>
          </p:cNvPr>
          <p:cNvSpPr/>
          <p:nvPr/>
        </p:nvSpPr>
        <p:spPr>
          <a:xfrm>
            <a:off x="3662701" y="4790783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399F9EFE-F863-4A49-8FCB-3E53D3B2B449}"/>
              </a:ext>
            </a:extLst>
          </p:cNvPr>
          <p:cNvSpPr txBox="1"/>
          <p:nvPr/>
        </p:nvSpPr>
        <p:spPr>
          <a:xfrm>
            <a:off x="3531259" y="4435738"/>
            <a:ext cx="66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usa base BEXX</a:t>
            </a:r>
          </a:p>
        </p:txBody>
      </p:sp>
      <p:sp>
        <p:nvSpPr>
          <p:cNvPr id="254" name="Retângulo: Cantos Arredondados 253">
            <a:extLst>
              <a:ext uri="{FF2B5EF4-FFF2-40B4-BE49-F238E27FC236}">
                <a16:creationId xmlns:a16="http://schemas.microsoft.com/office/drawing/2014/main" id="{474DF8F7-C82C-4E72-96A5-13C90659936B}"/>
              </a:ext>
            </a:extLst>
          </p:cNvPr>
          <p:cNvSpPr/>
          <p:nvPr/>
        </p:nvSpPr>
        <p:spPr>
          <a:xfrm>
            <a:off x="4172012" y="5711307"/>
            <a:ext cx="735777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4.9 – Incorpora RATING BEXX</a:t>
            </a:r>
          </a:p>
        </p:txBody>
      </p:sp>
      <p:sp>
        <p:nvSpPr>
          <p:cNvPr id="255" name="Retângulo 254">
            <a:extLst>
              <a:ext uri="{FF2B5EF4-FFF2-40B4-BE49-F238E27FC236}">
                <a16:creationId xmlns:a16="http://schemas.microsoft.com/office/drawing/2014/main" id="{0D300EA1-42C1-4078-9F03-3D956BE40FC5}"/>
              </a:ext>
            </a:extLst>
          </p:cNvPr>
          <p:cNvSpPr/>
          <p:nvPr/>
        </p:nvSpPr>
        <p:spPr>
          <a:xfrm>
            <a:off x="4320373" y="557223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Fluxograma: Conector fora de Página 255">
            <a:extLst>
              <a:ext uri="{FF2B5EF4-FFF2-40B4-BE49-F238E27FC236}">
                <a16:creationId xmlns:a16="http://schemas.microsoft.com/office/drawing/2014/main" id="{EE5C3523-A382-48A7-B52D-C4A271368292}"/>
              </a:ext>
            </a:extLst>
          </p:cNvPr>
          <p:cNvSpPr>
            <a:spLocks noChangeAspect="1"/>
          </p:cNvSpPr>
          <p:nvPr/>
        </p:nvSpPr>
        <p:spPr>
          <a:xfrm>
            <a:off x="4431549" y="5373123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2FADB9C6-D500-4C86-9215-6185B3995614}"/>
              </a:ext>
            </a:extLst>
          </p:cNvPr>
          <p:cNvSpPr txBox="1"/>
          <p:nvPr/>
        </p:nvSpPr>
        <p:spPr>
          <a:xfrm>
            <a:off x="3612244" y="5248286"/>
            <a:ext cx="7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NS Transportador</a:t>
            </a:r>
          </a:p>
        </p:txBody>
      </p: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595B361A-6C09-4C8C-86BA-A4C1D1F8B49A}"/>
              </a:ext>
            </a:extLst>
          </p:cNvPr>
          <p:cNvCxnSpPr>
            <a:cxnSpLocks/>
            <a:stCxn id="3" idx="4"/>
            <a:endCxn id="254" idx="1"/>
          </p:cNvCxnSpPr>
          <p:nvPr/>
        </p:nvCxnSpPr>
        <p:spPr>
          <a:xfrm rot="16200000" flipH="1">
            <a:off x="3181873" y="4951539"/>
            <a:ext cx="1019239" cy="961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262109A2-5FDA-4846-B4C6-020082B800D4}"/>
              </a:ext>
            </a:extLst>
          </p:cNvPr>
          <p:cNvCxnSpPr>
            <a:cxnSpLocks/>
            <a:stCxn id="256" idx="2"/>
            <a:endCxn id="254" idx="0"/>
          </p:cNvCxnSpPr>
          <p:nvPr/>
        </p:nvCxnSpPr>
        <p:spPr>
          <a:xfrm rot="5400000">
            <a:off x="4452566" y="5619340"/>
            <a:ext cx="179303" cy="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tângulo: Cantos Arredondados 265">
            <a:extLst>
              <a:ext uri="{FF2B5EF4-FFF2-40B4-BE49-F238E27FC236}">
                <a16:creationId xmlns:a16="http://schemas.microsoft.com/office/drawing/2014/main" id="{8A4E149F-22A4-49D7-A7DC-411FF4C4C35E}"/>
              </a:ext>
            </a:extLst>
          </p:cNvPr>
          <p:cNvSpPr/>
          <p:nvPr/>
        </p:nvSpPr>
        <p:spPr>
          <a:xfrm>
            <a:off x="5366033" y="3659991"/>
            <a:ext cx="66458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4.10 – Consolidação das análises</a:t>
            </a:r>
          </a:p>
        </p:txBody>
      </p:sp>
      <p:cxnSp>
        <p:nvCxnSpPr>
          <p:cNvPr id="267" name="Conector: Angulado 266">
            <a:extLst>
              <a:ext uri="{FF2B5EF4-FFF2-40B4-BE49-F238E27FC236}">
                <a16:creationId xmlns:a16="http://schemas.microsoft.com/office/drawing/2014/main" id="{4B10822E-3154-47B4-94C2-9AF0A6B94748}"/>
              </a:ext>
            </a:extLst>
          </p:cNvPr>
          <p:cNvCxnSpPr>
            <a:cxnSpLocks/>
            <a:stCxn id="201" idx="3"/>
            <a:endCxn id="266" idx="1"/>
          </p:cNvCxnSpPr>
          <p:nvPr/>
        </p:nvCxnSpPr>
        <p:spPr>
          <a:xfrm>
            <a:off x="4783175" y="1766502"/>
            <a:ext cx="582858" cy="212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: Angulado 269">
            <a:extLst>
              <a:ext uri="{FF2B5EF4-FFF2-40B4-BE49-F238E27FC236}">
                <a16:creationId xmlns:a16="http://schemas.microsoft.com/office/drawing/2014/main" id="{828EEB25-007F-4FA2-94D4-FDF66CD44406}"/>
              </a:ext>
            </a:extLst>
          </p:cNvPr>
          <p:cNvCxnSpPr>
            <a:cxnSpLocks/>
            <a:stCxn id="203" idx="3"/>
            <a:endCxn id="266" idx="1"/>
          </p:cNvCxnSpPr>
          <p:nvPr/>
        </p:nvCxnSpPr>
        <p:spPr>
          <a:xfrm>
            <a:off x="4881025" y="3187095"/>
            <a:ext cx="485008" cy="7032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Conector: Angulado 274">
            <a:extLst>
              <a:ext uri="{FF2B5EF4-FFF2-40B4-BE49-F238E27FC236}">
                <a16:creationId xmlns:a16="http://schemas.microsoft.com/office/drawing/2014/main" id="{168B250E-37D7-46E0-84DB-0E3B99139EE3}"/>
              </a:ext>
            </a:extLst>
          </p:cNvPr>
          <p:cNvCxnSpPr>
            <a:cxnSpLocks/>
            <a:stCxn id="229" idx="3"/>
            <a:endCxn id="266" idx="1"/>
          </p:cNvCxnSpPr>
          <p:nvPr/>
        </p:nvCxnSpPr>
        <p:spPr>
          <a:xfrm flipV="1">
            <a:off x="4894232" y="3890363"/>
            <a:ext cx="471801" cy="183889"/>
          </a:xfrm>
          <a:prstGeom prst="bentConnector3">
            <a:avLst>
              <a:gd name="adj1" fmla="val 1862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1D5E5F65-00AC-47E2-8F82-A79A02B24F94}"/>
              </a:ext>
            </a:extLst>
          </p:cNvPr>
          <p:cNvCxnSpPr>
            <a:cxnSpLocks/>
            <a:stCxn id="248" idx="3"/>
            <a:endCxn id="266" idx="1"/>
          </p:cNvCxnSpPr>
          <p:nvPr/>
        </p:nvCxnSpPr>
        <p:spPr>
          <a:xfrm flipV="1">
            <a:off x="4907789" y="3890363"/>
            <a:ext cx="458244" cy="957757"/>
          </a:xfrm>
          <a:prstGeom prst="bentConnector3">
            <a:avLst>
              <a:gd name="adj1" fmla="val 5760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ector: Angulado 278">
            <a:extLst>
              <a:ext uri="{FF2B5EF4-FFF2-40B4-BE49-F238E27FC236}">
                <a16:creationId xmlns:a16="http://schemas.microsoft.com/office/drawing/2014/main" id="{24857902-BB0E-4B2A-83A0-8F2F64524632}"/>
              </a:ext>
            </a:extLst>
          </p:cNvPr>
          <p:cNvCxnSpPr>
            <a:cxnSpLocks/>
            <a:stCxn id="254" idx="3"/>
            <a:endCxn id="266" idx="1"/>
          </p:cNvCxnSpPr>
          <p:nvPr/>
        </p:nvCxnSpPr>
        <p:spPr>
          <a:xfrm flipV="1">
            <a:off x="4907789" y="3890363"/>
            <a:ext cx="458244" cy="2051316"/>
          </a:xfrm>
          <a:prstGeom prst="bentConnector3">
            <a:avLst>
              <a:gd name="adj1" fmla="val 7090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2A7283CF-FCB1-48C4-8803-B39E5208E9CC}"/>
              </a:ext>
            </a:extLst>
          </p:cNvPr>
          <p:cNvSpPr/>
          <p:nvPr/>
        </p:nvSpPr>
        <p:spPr>
          <a:xfrm>
            <a:off x="6142265" y="2362485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</a:t>
            </a:r>
            <a:r>
              <a:rPr lang="pt-BR" sz="800" dirty="0" err="1">
                <a:solidFill>
                  <a:schemeClr val="tx1"/>
                </a:solidFill>
              </a:rPr>
              <a:t>Success</a:t>
            </a:r>
            <a:r>
              <a:rPr lang="pt-BR" sz="800" dirty="0">
                <a:solidFill>
                  <a:schemeClr val="tx1"/>
                </a:solidFill>
              </a:rPr>
              <a:t> </a:t>
            </a:r>
            <a:r>
              <a:rPr lang="pt-BR" sz="800" dirty="0" err="1">
                <a:solidFill>
                  <a:schemeClr val="tx1"/>
                </a:solidFill>
              </a:rPr>
              <a:t>Fee</a:t>
            </a:r>
            <a:r>
              <a:rPr lang="pt-BR" sz="800" dirty="0">
                <a:solidFill>
                  <a:schemeClr val="tx1"/>
                </a:solidFill>
              </a:rPr>
              <a:t> BEXX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76BD9E01-F418-40CD-A8FA-1A35E55A9639}"/>
              </a:ext>
            </a:extLst>
          </p:cNvPr>
          <p:cNvSpPr/>
          <p:nvPr/>
        </p:nvSpPr>
        <p:spPr>
          <a:xfrm>
            <a:off x="6180685" y="4935779"/>
            <a:ext cx="73577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4.11 – Cálculo de Remuneração por Volume</a:t>
            </a:r>
          </a:p>
        </p:txBody>
      </p:sp>
      <p:cxnSp>
        <p:nvCxnSpPr>
          <p:cNvPr id="287" name="Conector: Angulado 286">
            <a:extLst>
              <a:ext uri="{FF2B5EF4-FFF2-40B4-BE49-F238E27FC236}">
                <a16:creationId xmlns:a16="http://schemas.microsoft.com/office/drawing/2014/main" id="{4011775E-AC58-4C8A-81A2-1C66CE8FF1E7}"/>
              </a:ext>
            </a:extLst>
          </p:cNvPr>
          <p:cNvCxnSpPr>
            <a:cxnSpLocks/>
            <a:stCxn id="266" idx="3"/>
            <a:endCxn id="416" idx="2"/>
          </p:cNvCxnSpPr>
          <p:nvPr/>
        </p:nvCxnSpPr>
        <p:spPr>
          <a:xfrm>
            <a:off x="6030621" y="3890363"/>
            <a:ext cx="156470" cy="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>
            <a:extLst>
              <a:ext uri="{FF2B5EF4-FFF2-40B4-BE49-F238E27FC236}">
                <a16:creationId xmlns:a16="http://schemas.microsoft.com/office/drawing/2014/main" id="{E888DAA7-5035-424A-9FE8-B14CD3CE1D7C}"/>
              </a:ext>
            </a:extLst>
          </p:cNvPr>
          <p:cNvCxnSpPr>
            <a:cxnSpLocks/>
            <a:stCxn id="416" idx="0"/>
            <a:endCxn id="284" idx="1"/>
          </p:cNvCxnSpPr>
          <p:nvPr/>
        </p:nvCxnSpPr>
        <p:spPr>
          <a:xfrm rot="16200000" flipV="1">
            <a:off x="5616635" y="3118487"/>
            <a:ext cx="1199784" cy="148524"/>
          </a:xfrm>
          <a:prstGeom prst="bentConnector4">
            <a:avLst>
              <a:gd name="adj1" fmla="val 40399"/>
              <a:gd name="adj2" fmla="val 253915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ector: Angulado 290">
            <a:extLst>
              <a:ext uri="{FF2B5EF4-FFF2-40B4-BE49-F238E27FC236}">
                <a16:creationId xmlns:a16="http://schemas.microsoft.com/office/drawing/2014/main" id="{98FD18B2-DD24-45C7-9696-C60A0F992450}"/>
              </a:ext>
            </a:extLst>
          </p:cNvPr>
          <p:cNvCxnSpPr>
            <a:cxnSpLocks/>
            <a:stCxn id="416" idx="4"/>
            <a:endCxn id="285" idx="1"/>
          </p:cNvCxnSpPr>
          <p:nvPr/>
        </p:nvCxnSpPr>
        <p:spPr>
          <a:xfrm rot="5400000">
            <a:off x="5647404" y="4522766"/>
            <a:ext cx="1176666" cy="110104"/>
          </a:xfrm>
          <a:prstGeom prst="bentConnector4">
            <a:avLst>
              <a:gd name="adj1" fmla="val 40211"/>
              <a:gd name="adj2" fmla="val 30762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525D87EA-7EEA-4B8D-B08C-B2DAE8E5856C}"/>
              </a:ext>
            </a:extLst>
          </p:cNvPr>
          <p:cNvSpPr txBox="1"/>
          <p:nvPr/>
        </p:nvSpPr>
        <p:spPr>
          <a:xfrm>
            <a:off x="5202273" y="2362083"/>
            <a:ext cx="906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Com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7E21E4A4-20BD-4766-9AD1-87FB713F5A82}"/>
              </a:ext>
            </a:extLst>
          </p:cNvPr>
          <p:cNvSpPr txBox="1"/>
          <p:nvPr/>
        </p:nvSpPr>
        <p:spPr>
          <a:xfrm>
            <a:off x="5179514" y="5181079"/>
            <a:ext cx="96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Sem </a:t>
            </a:r>
            <a:r>
              <a:rPr lang="pt-BR" sz="800" i="1" dirty="0" err="1">
                <a:solidFill>
                  <a:srgbClr val="FF0000"/>
                </a:solidFill>
              </a:rPr>
              <a:t>Price</a:t>
            </a:r>
            <a:r>
              <a:rPr lang="pt-BR" sz="800" i="1" dirty="0">
                <a:solidFill>
                  <a:srgbClr val="FF0000"/>
                </a:solidFill>
              </a:rPr>
              <a:t> </a:t>
            </a:r>
            <a:r>
              <a:rPr lang="pt-BR" sz="800" i="1" dirty="0" err="1">
                <a:solidFill>
                  <a:srgbClr val="FF0000"/>
                </a:solidFill>
              </a:rPr>
              <a:t>List</a:t>
            </a:r>
            <a:endParaRPr lang="pt-BR" sz="800" i="1" dirty="0">
              <a:solidFill>
                <a:srgbClr val="FF0000"/>
              </a:solidFill>
            </a:endParaRPr>
          </a:p>
        </p:txBody>
      </p:sp>
      <p:cxnSp>
        <p:nvCxnSpPr>
          <p:cNvPr id="321" name="Conector: Angulado 320">
            <a:extLst>
              <a:ext uri="{FF2B5EF4-FFF2-40B4-BE49-F238E27FC236}">
                <a16:creationId xmlns:a16="http://schemas.microsoft.com/office/drawing/2014/main" id="{E77F3C87-3464-476B-B392-E9AF278614CB}"/>
              </a:ext>
            </a:extLst>
          </p:cNvPr>
          <p:cNvCxnSpPr>
            <a:cxnSpLocks/>
            <a:stCxn id="284" idx="3"/>
            <a:endCxn id="83" idx="0"/>
          </p:cNvCxnSpPr>
          <p:nvPr/>
        </p:nvCxnSpPr>
        <p:spPr>
          <a:xfrm flipH="1">
            <a:off x="6791889" y="2592857"/>
            <a:ext cx="86154" cy="1088795"/>
          </a:xfrm>
          <a:prstGeom prst="bentConnector4">
            <a:avLst>
              <a:gd name="adj1" fmla="val -265339"/>
              <a:gd name="adj2" fmla="val 60579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Conector: Angulado 323">
            <a:extLst>
              <a:ext uri="{FF2B5EF4-FFF2-40B4-BE49-F238E27FC236}">
                <a16:creationId xmlns:a16="http://schemas.microsoft.com/office/drawing/2014/main" id="{FB41ABDA-2C3F-49F2-BC9C-A86D6BB77A13}"/>
              </a:ext>
            </a:extLst>
          </p:cNvPr>
          <p:cNvCxnSpPr>
            <a:cxnSpLocks/>
            <a:stCxn id="285" idx="3"/>
            <a:endCxn id="83" idx="2"/>
          </p:cNvCxnSpPr>
          <p:nvPr/>
        </p:nvCxnSpPr>
        <p:spPr>
          <a:xfrm flipH="1" flipV="1">
            <a:off x="6791889" y="4142396"/>
            <a:ext cx="124574" cy="1023755"/>
          </a:xfrm>
          <a:prstGeom prst="bentConnector4">
            <a:avLst>
              <a:gd name="adj1" fmla="val -183505"/>
              <a:gd name="adj2" fmla="val 61251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7" name="Retângulo: Cantos Arredondados 326">
            <a:extLst>
              <a:ext uri="{FF2B5EF4-FFF2-40B4-BE49-F238E27FC236}">
                <a16:creationId xmlns:a16="http://schemas.microsoft.com/office/drawing/2014/main" id="{9F7A8D42-1F50-48D9-94EB-ABD3581E0DFB}"/>
              </a:ext>
            </a:extLst>
          </p:cNvPr>
          <p:cNvSpPr/>
          <p:nvPr/>
        </p:nvSpPr>
        <p:spPr>
          <a:xfrm>
            <a:off x="7587071" y="1568855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4.13 Montagem do quadro de opções</a:t>
            </a:r>
          </a:p>
        </p:txBody>
      </p:sp>
      <p:cxnSp>
        <p:nvCxnSpPr>
          <p:cNvPr id="329" name="Conector: Angulado 328">
            <a:extLst>
              <a:ext uri="{FF2B5EF4-FFF2-40B4-BE49-F238E27FC236}">
                <a16:creationId xmlns:a16="http://schemas.microsoft.com/office/drawing/2014/main" id="{E709C46B-8FCD-4824-86DD-4CDEBE8BDE08}"/>
              </a:ext>
            </a:extLst>
          </p:cNvPr>
          <p:cNvCxnSpPr>
            <a:cxnSpLocks/>
            <a:stCxn id="83" idx="3"/>
            <a:endCxn id="327" idx="1"/>
          </p:cNvCxnSpPr>
          <p:nvPr/>
        </p:nvCxnSpPr>
        <p:spPr>
          <a:xfrm flipV="1">
            <a:off x="7133604" y="1799227"/>
            <a:ext cx="453467" cy="2112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tângulo: Cantos Arredondados 330">
            <a:extLst>
              <a:ext uri="{FF2B5EF4-FFF2-40B4-BE49-F238E27FC236}">
                <a16:creationId xmlns:a16="http://schemas.microsoft.com/office/drawing/2014/main" id="{D6107563-DD47-491B-AFB7-FC365D33E33C}"/>
              </a:ext>
            </a:extLst>
          </p:cNvPr>
          <p:cNvSpPr/>
          <p:nvPr/>
        </p:nvSpPr>
        <p:spPr>
          <a:xfrm>
            <a:off x="7590353" y="3235351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  – Seleção do resultado</a:t>
            </a:r>
          </a:p>
        </p:txBody>
      </p:sp>
      <p:sp>
        <p:nvSpPr>
          <p:cNvPr id="332" name="Fluxograma: Decisão 331">
            <a:extLst>
              <a:ext uri="{FF2B5EF4-FFF2-40B4-BE49-F238E27FC236}">
                <a16:creationId xmlns:a16="http://schemas.microsoft.com/office/drawing/2014/main" id="{B13DC12D-D13A-41E4-A1AF-ABE249A71584}"/>
              </a:ext>
            </a:extLst>
          </p:cNvPr>
          <p:cNvSpPr/>
          <p:nvPr/>
        </p:nvSpPr>
        <p:spPr>
          <a:xfrm>
            <a:off x="7822419" y="429933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4" name="Conector: Angulado 333">
            <a:extLst>
              <a:ext uri="{FF2B5EF4-FFF2-40B4-BE49-F238E27FC236}">
                <a16:creationId xmlns:a16="http://schemas.microsoft.com/office/drawing/2014/main" id="{BF2480EC-C3D4-4A6D-BAA4-E3B54E02F0DA}"/>
              </a:ext>
            </a:extLst>
          </p:cNvPr>
          <p:cNvCxnSpPr>
            <a:cxnSpLocks/>
            <a:stCxn id="332" idx="1"/>
            <a:endCxn id="24" idx="1"/>
          </p:cNvCxnSpPr>
          <p:nvPr/>
        </p:nvCxnSpPr>
        <p:spPr>
          <a:xfrm rot="10800000">
            <a:off x="2281839" y="3841411"/>
            <a:ext cx="5540581" cy="517529"/>
          </a:xfrm>
          <a:prstGeom prst="bentConnector3">
            <a:avLst>
              <a:gd name="adj1" fmla="val 102663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941419CB-4AAA-4270-9686-D723A739E787}"/>
              </a:ext>
            </a:extLst>
          </p:cNvPr>
          <p:cNvSpPr txBox="1"/>
          <p:nvPr/>
        </p:nvSpPr>
        <p:spPr>
          <a:xfrm>
            <a:off x="7216718" y="4330057"/>
            <a:ext cx="66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Optou por nova simulação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9F69EC3E-3A04-433B-A7AA-98BD70D4ACC9}"/>
              </a:ext>
            </a:extLst>
          </p:cNvPr>
          <p:cNvSpPr txBox="1"/>
          <p:nvPr/>
        </p:nvSpPr>
        <p:spPr>
          <a:xfrm>
            <a:off x="7287020" y="5103783"/>
            <a:ext cx="668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Rejeitou</a:t>
            </a:r>
          </a:p>
        </p:txBody>
      </p:sp>
      <p:cxnSp>
        <p:nvCxnSpPr>
          <p:cNvPr id="343" name="Conector: Angulado 342">
            <a:extLst>
              <a:ext uri="{FF2B5EF4-FFF2-40B4-BE49-F238E27FC236}">
                <a16:creationId xmlns:a16="http://schemas.microsoft.com/office/drawing/2014/main" id="{4CD4657B-3807-49F1-8F74-22E816166269}"/>
              </a:ext>
            </a:extLst>
          </p:cNvPr>
          <p:cNvCxnSpPr>
            <a:cxnSpLocks/>
            <a:stCxn id="332" idx="2"/>
            <a:endCxn id="177" idx="0"/>
          </p:cNvCxnSpPr>
          <p:nvPr/>
        </p:nvCxnSpPr>
        <p:spPr>
          <a:xfrm rot="16200000" flipH="1">
            <a:off x="7415110" y="4941517"/>
            <a:ext cx="1047304" cy="135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1" name="Conector: Angulado 350">
            <a:extLst>
              <a:ext uri="{FF2B5EF4-FFF2-40B4-BE49-F238E27FC236}">
                <a16:creationId xmlns:a16="http://schemas.microsoft.com/office/drawing/2014/main" id="{3D034AE0-3F43-4952-BF6F-D8A8BF96F7DF}"/>
              </a:ext>
            </a:extLst>
          </p:cNvPr>
          <p:cNvCxnSpPr>
            <a:cxnSpLocks/>
            <a:stCxn id="327" idx="2"/>
            <a:endCxn id="67" idx="0"/>
          </p:cNvCxnSpPr>
          <p:nvPr/>
        </p:nvCxnSpPr>
        <p:spPr>
          <a:xfrm rot="16200000" flipH="1">
            <a:off x="7746956" y="2209762"/>
            <a:ext cx="361277" cy="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do 353">
            <a:extLst>
              <a:ext uri="{FF2B5EF4-FFF2-40B4-BE49-F238E27FC236}">
                <a16:creationId xmlns:a16="http://schemas.microsoft.com/office/drawing/2014/main" id="{C9C0465B-C2FD-49B4-A861-C4939FA3841D}"/>
              </a:ext>
            </a:extLst>
          </p:cNvPr>
          <p:cNvCxnSpPr>
            <a:cxnSpLocks/>
            <a:stCxn id="67" idx="2"/>
            <a:endCxn id="331" idx="0"/>
          </p:cNvCxnSpPr>
          <p:nvPr/>
        </p:nvCxnSpPr>
        <p:spPr>
          <a:xfrm rot="16200000" flipH="1">
            <a:off x="7737370" y="3042318"/>
            <a:ext cx="383731" cy="2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: Angulado 358">
            <a:extLst>
              <a:ext uri="{FF2B5EF4-FFF2-40B4-BE49-F238E27FC236}">
                <a16:creationId xmlns:a16="http://schemas.microsoft.com/office/drawing/2014/main" id="{BB39C257-170C-4684-9B84-15246563A5CF}"/>
              </a:ext>
            </a:extLst>
          </p:cNvPr>
          <p:cNvCxnSpPr>
            <a:cxnSpLocks/>
            <a:stCxn id="331" idx="2"/>
            <a:endCxn id="332" idx="0"/>
          </p:cNvCxnSpPr>
          <p:nvPr/>
        </p:nvCxnSpPr>
        <p:spPr>
          <a:xfrm rot="16200000" flipH="1">
            <a:off x="7632624" y="3993873"/>
            <a:ext cx="603240" cy="7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do 364">
            <a:extLst>
              <a:ext uri="{FF2B5EF4-FFF2-40B4-BE49-F238E27FC236}">
                <a16:creationId xmlns:a16="http://schemas.microsoft.com/office/drawing/2014/main" id="{D6D0BC51-B57A-4AA7-8CAF-0EF3D365E8F1}"/>
              </a:ext>
            </a:extLst>
          </p:cNvPr>
          <p:cNvCxnSpPr>
            <a:cxnSpLocks/>
            <a:stCxn id="332" idx="3"/>
            <a:endCxn id="97" idx="1"/>
          </p:cNvCxnSpPr>
          <p:nvPr/>
        </p:nvCxnSpPr>
        <p:spPr>
          <a:xfrm flipV="1">
            <a:off x="8053752" y="1799227"/>
            <a:ext cx="1055481" cy="2559712"/>
          </a:xfrm>
          <a:prstGeom prst="bentConnector3">
            <a:avLst>
              <a:gd name="adj1" fmla="val 8552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9" name="Retângulo: Cantos Arredondados 368">
            <a:extLst>
              <a:ext uri="{FF2B5EF4-FFF2-40B4-BE49-F238E27FC236}">
                <a16:creationId xmlns:a16="http://schemas.microsoft.com/office/drawing/2014/main" id="{27CBA510-C534-48C7-BAE1-D8CFD1F344D3}"/>
              </a:ext>
            </a:extLst>
          </p:cNvPr>
          <p:cNvSpPr/>
          <p:nvPr/>
        </p:nvSpPr>
        <p:spPr>
          <a:xfrm>
            <a:off x="8221917" y="3784867"/>
            <a:ext cx="68009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4.15.1  – Análise estatística</a:t>
            </a:r>
          </a:p>
        </p:txBody>
      </p:sp>
      <p:cxnSp>
        <p:nvCxnSpPr>
          <p:cNvPr id="370" name="Conector: Angulado 369">
            <a:extLst>
              <a:ext uri="{FF2B5EF4-FFF2-40B4-BE49-F238E27FC236}">
                <a16:creationId xmlns:a16="http://schemas.microsoft.com/office/drawing/2014/main" id="{45EF7094-5E13-408C-A132-4FC527F691AF}"/>
              </a:ext>
            </a:extLst>
          </p:cNvPr>
          <p:cNvCxnSpPr>
            <a:cxnSpLocks/>
            <a:stCxn id="331" idx="3"/>
            <a:endCxn id="369" idx="0"/>
          </p:cNvCxnSpPr>
          <p:nvPr/>
        </p:nvCxnSpPr>
        <p:spPr>
          <a:xfrm>
            <a:off x="8270451" y="3465723"/>
            <a:ext cx="291515" cy="319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2E975CBC-50BE-4375-8ACA-5B3D1B13AFCC}"/>
              </a:ext>
            </a:extLst>
          </p:cNvPr>
          <p:cNvSpPr/>
          <p:nvPr/>
        </p:nvSpPr>
        <p:spPr>
          <a:xfrm>
            <a:off x="863488" y="3777523"/>
            <a:ext cx="752591" cy="297561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58D2E9FA-8B0B-4818-9D3F-7AAAED5EF413}"/>
              </a:ext>
            </a:extLst>
          </p:cNvPr>
          <p:cNvSpPr txBox="1"/>
          <p:nvPr/>
        </p:nvSpPr>
        <p:spPr>
          <a:xfrm>
            <a:off x="816045" y="3619457"/>
            <a:ext cx="9720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00B050"/>
                </a:solidFill>
              </a:rPr>
              <a:t>Parâmetros do Cliente</a:t>
            </a:r>
          </a:p>
        </p:txBody>
      </p:sp>
      <p:sp>
        <p:nvSpPr>
          <p:cNvPr id="403" name="Retângulo: Cantos Arredondados 402">
            <a:extLst>
              <a:ext uri="{FF2B5EF4-FFF2-40B4-BE49-F238E27FC236}">
                <a16:creationId xmlns:a16="http://schemas.microsoft.com/office/drawing/2014/main" id="{32A0D0C8-72A5-47CE-A4D1-DB810F7AD30F}"/>
              </a:ext>
            </a:extLst>
          </p:cNvPr>
          <p:cNvSpPr/>
          <p:nvPr/>
        </p:nvSpPr>
        <p:spPr>
          <a:xfrm>
            <a:off x="9816250" y="4303221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4.19 – Geração de ordem de coleta</a:t>
            </a:r>
          </a:p>
        </p:txBody>
      </p:sp>
      <p:sp>
        <p:nvSpPr>
          <p:cNvPr id="408" name="Retângulo: Cantos Arredondados 407">
            <a:extLst>
              <a:ext uri="{FF2B5EF4-FFF2-40B4-BE49-F238E27FC236}">
                <a16:creationId xmlns:a16="http://schemas.microsoft.com/office/drawing/2014/main" id="{8AE1AB7E-F62A-4B73-9A9A-F9BD406FEEC7}"/>
              </a:ext>
            </a:extLst>
          </p:cNvPr>
          <p:cNvSpPr/>
          <p:nvPr/>
        </p:nvSpPr>
        <p:spPr>
          <a:xfrm>
            <a:off x="10169734" y="4994881"/>
            <a:ext cx="789949" cy="780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4.20 – Publicação no portal do transportador das Ordens e documentos</a:t>
            </a:r>
          </a:p>
        </p:txBody>
      </p:sp>
      <p:cxnSp>
        <p:nvCxnSpPr>
          <p:cNvPr id="409" name="Conector: Angulado 408">
            <a:extLst>
              <a:ext uri="{FF2B5EF4-FFF2-40B4-BE49-F238E27FC236}">
                <a16:creationId xmlns:a16="http://schemas.microsoft.com/office/drawing/2014/main" id="{D8D18B17-7519-487A-9BED-CD1768B02085}"/>
              </a:ext>
            </a:extLst>
          </p:cNvPr>
          <p:cNvCxnSpPr>
            <a:cxnSpLocks/>
            <a:stCxn id="403" idx="2"/>
            <a:endCxn id="408" idx="0"/>
          </p:cNvCxnSpPr>
          <p:nvPr/>
        </p:nvCxnSpPr>
        <p:spPr>
          <a:xfrm rot="16200000" flipH="1">
            <a:off x="10227862" y="4658034"/>
            <a:ext cx="230916" cy="44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luxograma: Ou 415">
            <a:extLst>
              <a:ext uri="{FF2B5EF4-FFF2-40B4-BE49-F238E27FC236}">
                <a16:creationId xmlns:a16="http://schemas.microsoft.com/office/drawing/2014/main" id="{B9F4768A-3204-4204-AB1F-589A2F662A66}"/>
              </a:ext>
            </a:extLst>
          </p:cNvPr>
          <p:cNvSpPr/>
          <p:nvPr/>
        </p:nvSpPr>
        <p:spPr>
          <a:xfrm>
            <a:off x="6187091" y="3792641"/>
            <a:ext cx="207396" cy="196844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5" name="Retângulo: Cantos Arredondados 424">
            <a:extLst>
              <a:ext uri="{FF2B5EF4-FFF2-40B4-BE49-F238E27FC236}">
                <a16:creationId xmlns:a16="http://schemas.microsoft.com/office/drawing/2014/main" id="{E0A06579-7A10-4482-BBCF-F44A7FBA09C4}"/>
              </a:ext>
            </a:extLst>
          </p:cNvPr>
          <p:cNvSpPr/>
          <p:nvPr/>
        </p:nvSpPr>
        <p:spPr>
          <a:xfrm>
            <a:off x="7117547" y="5955446"/>
            <a:ext cx="939048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4.22 – Recepção dos CTEs dos transportadores</a:t>
            </a:r>
          </a:p>
        </p:txBody>
      </p:sp>
      <p:sp>
        <p:nvSpPr>
          <p:cNvPr id="426" name="Fluxograma: Conector fora de Página 425">
            <a:extLst>
              <a:ext uri="{FF2B5EF4-FFF2-40B4-BE49-F238E27FC236}">
                <a16:creationId xmlns:a16="http://schemas.microsoft.com/office/drawing/2014/main" id="{8B745CD9-D769-42E4-97C0-47212710B8E0}"/>
              </a:ext>
            </a:extLst>
          </p:cNvPr>
          <p:cNvSpPr>
            <a:spLocks noChangeAspect="1"/>
          </p:cNvSpPr>
          <p:nvPr/>
        </p:nvSpPr>
        <p:spPr>
          <a:xfrm>
            <a:off x="8444474" y="6172051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22</a:t>
            </a:r>
          </a:p>
        </p:txBody>
      </p:sp>
      <p:cxnSp>
        <p:nvCxnSpPr>
          <p:cNvPr id="427" name="Conector: Angulado 426">
            <a:extLst>
              <a:ext uri="{FF2B5EF4-FFF2-40B4-BE49-F238E27FC236}">
                <a16:creationId xmlns:a16="http://schemas.microsoft.com/office/drawing/2014/main" id="{7D185850-9C7B-4666-B1CD-2187953896FA}"/>
              </a:ext>
            </a:extLst>
          </p:cNvPr>
          <p:cNvCxnSpPr>
            <a:cxnSpLocks/>
            <a:stCxn id="426" idx="1"/>
            <a:endCxn id="425" idx="3"/>
          </p:cNvCxnSpPr>
          <p:nvPr/>
        </p:nvCxnSpPr>
        <p:spPr>
          <a:xfrm rot="10800000">
            <a:off x="8056596" y="6185818"/>
            <a:ext cx="387879" cy="67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ixaDeTexto 429">
            <a:extLst>
              <a:ext uri="{FF2B5EF4-FFF2-40B4-BE49-F238E27FC236}">
                <a16:creationId xmlns:a16="http://schemas.microsoft.com/office/drawing/2014/main" id="{84771002-850C-4A71-9417-48F068937DC1}"/>
              </a:ext>
            </a:extLst>
          </p:cNvPr>
          <p:cNvSpPr txBox="1"/>
          <p:nvPr/>
        </p:nvSpPr>
        <p:spPr>
          <a:xfrm>
            <a:off x="8017356" y="4348838"/>
            <a:ext cx="668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Selecionou resultado</a:t>
            </a:r>
          </a:p>
        </p:txBody>
      </p:sp>
      <p:pic>
        <p:nvPicPr>
          <p:cNvPr id="431" name="Imagem 430" descr="Uma imagem contendo desenho&#10;&#10;Descrição gerada automaticamente">
            <a:extLst>
              <a:ext uri="{FF2B5EF4-FFF2-40B4-BE49-F238E27FC236}">
                <a16:creationId xmlns:a16="http://schemas.microsoft.com/office/drawing/2014/main" id="{7340D0AD-B7C1-4726-A18F-67E2740D8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432" name="Retângulo: Cantos Arredondados 431">
            <a:extLst>
              <a:ext uri="{FF2B5EF4-FFF2-40B4-BE49-F238E27FC236}">
                <a16:creationId xmlns:a16="http://schemas.microsoft.com/office/drawing/2014/main" id="{F475BEE4-E050-4D4E-87F7-B780ABE703C6}"/>
              </a:ext>
            </a:extLst>
          </p:cNvPr>
          <p:cNvSpPr/>
          <p:nvPr/>
        </p:nvSpPr>
        <p:spPr>
          <a:xfrm>
            <a:off x="9125238" y="2603474"/>
            <a:ext cx="8987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 – Recepção do XML das notas</a:t>
            </a:r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C38DD752-BE6C-42E8-9BDA-92DB6DAD0F1B}"/>
              </a:ext>
            </a:extLst>
          </p:cNvPr>
          <p:cNvSpPr/>
          <p:nvPr/>
        </p:nvSpPr>
        <p:spPr>
          <a:xfrm>
            <a:off x="10454316" y="26180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Fluxograma: Conector fora de Página 433">
            <a:extLst>
              <a:ext uri="{FF2B5EF4-FFF2-40B4-BE49-F238E27FC236}">
                <a16:creationId xmlns:a16="http://schemas.microsoft.com/office/drawing/2014/main" id="{9DB9CD6F-FC71-483A-AAFA-34C2628155EE}"/>
              </a:ext>
            </a:extLst>
          </p:cNvPr>
          <p:cNvSpPr>
            <a:spLocks noChangeAspect="1"/>
          </p:cNvSpPr>
          <p:nvPr/>
        </p:nvSpPr>
        <p:spPr>
          <a:xfrm>
            <a:off x="9377488" y="2200392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cxnSp>
        <p:nvCxnSpPr>
          <p:cNvPr id="435" name="Conector: Angulado 434">
            <a:extLst>
              <a:ext uri="{FF2B5EF4-FFF2-40B4-BE49-F238E27FC236}">
                <a16:creationId xmlns:a16="http://schemas.microsoft.com/office/drawing/2014/main" id="{20C6CCBD-2493-4716-A1E4-55E1740F75EE}"/>
              </a:ext>
            </a:extLst>
          </p:cNvPr>
          <p:cNvCxnSpPr>
            <a:cxnSpLocks/>
            <a:stCxn id="434" idx="2"/>
            <a:endCxn id="432" idx="0"/>
          </p:cNvCxnSpPr>
          <p:nvPr/>
        </p:nvCxnSpPr>
        <p:spPr>
          <a:xfrm rot="16200000" flipH="1">
            <a:off x="9412741" y="2441592"/>
            <a:ext cx="239612" cy="84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aixaDeTexto 442">
            <a:extLst>
              <a:ext uri="{FF2B5EF4-FFF2-40B4-BE49-F238E27FC236}">
                <a16:creationId xmlns:a16="http://schemas.microsoft.com/office/drawing/2014/main" id="{C3EBCABD-8AB3-4CF3-822B-D8E962727A7A}"/>
              </a:ext>
            </a:extLst>
          </p:cNvPr>
          <p:cNvSpPr txBox="1"/>
          <p:nvPr/>
        </p:nvSpPr>
        <p:spPr>
          <a:xfrm>
            <a:off x="9575898" y="2160144"/>
            <a:ext cx="637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Do Cliente</a:t>
            </a:r>
          </a:p>
        </p:txBody>
      </p:sp>
      <p:cxnSp>
        <p:nvCxnSpPr>
          <p:cNvPr id="445" name="Conector: Angulado 444">
            <a:extLst>
              <a:ext uri="{FF2B5EF4-FFF2-40B4-BE49-F238E27FC236}">
                <a16:creationId xmlns:a16="http://schemas.microsoft.com/office/drawing/2014/main" id="{EB751833-D63C-46C5-8EFD-E92E8BAD3357}"/>
              </a:ext>
            </a:extLst>
          </p:cNvPr>
          <p:cNvCxnSpPr>
            <a:cxnSpLocks/>
            <a:stCxn id="432" idx="2"/>
            <a:endCxn id="206" idx="0"/>
          </p:cNvCxnSpPr>
          <p:nvPr/>
        </p:nvCxnSpPr>
        <p:spPr>
          <a:xfrm rot="16200000" flipH="1">
            <a:off x="9470028" y="3168813"/>
            <a:ext cx="258573" cy="49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uxograma: Conector fora de Página 448">
            <a:extLst>
              <a:ext uri="{FF2B5EF4-FFF2-40B4-BE49-F238E27FC236}">
                <a16:creationId xmlns:a16="http://schemas.microsoft.com/office/drawing/2014/main" id="{6AEE14B5-B201-40A5-A740-40AA4BA183FE}"/>
              </a:ext>
            </a:extLst>
          </p:cNvPr>
          <p:cNvSpPr>
            <a:spLocks noChangeAspect="1"/>
          </p:cNvSpPr>
          <p:nvPr/>
        </p:nvSpPr>
        <p:spPr>
          <a:xfrm>
            <a:off x="6344943" y="580933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450" name="Conector: Angulado 449">
            <a:extLst>
              <a:ext uri="{FF2B5EF4-FFF2-40B4-BE49-F238E27FC236}">
                <a16:creationId xmlns:a16="http://schemas.microsoft.com/office/drawing/2014/main" id="{A1252151-31D6-4A7E-98FB-0D76BC4252C0}"/>
              </a:ext>
            </a:extLst>
          </p:cNvPr>
          <p:cNvCxnSpPr>
            <a:cxnSpLocks/>
            <a:stCxn id="432" idx="3"/>
            <a:endCxn id="180" idx="1"/>
          </p:cNvCxnSpPr>
          <p:nvPr/>
        </p:nvCxnSpPr>
        <p:spPr>
          <a:xfrm>
            <a:off x="10024007" y="2833846"/>
            <a:ext cx="605031" cy="230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: Angulado 452">
            <a:extLst>
              <a:ext uri="{FF2B5EF4-FFF2-40B4-BE49-F238E27FC236}">
                <a16:creationId xmlns:a16="http://schemas.microsoft.com/office/drawing/2014/main" id="{00746D57-C4CF-4FCE-B98B-F1AE88D95251}"/>
              </a:ext>
            </a:extLst>
          </p:cNvPr>
          <p:cNvCxnSpPr>
            <a:cxnSpLocks/>
            <a:stCxn id="425" idx="1"/>
            <a:endCxn id="449" idx="3"/>
          </p:cNvCxnSpPr>
          <p:nvPr/>
        </p:nvCxnSpPr>
        <p:spPr>
          <a:xfrm rot="10800000">
            <a:off x="6570909" y="5891072"/>
            <a:ext cx="546638" cy="294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aixaDeTexto 456">
            <a:extLst>
              <a:ext uri="{FF2B5EF4-FFF2-40B4-BE49-F238E27FC236}">
                <a16:creationId xmlns:a16="http://schemas.microsoft.com/office/drawing/2014/main" id="{0F0667DD-1BCB-4028-86AF-9CD8DF93FD27}"/>
              </a:ext>
            </a:extLst>
          </p:cNvPr>
          <p:cNvSpPr txBox="1"/>
          <p:nvPr/>
        </p:nvSpPr>
        <p:spPr>
          <a:xfrm>
            <a:off x="10814341" y="2690537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458" name="Retângulo: Cantos Arredondados 457">
            <a:extLst>
              <a:ext uri="{FF2B5EF4-FFF2-40B4-BE49-F238E27FC236}">
                <a16:creationId xmlns:a16="http://schemas.microsoft.com/office/drawing/2014/main" id="{FC42529A-A7A9-469F-BF1E-D8261FCFEAE4}"/>
              </a:ext>
            </a:extLst>
          </p:cNvPr>
          <p:cNvSpPr/>
          <p:nvPr/>
        </p:nvSpPr>
        <p:spPr>
          <a:xfrm>
            <a:off x="10194372" y="6078105"/>
            <a:ext cx="739278" cy="574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4.21 – Envio de alertas sobre ordens aos transportador</a:t>
            </a:r>
          </a:p>
        </p:txBody>
      </p:sp>
      <p:cxnSp>
        <p:nvCxnSpPr>
          <p:cNvPr id="459" name="Conector: Angulado 458">
            <a:extLst>
              <a:ext uri="{FF2B5EF4-FFF2-40B4-BE49-F238E27FC236}">
                <a16:creationId xmlns:a16="http://schemas.microsoft.com/office/drawing/2014/main" id="{AAE70177-26C9-4096-B988-4146BD1B0F44}"/>
              </a:ext>
            </a:extLst>
          </p:cNvPr>
          <p:cNvCxnSpPr>
            <a:cxnSpLocks/>
            <a:stCxn id="369" idx="3"/>
            <a:endCxn id="167" idx="0"/>
          </p:cNvCxnSpPr>
          <p:nvPr/>
        </p:nvCxnSpPr>
        <p:spPr>
          <a:xfrm>
            <a:off x="8902015" y="4015239"/>
            <a:ext cx="225540" cy="41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luxograma: Conector fora de Página 461">
            <a:extLst>
              <a:ext uri="{FF2B5EF4-FFF2-40B4-BE49-F238E27FC236}">
                <a16:creationId xmlns:a16="http://schemas.microsoft.com/office/drawing/2014/main" id="{C0DC9A8D-D528-4DDD-8870-92E643DC4978}"/>
              </a:ext>
            </a:extLst>
          </p:cNvPr>
          <p:cNvSpPr>
            <a:spLocks noChangeAspect="1"/>
          </p:cNvSpPr>
          <p:nvPr/>
        </p:nvSpPr>
        <p:spPr>
          <a:xfrm>
            <a:off x="11224893" y="50560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70</a:t>
            </a:r>
          </a:p>
        </p:txBody>
      </p:sp>
      <p:cxnSp>
        <p:nvCxnSpPr>
          <p:cNvPr id="463" name="Conector: Angulado 462">
            <a:extLst>
              <a:ext uri="{FF2B5EF4-FFF2-40B4-BE49-F238E27FC236}">
                <a16:creationId xmlns:a16="http://schemas.microsoft.com/office/drawing/2014/main" id="{B658D8DF-C66E-4DD0-A13C-9053679D64E8}"/>
              </a:ext>
            </a:extLst>
          </p:cNvPr>
          <p:cNvCxnSpPr>
            <a:cxnSpLocks/>
            <a:stCxn id="462" idx="1"/>
            <a:endCxn id="408" idx="3"/>
          </p:cNvCxnSpPr>
          <p:nvPr/>
        </p:nvCxnSpPr>
        <p:spPr>
          <a:xfrm rot="10800000" flipV="1">
            <a:off x="10959683" y="5137769"/>
            <a:ext cx="265210" cy="24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D8C501BA-B6E8-477E-BDED-A71BEE7AE51A}"/>
              </a:ext>
            </a:extLst>
          </p:cNvPr>
          <p:cNvSpPr txBox="1"/>
          <p:nvPr/>
        </p:nvSpPr>
        <p:spPr>
          <a:xfrm>
            <a:off x="11041644" y="5331886"/>
            <a:ext cx="53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Componente de integração</a:t>
            </a:r>
          </a:p>
        </p:txBody>
      </p:sp>
      <p:sp>
        <p:nvSpPr>
          <p:cNvPr id="3" name="Fluxograma: Somador 2">
            <a:extLst>
              <a:ext uri="{FF2B5EF4-FFF2-40B4-BE49-F238E27FC236}">
                <a16:creationId xmlns:a16="http://schemas.microsoft.com/office/drawing/2014/main" id="{369D216E-CE9B-40AC-A95A-7BF5A6F26A41}"/>
              </a:ext>
            </a:extLst>
          </p:cNvPr>
          <p:cNvSpPr>
            <a:spLocks noChangeAspect="1"/>
          </p:cNvSpPr>
          <p:nvPr/>
        </p:nvSpPr>
        <p:spPr>
          <a:xfrm>
            <a:off x="3128265" y="4757025"/>
            <a:ext cx="165415" cy="1654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AFF0B43-E3B8-405F-910B-973AEE24884B}"/>
              </a:ext>
            </a:extLst>
          </p:cNvPr>
          <p:cNvCxnSpPr>
            <a:cxnSpLocks/>
            <a:stCxn id="154" idx="3"/>
            <a:endCxn id="3" idx="2"/>
          </p:cNvCxnSpPr>
          <p:nvPr/>
        </p:nvCxnSpPr>
        <p:spPr>
          <a:xfrm flipV="1">
            <a:off x="3007672" y="4839733"/>
            <a:ext cx="120593" cy="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62B8293-AC33-49C4-A4D9-C3D961658022}"/>
              </a:ext>
            </a:extLst>
          </p:cNvPr>
          <p:cNvSpPr txBox="1"/>
          <p:nvPr/>
        </p:nvSpPr>
        <p:spPr>
          <a:xfrm>
            <a:off x="8171224" y="5737281"/>
            <a:ext cx="62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7030A0"/>
                </a:solidFill>
              </a:rPr>
              <a:t>CTEs emitidos</a:t>
            </a:r>
          </a:p>
        </p:txBody>
      </p:sp>
      <p:sp>
        <p:nvSpPr>
          <p:cNvPr id="180" name="Fluxograma: Conector fora de Página 179">
            <a:extLst>
              <a:ext uri="{FF2B5EF4-FFF2-40B4-BE49-F238E27FC236}">
                <a16:creationId xmlns:a16="http://schemas.microsoft.com/office/drawing/2014/main" id="{8F6BA866-BFA4-486D-8A0B-708C3372D0C8}"/>
              </a:ext>
            </a:extLst>
          </p:cNvPr>
          <p:cNvSpPr>
            <a:spLocks noChangeAspect="1"/>
          </p:cNvSpPr>
          <p:nvPr/>
        </p:nvSpPr>
        <p:spPr>
          <a:xfrm>
            <a:off x="10629038" y="298253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ABCA8525-6A3F-4FB6-AF5C-F1E0DDA3ABE7}"/>
              </a:ext>
            </a:extLst>
          </p:cNvPr>
          <p:cNvSpPr txBox="1"/>
          <p:nvPr/>
        </p:nvSpPr>
        <p:spPr>
          <a:xfrm>
            <a:off x="5269716" y="5675894"/>
            <a:ext cx="10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167" name="Fluxograma: Conector fora de Página 166">
            <a:extLst>
              <a:ext uri="{FF2B5EF4-FFF2-40B4-BE49-F238E27FC236}">
                <a16:creationId xmlns:a16="http://schemas.microsoft.com/office/drawing/2014/main" id="{0F96EAF6-90D9-4DC5-92E6-A7D72CF03738}"/>
              </a:ext>
            </a:extLst>
          </p:cNvPr>
          <p:cNvSpPr>
            <a:spLocks noChangeAspect="1"/>
          </p:cNvSpPr>
          <p:nvPr/>
        </p:nvSpPr>
        <p:spPr>
          <a:xfrm>
            <a:off x="9014572" y="443157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71</a:t>
            </a:r>
          </a:p>
        </p:txBody>
      </p: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1DB3C967-5797-47FC-9697-E27B746D5F71}"/>
              </a:ext>
            </a:extLst>
          </p:cNvPr>
          <p:cNvCxnSpPr>
            <a:cxnSpLocks/>
            <a:stCxn id="408" idx="2"/>
            <a:endCxn id="458" idx="0"/>
          </p:cNvCxnSpPr>
          <p:nvPr/>
        </p:nvCxnSpPr>
        <p:spPr>
          <a:xfrm rot="5400000">
            <a:off x="10412822" y="5926217"/>
            <a:ext cx="303077" cy="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áfico 21" descr="Monitor com preenchimento sólido">
            <a:extLst>
              <a:ext uri="{FF2B5EF4-FFF2-40B4-BE49-F238E27FC236}">
                <a16:creationId xmlns:a16="http://schemas.microsoft.com/office/drawing/2014/main" id="{DE02C4EB-A015-4E9E-B456-F30F6F124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321" y="1708620"/>
            <a:ext cx="165907" cy="165907"/>
          </a:xfrm>
          <a:prstGeom prst="rect">
            <a:avLst/>
          </a:prstGeom>
        </p:spPr>
      </p:pic>
      <p:pic>
        <p:nvPicPr>
          <p:cNvPr id="169" name="Gráfico 168" descr="Monitor com preenchimento sólido">
            <a:extLst>
              <a:ext uri="{FF2B5EF4-FFF2-40B4-BE49-F238E27FC236}">
                <a16:creationId xmlns:a16="http://schemas.microsoft.com/office/drawing/2014/main" id="{1BD6C626-A4E3-4B40-8512-18A2E03F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1651" y="2732693"/>
            <a:ext cx="165907" cy="165907"/>
          </a:xfrm>
          <a:prstGeom prst="rect">
            <a:avLst/>
          </a:prstGeom>
        </p:spPr>
      </p:pic>
      <p:pic>
        <p:nvPicPr>
          <p:cNvPr id="173" name="Gráfico 172" descr="Monitor com preenchimento sólido">
            <a:extLst>
              <a:ext uri="{FF2B5EF4-FFF2-40B4-BE49-F238E27FC236}">
                <a16:creationId xmlns:a16="http://schemas.microsoft.com/office/drawing/2014/main" id="{0B21B093-3571-44AD-89A0-FAF62CEFA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174" y="3456643"/>
            <a:ext cx="165907" cy="165907"/>
          </a:xfrm>
          <a:prstGeom prst="rect">
            <a:avLst/>
          </a:prstGeom>
        </p:spPr>
      </p:pic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EDF2D4BE-600A-452B-AEA0-D0C3B3C46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4320" y="2243610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00A70E65-D8B7-48D8-8559-62375E380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6565" y="3082047"/>
            <a:ext cx="165907" cy="165907"/>
          </a:xfrm>
          <a:prstGeom prst="rect">
            <a:avLst/>
          </a:prstGeom>
        </p:spPr>
      </p:pic>
      <p:pic>
        <p:nvPicPr>
          <p:cNvPr id="178" name="Gráfico 177" descr="Monitor com preenchimento sólido">
            <a:extLst>
              <a:ext uri="{FF2B5EF4-FFF2-40B4-BE49-F238E27FC236}">
                <a16:creationId xmlns:a16="http://schemas.microsoft.com/office/drawing/2014/main" id="{E8B566A6-342B-4950-BD9E-645B0527A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09" y="4748732"/>
            <a:ext cx="165907" cy="165907"/>
          </a:xfrm>
          <a:prstGeom prst="rect">
            <a:avLst/>
          </a:prstGeom>
        </p:spPr>
      </p:pic>
      <p:pic>
        <p:nvPicPr>
          <p:cNvPr id="179" name="Gráfico 178" descr="Monitor com preenchimento sólido">
            <a:extLst>
              <a:ext uri="{FF2B5EF4-FFF2-40B4-BE49-F238E27FC236}">
                <a16:creationId xmlns:a16="http://schemas.microsoft.com/office/drawing/2014/main" id="{99917C32-5F0D-46AC-B1AF-D254E75E3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6362" y="5893344"/>
            <a:ext cx="165907" cy="165907"/>
          </a:xfrm>
          <a:prstGeom prst="rect">
            <a:avLst/>
          </a:prstGeom>
        </p:spPr>
      </p:pic>
      <p:sp>
        <p:nvSpPr>
          <p:cNvPr id="181" name="Fluxograma: Conector fora de Página 180">
            <a:extLst>
              <a:ext uri="{FF2B5EF4-FFF2-40B4-BE49-F238E27FC236}">
                <a16:creationId xmlns:a16="http://schemas.microsoft.com/office/drawing/2014/main" id="{1A8D73E1-0FDB-4A8A-AA3A-D37440AF4F7A}"/>
              </a:ext>
            </a:extLst>
          </p:cNvPr>
          <p:cNvSpPr>
            <a:spLocks noChangeAspect="1"/>
          </p:cNvSpPr>
          <p:nvPr/>
        </p:nvSpPr>
        <p:spPr>
          <a:xfrm>
            <a:off x="6362458" y="643397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5BF49353-1586-44A3-9961-97AC9CB3B9A2}"/>
              </a:ext>
            </a:extLst>
          </p:cNvPr>
          <p:cNvSpPr txBox="1"/>
          <p:nvPr/>
        </p:nvSpPr>
        <p:spPr>
          <a:xfrm>
            <a:off x="4648430" y="6409553"/>
            <a:ext cx="168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Para consistência do GFRETES</a:t>
            </a:r>
          </a:p>
        </p:txBody>
      </p: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0ACFF284-3AC5-443E-ADD5-B51F50F08741}"/>
              </a:ext>
            </a:extLst>
          </p:cNvPr>
          <p:cNvCxnSpPr>
            <a:cxnSpLocks/>
            <a:stCxn id="425" idx="1"/>
            <a:endCxn id="181" idx="3"/>
          </p:cNvCxnSpPr>
          <p:nvPr/>
        </p:nvCxnSpPr>
        <p:spPr>
          <a:xfrm rot="10800000" flipV="1">
            <a:off x="6588425" y="6185818"/>
            <a:ext cx="529123" cy="32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uxograma: Terminação 176">
            <a:extLst>
              <a:ext uri="{FF2B5EF4-FFF2-40B4-BE49-F238E27FC236}">
                <a16:creationId xmlns:a16="http://schemas.microsoft.com/office/drawing/2014/main" id="{5F889603-2AAB-4C3C-9CF2-752A348BBBF1}"/>
              </a:ext>
            </a:extLst>
          </p:cNvPr>
          <p:cNvSpPr/>
          <p:nvPr/>
        </p:nvSpPr>
        <p:spPr>
          <a:xfrm>
            <a:off x="7717803" y="5465846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010570C7-7BAE-409A-8299-856C4A263EA4}"/>
              </a:ext>
            </a:extLst>
          </p:cNvPr>
          <p:cNvSpPr/>
          <p:nvPr/>
        </p:nvSpPr>
        <p:spPr>
          <a:xfrm>
            <a:off x="2376229" y="2718106"/>
            <a:ext cx="720000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4.5 – Monta filtros com base no deck</a:t>
            </a:r>
          </a:p>
        </p:txBody>
      </p:sp>
      <p:cxnSp>
        <p:nvCxnSpPr>
          <p:cNvPr id="184" name="Conector: Angulado 183">
            <a:extLst>
              <a:ext uri="{FF2B5EF4-FFF2-40B4-BE49-F238E27FC236}">
                <a16:creationId xmlns:a16="http://schemas.microsoft.com/office/drawing/2014/main" id="{76AAAD77-3A59-492F-86BE-167BAE15EC98}"/>
              </a:ext>
            </a:extLst>
          </p:cNvPr>
          <p:cNvCxnSpPr>
            <a:cxnSpLocks/>
            <a:stCxn id="127" idx="2"/>
            <a:endCxn id="164" idx="0"/>
          </p:cNvCxnSpPr>
          <p:nvPr/>
        </p:nvCxnSpPr>
        <p:spPr>
          <a:xfrm rot="16200000" flipH="1">
            <a:off x="2577422" y="2559299"/>
            <a:ext cx="315818" cy="1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095F5765-8477-48CA-B7B7-CDFF812C183F}"/>
              </a:ext>
            </a:extLst>
          </p:cNvPr>
          <p:cNvCxnSpPr>
            <a:cxnSpLocks/>
            <a:stCxn id="164" idx="2"/>
            <a:endCxn id="24" idx="0"/>
          </p:cNvCxnSpPr>
          <p:nvPr/>
        </p:nvCxnSpPr>
        <p:spPr>
          <a:xfrm rot="5400000">
            <a:off x="2472940" y="3347749"/>
            <a:ext cx="432188" cy="9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áfico 185" descr="Monitor com preenchimento sólido">
            <a:extLst>
              <a:ext uri="{FF2B5EF4-FFF2-40B4-BE49-F238E27FC236}">
                <a16:creationId xmlns:a16="http://schemas.microsoft.com/office/drawing/2014/main" id="{F132E0D4-EA3F-4938-8223-E72D9AF2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6574" y="2557055"/>
            <a:ext cx="165907" cy="165907"/>
          </a:xfrm>
          <a:prstGeom prst="rect">
            <a:avLst/>
          </a:prstGeom>
        </p:spPr>
      </p:pic>
      <p:sp>
        <p:nvSpPr>
          <p:cNvPr id="189" name="Fluxograma: Conector fora de Página 188">
            <a:extLst>
              <a:ext uri="{FF2B5EF4-FFF2-40B4-BE49-F238E27FC236}">
                <a16:creationId xmlns:a16="http://schemas.microsoft.com/office/drawing/2014/main" id="{1441A68D-BBEE-4458-9682-D32BCEF8D922}"/>
              </a:ext>
            </a:extLst>
          </p:cNvPr>
          <p:cNvSpPr>
            <a:spLocks noChangeAspect="1"/>
          </p:cNvSpPr>
          <p:nvPr/>
        </p:nvSpPr>
        <p:spPr>
          <a:xfrm>
            <a:off x="1672547" y="5951632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19F9C8FD-CF9E-4354-907F-314D42170D12}"/>
              </a:ext>
            </a:extLst>
          </p:cNvPr>
          <p:cNvSpPr txBox="1"/>
          <p:nvPr/>
        </p:nvSpPr>
        <p:spPr>
          <a:xfrm>
            <a:off x="905690" y="5865509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carga do cliente</a:t>
            </a:r>
          </a:p>
        </p:txBody>
      </p:sp>
      <p:cxnSp>
        <p:nvCxnSpPr>
          <p:cNvPr id="191" name="Conector: Angulado 190">
            <a:extLst>
              <a:ext uri="{FF2B5EF4-FFF2-40B4-BE49-F238E27FC236}">
                <a16:creationId xmlns:a16="http://schemas.microsoft.com/office/drawing/2014/main" id="{BCA6AFAC-1DCC-4254-9875-2A4869F8024D}"/>
              </a:ext>
            </a:extLst>
          </p:cNvPr>
          <p:cNvCxnSpPr>
            <a:cxnSpLocks/>
            <a:stCxn id="189" idx="3"/>
            <a:endCxn id="154" idx="1"/>
          </p:cNvCxnSpPr>
          <p:nvPr/>
        </p:nvCxnSpPr>
        <p:spPr>
          <a:xfrm flipV="1">
            <a:off x="1898513" y="4844382"/>
            <a:ext cx="389159" cy="118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uxograma: Conector fora de Página 192">
            <a:extLst>
              <a:ext uri="{FF2B5EF4-FFF2-40B4-BE49-F238E27FC236}">
                <a16:creationId xmlns:a16="http://schemas.microsoft.com/office/drawing/2014/main" id="{7E9AA987-CB38-4D23-94A5-97D3BFE931CE}"/>
              </a:ext>
            </a:extLst>
          </p:cNvPr>
          <p:cNvSpPr>
            <a:spLocks noChangeAspect="1"/>
          </p:cNvSpPr>
          <p:nvPr/>
        </p:nvSpPr>
        <p:spPr>
          <a:xfrm>
            <a:off x="1672547" y="554123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08BE84D5-50D7-4BF5-8916-6664BE8E0114}"/>
              </a:ext>
            </a:extLst>
          </p:cNvPr>
          <p:cNvSpPr txBox="1"/>
          <p:nvPr/>
        </p:nvSpPr>
        <p:spPr>
          <a:xfrm>
            <a:off x="857057" y="5457707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Parâmetro de volume para lotação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8DC3F054-EBB2-4082-8CB3-C5396ADB7B78}"/>
              </a:ext>
            </a:extLst>
          </p:cNvPr>
          <p:cNvCxnSpPr>
            <a:cxnSpLocks/>
            <a:stCxn id="193" idx="3"/>
            <a:endCxn id="154" idx="1"/>
          </p:cNvCxnSpPr>
          <p:nvPr/>
        </p:nvCxnSpPr>
        <p:spPr>
          <a:xfrm flipV="1">
            <a:off x="1898513" y="4844382"/>
            <a:ext cx="389159" cy="776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uxograma: Conector fora de Página 198">
            <a:extLst>
              <a:ext uri="{FF2B5EF4-FFF2-40B4-BE49-F238E27FC236}">
                <a16:creationId xmlns:a16="http://schemas.microsoft.com/office/drawing/2014/main" id="{965BC8C5-69EA-42B8-9506-E52BD0077D6D}"/>
              </a:ext>
            </a:extLst>
          </p:cNvPr>
          <p:cNvSpPr>
            <a:spLocks noChangeAspect="1"/>
          </p:cNvSpPr>
          <p:nvPr/>
        </p:nvSpPr>
        <p:spPr>
          <a:xfrm>
            <a:off x="1672547" y="635021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BA6FADED-5524-4948-80B5-4C5B59242589}"/>
              </a:ext>
            </a:extLst>
          </p:cNvPr>
          <p:cNvSpPr txBox="1"/>
          <p:nvPr/>
        </p:nvSpPr>
        <p:spPr>
          <a:xfrm>
            <a:off x="904230" y="6264088"/>
            <a:ext cx="6801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r">
              <a:defRPr sz="800" i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Particularidades de entrega no destinatário</a:t>
            </a:r>
          </a:p>
        </p:txBody>
      </p: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2A2433F3-4FEA-4FC6-8256-19064B86B3A7}"/>
              </a:ext>
            </a:extLst>
          </p:cNvPr>
          <p:cNvCxnSpPr>
            <a:cxnSpLocks/>
            <a:stCxn id="199" idx="3"/>
            <a:endCxn id="154" idx="1"/>
          </p:cNvCxnSpPr>
          <p:nvPr/>
        </p:nvCxnSpPr>
        <p:spPr>
          <a:xfrm flipV="1">
            <a:off x="1898513" y="4844382"/>
            <a:ext cx="389159" cy="1585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áfico 186" descr="Monitor com preenchimento sólido">
            <a:extLst>
              <a:ext uri="{FF2B5EF4-FFF2-40B4-BE49-F238E27FC236}">
                <a16:creationId xmlns:a16="http://schemas.microsoft.com/office/drawing/2014/main" id="{8D8C1987-9A89-4536-B5F8-EFE37705D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687" y="2404456"/>
            <a:ext cx="165907" cy="165907"/>
          </a:xfrm>
          <a:prstGeom prst="rect">
            <a:avLst/>
          </a:prstGeom>
        </p:spPr>
      </p:pic>
      <p:sp>
        <p:nvSpPr>
          <p:cNvPr id="206" name="Retângulo: Cantos Arredondados 205">
            <a:extLst>
              <a:ext uri="{FF2B5EF4-FFF2-40B4-BE49-F238E27FC236}">
                <a16:creationId xmlns:a16="http://schemas.microsoft.com/office/drawing/2014/main" id="{4E9CB300-7D5E-498F-9035-BBEE909B3BEC}"/>
              </a:ext>
            </a:extLst>
          </p:cNvPr>
          <p:cNvSpPr/>
          <p:nvPr/>
        </p:nvSpPr>
        <p:spPr>
          <a:xfrm>
            <a:off x="9140720" y="3322791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4.18_A – Geração de Fretes a ACEITAR</a:t>
            </a:r>
          </a:p>
        </p:txBody>
      </p:sp>
      <p:sp>
        <p:nvSpPr>
          <p:cNvPr id="215" name="Fluxograma: Decisão 214">
            <a:extLst>
              <a:ext uri="{FF2B5EF4-FFF2-40B4-BE49-F238E27FC236}">
                <a16:creationId xmlns:a16="http://schemas.microsoft.com/office/drawing/2014/main" id="{57490FB4-5227-45BC-B08F-F7B151CC59C3}"/>
              </a:ext>
            </a:extLst>
          </p:cNvPr>
          <p:cNvSpPr/>
          <p:nvPr/>
        </p:nvSpPr>
        <p:spPr>
          <a:xfrm>
            <a:off x="9511665" y="3935605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9" name="Conector: Angulado 218">
            <a:extLst>
              <a:ext uri="{FF2B5EF4-FFF2-40B4-BE49-F238E27FC236}">
                <a16:creationId xmlns:a16="http://schemas.microsoft.com/office/drawing/2014/main" id="{B86B9115-E553-4DFF-B9A0-81F3BA5C88B9}"/>
              </a:ext>
            </a:extLst>
          </p:cNvPr>
          <p:cNvCxnSpPr>
            <a:cxnSpLocks/>
            <a:stCxn id="206" idx="2"/>
            <a:endCxn id="215" idx="0"/>
          </p:cNvCxnSpPr>
          <p:nvPr/>
        </p:nvCxnSpPr>
        <p:spPr>
          <a:xfrm rot="16200000" flipH="1">
            <a:off x="9549633" y="3857906"/>
            <a:ext cx="152070" cy="3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: Angulado 221">
            <a:extLst>
              <a:ext uri="{FF2B5EF4-FFF2-40B4-BE49-F238E27FC236}">
                <a16:creationId xmlns:a16="http://schemas.microsoft.com/office/drawing/2014/main" id="{3E6566BD-EE81-4CA1-AB5F-58EEDC3CFE1D}"/>
              </a:ext>
            </a:extLst>
          </p:cNvPr>
          <p:cNvCxnSpPr>
            <a:cxnSpLocks/>
            <a:stCxn id="215" idx="2"/>
            <a:endCxn id="403" idx="0"/>
          </p:cNvCxnSpPr>
          <p:nvPr/>
        </p:nvCxnSpPr>
        <p:spPr>
          <a:xfrm rot="16200000" flipH="1">
            <a:off x="9750428" y="3931716"/>
            <a:ext cx="248409" cy="4946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DFBDF7E9-2E00-4097-95C5-68892DE660C8}"/>
              </a:ext>
            </a:extLst>
          </p:cNvPr>
          <p:cNvSpPr txBox="1"/>
          <p:nvPr/>
        </p:nvSpPr>
        <p:spPr>
          <a:xfrm>
            <a:off x="9240136" y="4083264"/>
            <a:ext cx="520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Aceito</a:t>
            </a:r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EB8506BE-B0B9-4BC9-9D31-EC1179A96030}"/>
              </a:ext>
            </a:extLst>
          </p:cNvPr>
          <p:cNvSpPr/>
          <p:nvPr/>
        </p:nvSpPr>
        <p:spPr>
          <a:xfrm>
            <a:off x="10509721" y="3504280"/>
            <a:ext cx="966569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4.18_B – Inabilitação do transportador para o DECK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0EA738D4-9715-41A2-8CC8-266405101DA0}"/>
              </a:ext>
            </a:extLst>
          </p:cNvPr>
          <p:cNvCxnSpPr>
            <a:cxnSpLocks/>
            <a:stCxn id="215" idx="3"/>
            <a:endCxn id="225" idx="1"/>
          </p:cNvCxnSpPr>
          <p:nvPr/>
        </p:nvCxnSpPr>
        <p:spPr>
          <a:xfrm flipV="1">
            <a:off x="9742998" y="3734652"/>
            <a:ext cx="766723" cy="2605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BA3EEF5D-4BA9-4C56-9D55-E09053E8F489}"/>
              </a:ext>
            </a:extLst>
          </p:cNvPr>
          <p:cNvSpPr txBox="1"/>
          <p:nvPr/>
        </p:nvSpPr>
        <p:spPr>
          <a:xfrm>
            <a:off x="9704639" y="3805807"/>
            <a:ext cx="74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NÃO Aceito</a:t>
            </a:r>
          </a:p>
        </p:txBody>
      </p:sp>
      <p:sp>
        <p:nvSpPr>
          <p:cNvPr id="233" name="Fluxograma: Terminação 232">
            <a:extLst>
              <a:ext uri="{FF2B5EF4-FFF2-40B4-BE49-F238E27FC236}">
                <a16:creationId xmlns:a16="http://schemas.microsoft.com/office/drawing/2014/main" id="{06521CC4-ED91-4628-A1D1-083C5B6F687D}"/>
              </a:ext>
            </a:extLst>
          </p:cNvPr>
          <p:cNvSpPr/>
          <p:nvPr/>
        </p:nvSpPr>
        <p:spPr>
          <a:xfrm>
            <a:off x="11132074" y="4463474"/>
            <a:ext cx="443272" cy="14191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C1DCD0A6-3C6E-4AD6-9D6B-7B4F6C2AD75F}"/>
              </a:ext>
            </a:extLst>
          </p:cNvPr>
          <p:cNvCxnSpPr>
            <a:cxnSpLocks/>
            <a:stCxn id="225" idx="2"/>
            <a:endCxn id="233" idx="0"/>
          </p:cNvCxnSpPr>
          <p:nvPr/>
        </p:nvCxnSpPr>
        <p:spPr>
          <a:xfrm rot="16200000" flipH="1">
            <a:off x="10924133" y="4033897"/>
            <a:ext cx="498450" cy="3607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Fluxograma: Conector fora de Página 235">
            <a:extLst>
              <a:ext uri="{FF2B5EF4-FFF2-40B4-BE49-F238E27FC236}">
                <a16:creationId xmlns:a16="http://schemas.microsoft.com/office/drawing/2014/main" id="{2132610B-CFAD-490E-8966-F2D14A820E16}"/>
              </a:ext>
            </a:extLst>
          </p:cNvPr>
          <p:cNvSpPr>
            <a:spLocks noChangeAspect="1"/>
          </p:cNvSpPr>
          <p:nvPr/>
        </p:nvSpPr>
        <p:spPr>
          <a:xfrm>
            <a:off x="10637923" y="426810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37" name="Conector: Angulado 236">
            <a:extLst>
              <a:ext uri="{FF2B5EF4-FFF2-40B4-BE49-F238E27FC236}">
                <a16:creationId xmlns:a16="http://schemas.microsoft.com/office/drawing/2014/main" id="{61446EC9-942E-44EB-A22E-87405FAA0248}"/>
              </a:ext>
            </a:extLst>
          </p:cNvPr>
          <p:cNvCxnSpPr>
            <a:cxnSpLocks/>
            <a:stCxn id="225" idx="2"/>
            <a:endCxn id="236" idx="0"/>
          </p:cNvCxnSpPr>
          <p:nvPr/>
        </p:nvCxnSpPr>
        <p:spPr>
          <a:xfrm rot="5400000">
            <a:off x="10720418" y="3995512"/>
            <a:ext cx="303076" cy="24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uxograma: Conector fora de Página 238">
            <a:extLst>
              <a:ext uri="{FF2B5EF4-FFF2-40B4-BE49-F238E27FC236}">
                <a16:creationId xmlns:a16="http://schemas.microsoft.com/office/drawing/2014/main" id="{E4521EB2-EF33-43B4-9E54-EE4D1B850247}"/>
              </a:ext>
            </a:extLst>
          </p:cNvPr>
          <p:cNvSpPr>
            <a:spLocks noChangeAspect="1"/>
          </p:cNvSpPr>
          <p:nvPr/>
        </p:nvSpPr>
        <p:spPr>
          <a:xfrm>
            <a:off x="4544532" y="1110107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77</a:t>
            </a:r>
          </a:p>
        </p:txBody>
      </p: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959D3D1F-3A51-4057-B9B0-F654D809F9CA}"/>
              </a:ext>
            </a:extLst>
          </p:cNvPr>
          <p:cNvCxnSpPr>
            <a:cxnSpLocks/>
            <a:stCxn id="239" idx="2"/>
            <a:endCxn id="201" idx="0"/>
          </p:cNvCxnSpPr>
          <p:nvPr/>
        </p:nvCxnSpPr>
        <p:spPr>
          <a:xfrm rot="5400000">
            <a:off x="4408822" y="1287436"/>
            <a:ext cx="262553" cy="234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431BBDD-CB38-4132-867B-1782246ED01C}"/>
              </a:ext>
            </a:extLst>
          </p:cNvPr>
          <p:cNvSpPr txBox="1"/>
          <p:nvPr/>
        </p:nvSpPr>
        <p:spPr>
          <a:xfrm>
            <a:off x="4842818" y="1116433"/>
            <a:ext cx="98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Transportadores que não aceitaram o frete para o DECK</a:t>
            </a:r>
          </a:p>
        </p:txBody>
      </p:sp>
      <p:sp>
        <p:nvSpPr>
          <p:cNvPr id="232" name="Fluxograma: Conector fora de Página 231">
            <a:extLst>
              <a:ext uri="{FF2B5EF4-FFF2-40B4-BE49-F238E27FC236}">
                <a16:creationId xmlns:a16="http://schemas.microsoft.com/office/drawing/2014/main" id="{4464CE09-CD85-4603-AD6D-F98C71FB44DA}"/>
              </a:ext>
            </a:extLst>
          </p:cNvPr>
          <p:cNvSpPr>
            <a:spLocks noChangeAspect="1"/>
          </p:cNvSpPr>
          <p:nvPr/>
        </p:nvSpPr>
        <p:spPr>
          <a:xfrm>
            <a:off x="8680555" y="3244676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74DCCC2A-376F-49F3-AC59-624653EBA8E0}"/>
              </a:ext>
            </a:extLst>
          </p:cNvPr>
          <p:cNvCxnSpPr>
            <a:cxnSpLocks/>
            <a:stCxn id="232" idx="2"/>
            <a:endCxn id="206" idx="1"/>
          </p:cNvCxnSpPr>
          <p:nvPr/>
        </p:nvCxnSpPr>
        <p:spPr>
          <a:xfrm rot="16200000" flipH="1">
            <a:off x="8894621" y="3307063"/>
            <a:ext cx="145017" cy="34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02A084CC-79CF-4778-860D-C1165D2AC942}"/>
              </a:ext>
            </a:extLst>
          </p:cNvPr>
          <p:cNvSpPr txBox="1"/>
          <p:nvPr/>
        </p:nvSpPr>
        <p:spPr>
          <a:xfrm>
            <a:off x="8306771" y="2815861"/>
            <a:ext cx="72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Parâmetros GR do Cliente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CF325CBC-5D43-4832-BE9F-8B3B9888E98F}"/>
              </a:ext>
            </a:extLst>
          </p:cNvPr>
          <p:cNvSpPr txBox="1"/>
          <p:nvPr/>
        </p:nvSpPr>
        <p:spPr>
          <a:xfrm>
            <a:off x="2315588" y="6031699"/>
            <a:ext cx="72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Para a base de monitoramento do Tracking</a:t>
            </a:r>
          </a:p>
        </p:txBody>
      </p:sp>
      <p:sp>
        <p:nvSpPr>
          <p:cNvPr id="245" name="Fluxograma: Conector fora de Página 244">
            <a:extLst>
              <a:ext uri="{FF2B5EF4-FFF2-40B4-BE49-F238E27FC236}">
                <a16:creationId xmlns:a16="http://schemas.microsoft.com/office/drawing/2014/main" id="{14D8ACC6-9450-4399-8922-BC440E287348}"/>
              </a:ext>
            </a:extLst>
          </p:cNvPr>
          <p:cNvSpPr>
            <a:spLocks noChangeAspect="1"/>
          </p:cNvSpPr>
          <p:nvPr/>
        </p:nvSpPr>
        <p:spPr>
          <a:xfrm>
            <a:off x="2534689" y="5810583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88</a:t>
            </a:r>
          </a:p>
        </p:txBody>
      </p:sp>
      <p:cxnSp>
        <p:nvCxnSpPr>
          <p:cNvPr id="246" name="Conector: Angulado 245">
            <a:extLst>
              <a:ext uri="{FF2B5EF4-FFF2-40B4-BE49-F238E27FC236}">
                <a16:creationId xmlns:a16="http://schemas.microsoft.com/office/drawing/2014/main" id="{BFBBA125-D368-4F1D-B271-1E1BCD59BAAE}"/>
              </a:ext>
            </a:extLst>
          </p:cNvPr>
          <p:cNvCxnSpPr>
            <a:cxnSpLocks/>
            <a:stCxn id="245" idx="0"/>
            <a:endCxn id="154" idx="2"/>
          </p:cNvCxnSpPr>
          <p:nvPr/>
        </p:nvCxnSpPr>
        <p:spPr>
          <a:xfrm rot="5400000" flipH="1" flipV="1">
            <a:off x="2301292" y="5464203"/>
            <a:ext cx="6927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tângulo: Cantos Arredondados 246">
            <a:extLst>
              <a:ext uri="{FF2B5EF4-FFF2-40B4-BE49-F238E27FC236}">
                <a16:creationId xmlns:a16="http://schemas.microsoft.com/office/drawing/2014/main" id="{B1B6E2F4-E334-4E46-B2EE-08786DAD1FD0}"/>
              </a:ext>
            </a:extLst>
          </p:cNvPr>
          <p:cNvSpPr/>
          <p:nvPr/>
        </p:nvSpPr>
        <p:spPr>
          <a:xfrm>
            <a:off x="9145890" y="5200258"/>
            <a:ext cx="611363" cy="460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4.23 – Integração dos valores financeiros</a:t>
            </a:r>
          </a:p>
        </p:txBody>
      </p:sp>
      <p:cxnSp>
        <p:nvCxnSpPr>
          <p:cNvPr id="250" name="Conector: Angulado 249">
            <a:extLst>
              <a:ext uri="{FF2B5EF4-FFF2-40B4-BE49-F238E27FC236}">
                <a16:creationId xmlns:a16="http://schemas.microsoft.com/office/drawing/2014/main" id="{80B38F28-A47D-49FF-9FDB-1BB7D52307FD}"/>
              </a:ext>
            </a:extLst>
          </p:cNvPr>
          <p:cNvCxnSpPr>
            <a:cxnSpLocks/>
            <a:stCxn id="215" idx="2"/>
            <a:endCxn id="247" idx="0"/>
          </p:cNvCxnSpPr>
          <p:nvPr/>
        </p:nvCxnSpPr>
        <p:spPr>
          <a:xfrm rot="5400000">
            <a:off x="8966729" y="4539655"/>
            <a:ext cx="1145446" cy="1757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1" name="Fluxograma: Conector fora de Página 250">
            <a:extLst>
              <a:ext uri="{FF2B5EF4-FFF2-40B4-BE49-F238E27FC236}">
                <a16:creationId xmlns:a16="http://schemas.microsoft.com/office/drawing/2014/main" id="{04C08419-8036-44E6-B6D5-8D6F8A40C75B}"/>
              </a:ext>
            </a:extLst>
          </p:cNvPr>
          <p:cNvSpPr>
            <a:spLocks noChangeAspect="1"/>
          </p:cNvSpPr>
          <p:nvPr/>
        </p:nvSpPr>
        <p:spPr>
          <a:xfrm>
            <a:off x="8567685" y="5079319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17</a:t>
            </a:r>
          </a:p>
        </p:txBody>
      </p:sp>
      <p:sp>
        <p:nvSpPr>
          <p:cNvPr id="259" name="Fluxograma: Conector fora de Página 258">
            <a:extLst>
              <a:ext uri="{FF2B5EF4-FFF2-40B4-BE49-F238E27FC236}">
                <a16:creationId xmlns:a16="http://schemas.microsoft.com/office/drawing/2014/main" id="{FADC3231-0A41-4C96-8058-2E6D993BFAE2}"/>
              </a:ext>
            </a:extLst>
          </p:cNvPr>
          <p:cNvSpPr>
            <a:spLocks noChangeAspect="1"/>
          </p:cNvSpPr>
          <p:nvPr/>
        </p:nvSpPr>
        <p:spPr>
          <a:xfrm>
            <a:off x="8252928" y="5086773"/>
            <a:ext cx="227054" cy="1548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12</a:t>
            </a:r>
          </a:p>
        </p:txBody>
      </p:sp>
      <p:sp>
        <p:nvSpPr>
          <p:cNvPr id="260" name="Fluxograma: Conector fora de Página 259">
            <a:extLst>
              <a:ext uri="{FF2B5EF4-FFF2-40B4-BE49-F238E27FC236}">
                <a16:creationId xmlns:a16="http://schemas.microsoft.com/office/drawing/2014/main" id="{5BDBABCC-C864-4BAB-AD6E-CAFB209CC1F1}"/>
              </a:ext>
            </a:extLst>
          </p:cNvPr>
          <p:cNvSpPr>
            <a:spLocks noChangeAspect="1"/>
          </p:cNvSpPr>
          <p:nvPr/>
        </p:nvSpPr>
        <p:spPr>
          <a:xfrm>
            <a:off x="8880311" y="508233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20</a:t>
            </a:r>
          </a:p>
        </p:txBody>
      </p:sp>
      <p:cxnSp>
        <p:nvCxnSpPr>
          <p:cNvPr id="261" name="Conector: Angulado 260">
            <a:extLst>
              <a:ext uri="{FF2B5EF4-FFF2-40B4-BE49-F238E27FC236}">
                <a16:creationId xmlns:a16="http://schemas.microsoft.com/office/drawing/2014/main" id="{C4F9B91C-39CE-485F-92CB-7B5295F10F9B}"/>
              </a:ext>
            </a:extLst>
          </p:cNvPr>
          <p:cNvCxnSpPr>
            <a:cxnSpLocks/>
            <a:stCxn id="259" idx="2"/>
            <a:endCxn id="247" idx="1"/>
          </p:cNvCxnSpPr>
          <p:nvPr/>
        </p:nvCxnSpPr>
        <p:spPr>
          <a:xfrm rot="16200000" flipH="1">
            <a:off x="8661671" y="4946411"/>
            <a:ext cx="189002" cy="779435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Conector: Angulado 261">
            <a:extLst>
              <a:ext uri="{FF2B5EF4-FFF2-40B4-BE49-F238E27FC236}">
                <a16:creationId xmlns:a16="http://schemas.microsoft.com/office/drawing/2014/main" id="{38A895CA-FBFA-4B54-AB37-C1E242832BCB}"/>
              </a:ext>
            </a:extLst>
          </p:cNvPr>
          <p:cNvCxnSpPr>
            <a:cxnSpLocks/>
            <a:stCxn id="251" idx="2"/>
            <a:endCxn id="247" idx="1"/>
          </p:cNvCxnSpPr>
          <p:nvPr/>
        </p:nvCxnSpPr>
        <p:spPr>
          <a:xfrm rot="16200000" flipH="1">
            <a:off x="8819359" y="5104098"/>
            <a:ext cx="187841" cy="465222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Conector: Angulado 263">
            <a:extLst>
              <a:ext uri="{FF2B5EF4-FFF2-40B4-BE49-F238E27FC236}">
                <a16:creationId xmlns:a16="http://schemas.microsoft.com/office/drawing/2014/main" id="{FB72967A-72E1-4D03-A743-B15CAF37296B}"/>
              </a:ext>
            </a:extLst>
          </p:cNvPr>
          <p:cNvCxnSpPr>
            <a:cxnSpLocks/>
            <a:stCxn id="260" idx="2"/>
            <a:endCxn id="247" idx="1"/>
          </p:cNvCxnSpPr>
          <p:nvPr/>
        </p:nvCxnSpPr>
        <p:spPr>
          <a:xfrm rot="16200000" flipH="1">
            <a:off x="8977181" y="5261921"/>
            <a:ext cx="184822" cy="152596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Fluxograma: Conector fora de Página 264">
            <a:extLst>
              <a:ext uri="{FF2B5EF4-FFF2-40B4-BE49-F238E27FC236}">
                <a16:creationId xmlns:a16="http://schemas.microsoft.com/office/drawing/2014/main" id="{7CF7FD18-9AAE-4B26-8C91-5718C08953F8}"/>
              </a:ext>
            </a:extLst>
          </p:cNvPr>
          <p:cNvSpPr>
            <a:spLocks noChangeAspect="1"/>
          </p:cNvSpPr>
          <p:nvPr/>
        </p:nvSpPr>
        <p:spPr>
          <a:xfrm>
            <a:off x="8989327" y="5971908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cxnSp>
        <p:nvCxnSpPr>
          <p:cNvPr id="268" name="Conector: Angulado 267">
            <a:extLst>
              <a:ext uri="{FF2B5EF4-FFF2-40B4-BE49-F238E27FC236}">
                <a16:creationId xmlns:a16="http://schemas.microsoft.com/office/drawing/2014/main" id="{72348EDD-FB99-4BF4-820E-20E3A7EDB04D}"/>
              </a:ext>
            </a:extLst>
          </p:cNvPr>
          <p:cNvCxnSpPr>
            <a:cxnSpLocks/>
            <a:stCxn id="247" idx="2"/>
            <a:endCxn id="265" idx="0"/>
          </p:cNvCxnSpPr>
          <p:nvPr/>
        </p:nvCxnSpPr>
        <p:spPr>
          <a:xfrm rot="5400000">
            <a:off x="9121488" y="5641824"/>
            <a:ext cx="310906" cy="34926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7F6A1E72-06E2-4298-A1A9-DD69867DD50D}"/>
              </a:ext>
            </a:extLst>
          </p:cNvPr>
          <p:cNvSpPr txBox="1"/>
          <p:nvPr/>
        </p:nvSpPr>
        <p:spPr>
          <a:xfrm>
            <a:off x="8772515" y="6168363"/>
            <a:ext cx="60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da BEXX para ERP</a:t>
            </a:r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3FF3554A-482D-41C6-9463-8A9549E1ED20}"/>
              </a:ext>
            </a:extLst>
          </p:cNvPr>
          <p:cNvSpPr txBox="1"/>
          <p:nvPr/>
        </p:nvSpPr>
        <p:spPr>
          <a:xfrm>
            <a:off x="9377488" y="6154810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274" name="Fluxograma: Conector fora de Página 273">
            <a:extLst>
              <a:ext uri="{FF2B5EF4-FFF2-40B4-BE49-F238E27FC236}">
                <a16:creationId xmlns:a16="http://schemas.microsoft.com/office/drawing/2014/main" id="{73D9DC8E-CACC-4FED-825F-576F4FAE839E}"/>
              </a:ext>
            </a:extLst>
          </p:cNvPr>
          <p:cNvSpPr>
            <a:spLocks noChangeAspect="1"/>
          </p:cNvSpPr>
          <p:nvPr/>
        </p:nvSpPr>
        <p:spPr>
          <a:xfrm>
            <a:off x="9712449" y="596844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277" name="Conector: Angulado 276">
            <a:extLst>
              <a:ext uri="{FF2B5EF4-FFF2-40B4-BE49-F238E27FC236}">
                <a16:creationId xmlns:a16="http://schemas.microsoft.com/office/drawing/2014/main" id="{6420EED8-B560-4CCC-B4B0-C9D447022281}"/>
              </a:ext>
            </a:extLst>
          </p:cNvPr>
          <p:cNvCxnSpPr>
            <a:cxnSpLocks/>
            <a:stCxn id="247" idx="2"/>
            <a:endCxn id="274" idx="0"/>
          </p:cNvCxnSpPr>
          <p:nvPr/>
        </p:nvCxnSpPr>
        <p:spPr>
          <a:xfrm rot="16200000" flipH="1">
            <a:off x="9484783" y="5627791"/>
            <a:ext cx="307438" cy="3738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3" name="Seta: Divisa 2">
            <a:extLst>
              <a:ext uri="{FF2B5EF4-FFF2-40B4-BE49-F238E27FC236}">
                <a16:creationId xmlns:a16="http://schemas.microsoft.com/office/drawing/2014/main" id="{C2EC31E8-E2B6-4F6C-86F4-68A9A71F010F}"/>
              </a:ext>
            </a:extLst>
          </p:cNvPr>
          <p:cNvSpPr/>
          <p:nvPr/>
        </p:nvSpPr>
        <p:spPr>
          <a:xfrm>
            <a:off x="8999043" y="566139"/>
            <a:ext cx="125943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7 - ROTEIRIZAÇÃO DE ENTREGA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10169590" y="566139"/>
            <a:ext cx="1367117" cy="36575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8 - ENTREGA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6480741" y="556202"/>
            <a:ext cx="1248029" cy="3854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9 - AGENDAMENTO DE ENTREGA NO DESTINATÁRIO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479310" y="557430"/>
            <a:ext cx="304812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10 - </a:t>
            </a:r>
            <a:r>
              <a:rPr lang="pt-BR" sz="1000" dirty="0">
                <a:solidFill>
                  <a:schemeClr val="bg1"/>
                </a:solidFill>
              </a:rPr>
              <a:t>MONITORAMENTO DA ENTREGA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3430810" y="557430"/>
            <a:ext cx="205316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11 - MONITORAMENTO DA ÚLTIMA MILHA DA ENTREGA</a:t>
            </a: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81447321-93F3-40A8-B8D5-2A5A3EB941F0}"/>
              </a:ext>
            </a:extLst>
          </p:cNvPr>
          <p:cNvSpPr/>
          <p:nvPr/>
        </p:nvSpPr>
        <p:spPr>
          <a:xfrm>
            <a:off x="5389938" y="557431"/>
            <a:ext cx="1188789" cy="4013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12 - TRATAMENTO COMPROVANTE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B086D70-14BC-4CC2-8CFA-57C22723274D}"/>
              </a:ext>
            </a:extLst>
          </p:cNvPr>
          <p:cNvSpPr/>
          <p:nvPr/>
        </p:nvSpPr>
        <p:spPr>
          <a:xfrm>
            <a:off x="231884" y="1747724"/>
            <a:ext cx="214773" cy="2767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NEW TRACKING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E43D86-A2C4-4B15-A43C-A04C70DBBD4E}"/>
              </a:ext>
            </a:extLst>
          </p:cNvPr>
          <p:cNvCxnSpPr>
            <a:cxnSpLocks/>
          </p:cNvCxnSpPr>
          <p:nvPr/>
        </p:nvCxnSpPr>
        <p:spPr>
          <a:xfrm flipV="1">
            <a:off x="421042" y="1654491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CCD1E5E6-C1AB-46DC-A9D5-63FA6F537FEA}"/>
              </a:ext>
            </a:extLst>
          </p:cNvPr>
          <p:cNvSpPr/>
          <p:nvPr/>
        </p:nvSpPr>
        <p:spPr>
          <a:xfrm>
            <a:off x="787552" y="115308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10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E8CAF87-2C6A-4D99-AB8B-AB2D73CA124C}"/>
              </a:ext>
            </a:extLst>
          </p:cNvPr>
          <p:cNvSpPr/>
          <p:nvPr/>
        </p:nvSpPr>
        <p:spPr>
          <a:xfrm>
            <a:off x="516861" y="1744960"/>
            <a:ext cx="76323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10.1 - Integração de notas a monitorar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46FD4878-F7AF-4D10-B5AF-46FDBA1F7A3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702471" y="1548799"/>
            <a:ext cx="392171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fora de Página 31">
            <a:extLst>
              <a:ext uri="{FF2B5EF4-FFF2-40B4-BE49-F238E27FC236}">
                <a16:creationId xmlns:a16="http://schemas.microsoft.com/office/drawing/2014/main" id="{D74D6E26-ECC7-49B9-820D-87526F56BC74}"/>
              </a:ext>
            </a:extLst>
          </p:cNvPr>
          <p:cNvSpPr/>
          <p:nvPr/>
        </p:nvSpPr>
        <p:spPr>
          <a:xfrm>
            <a:off x="9425873" y="5655899"/>
            <a:ext cx="162095" cy="1627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7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D5A863-2098-4993-A2A7-D98FA612180F}"/>
              </a:ext>
            </a:extLst>
          </p:cNvPr>
          <p:cNvSpPr/>
          <p:nvPr/>
        </p:nvSpPr>
        <p:spPr>
          <a:xfrm>
            <a:off x="40745" y="3935095"/>
            <a:ext cx="168165" cy="290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 / MOTORISTA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0B48AD-FEBD-4849-8AC4-E02D4E20F21C}"/>
              </a:ext>
            </a:extLst>
          </p:cNvPr>
          <p:cNvSpPr/>
          <p:nvPr/>
        </p:nvSpPr>
        <p:spPr>
          <a:xfrm>
            <a:off x="9053182" y="6311290"/>
            <a:ext cx="912627" cy="352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7 - ROTEIRIZAÇÃO DE ENTREGA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8A77EB2-2F68-4182-A4F6-CF114C2DB72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rot="16200000" flipH="1">
            <a:off x="9261872" y="6063666"/>
            <a:ext cx="492672" cy="2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18026F-4D86-41DF-87AA-271A49232321}"/>
              </a:ext>
            </a:extLst>
          </p:cNvPr>
          <p:cNvSpPr/>
          <p:nvPr/>
        </p:nvSpPr>
        <p:spPr>
          <a:xfrm>
            <a:off x="10335149" y="6304440"/>
            <a:ext cx="751570" cy="359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8 - ENTREGA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CE662E-EB61-4FF9-AE52-57AB6F4A7F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9965809" y="6484197"/>
            <a:ext cx="369340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4F3E8785-E29E-478D-9E44-96F5FB055DD3}"/>
              </a:ext>
            </a:extLst>
          </p:cNvPr>
          <p:cNvCxnSpPr>
            <a:cxnSpLocks/>
            <a:stCxn id="36" idx="3"/>
            <a:endCxn id="158" idx="0"/>
          </p:cNvCxnSpPr>
          <p:nvPr/>
        </p:nvCxnSpPr>
        <p:spPr>
          <a:xfrm>
            <a:off x="11086719" y="6484197"/>
            <a:ext cx="255472" cy="205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D57F63-9563-4ED8-9873-66C781B5F828}"/>
              </a:ext>
            </a:extLst>
          </p:cNvPr>
          <p:cNvCxnSpPr>
            <a:cxnSpLocks/>
          </p:cNvCxnSpPr>
          <p:nvPr/>
        </p:nvCxnSpPr>
        <p:spPr>
          <a:xfrm>
            <a:off x="344815" y="6240452"/>
            <a:ext cx="10658318" cy="32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DB37319F-E96C-4CBE-8D5C-EEF9FDBB21B7}"/>
              </a:ext>
            </a:extLst>
          </p:cNvPr>
          <p:cNvCxnSpPr>
            <a:cxnSpLocks/>
            <a:stCxn id="30" idx="2"/>
            <a:endCxn id="144" idx="0"/>
          </p:cNvCxnSpPr>
          <p:nvPr/>
        </p:nvCxnSpPr>
        <p:spPr>
          <a:xfrm rot="16200000" flipH="1">
            <a:off x="1179145" y="1948146"/>
            <a:ext cx="257773" cy="81910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49B4EEA1-74AC-449E-8006-6F1E15E36FA7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rot="16200000" flipV="1">
            <a:off x="1786219" y="2266453"/>
            <a:ext cx="275332" cy="2162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2193129-8CAA-4112-BF05-15647C0CA023}"/>
              </a:ext>
            </a:extLst>
          </p:cNvPr>
          <p:cNvCxnSpPr>
            <a:cxnSpLocks/>
          </p:cNvCxnSpPr>
          <p:nvPr/>
        </p:nvCxnSpPr>
        <p:spPr>
          <a:xfrm flipH="1">
            <a:off x="336274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FCF21B2-4E78-41AF-80F8-123FD8E900AA}"/>
              </a:ext>
            </a:extLst>
          </p:cNvPr>
          <p:cNvCxnSpPr>
            <a:cxnSpLocks/>
          </p:cNvCxnSpPr>
          <p:nvPr/>
        </p:nvCxnSpPr>
        <p:spPr>
          <a:xfrm flipH="1">
            <a:off x="8917444" y="95874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765DAF-3E76-417C-B989-7A6D4CE73002}"/>
              </a:ext>
            </a:extLst>
          </p:cNvPr>
          <p:cNvCxnSpPr>
            <a:cxnSpLocks/>
          </p:cNvCxnSpPr>
          <p:nvPr/>
        </p:nvCxnSpPr>
        <p:spPr>
          <a:xfrm flipH="1">
            <a:off x="10129116" y="902284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9CF7C43-37B4-4582-84CE-62BAF374F36E}"/>
              </a:ext>
            </a:extLst>
          </p:cNvPr>
          <p:cNvSpPr/>
          <p:nvPr/>
        </p:nvSpPr>
        <p:spPr>
          <a:xfrm>
            <a:off x="638049" y="6289534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10.7 – Envio Eventos e Ocorrências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59C629E9-6D78-4C20-9162-C62BF174EC38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rot="5400000" flipH="1">
            <a:off x="6064558" y="2017578"/>
            <a:ext cx="132493" cy="9160258"/>
          </a:xfrm>
          <a:prstGeom prst="bentConnector4">
            <a:avLst>
              <a:gd name="adj1" fmla="val -172537"/>
              <a:gd name="adj2" fmla="val 5205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90423A09-FB59-4709-A0D2-409E9C92078A}"/>
              </a:ext>
            </a:extLst>
          </p:cNvPr>
          <p:cNvCxnSpPr>
            <a:cxnSpLocks/>
            <a:stCxn id="45" idx="0"/>
            <a:endCxn id="56" idx="1"/>
          </p:cNvCxnSpPr>
          <p:nvPr/>
        </p:nvCxnSpPr>
        <p:spPr>
          <a:xfrm rot="5400000" flipH="1" flipV="1">
            <a:off x="42039" y="4643202"/>
            <a:ext cx="2698657" cy="59400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BFB3B67-611B-4593-A0B7-F95DB70BD7FD}"/>
              </a:ext>
            </a:extLst>
          </p:cNvPr>
          <p:cNvSpPr/>
          <p:nvPr/>
        </p:nvSpPr>
        <p:spPr>
          <a:xfrm>
            <a:off x="1688371" y="3348951"/>
            <a:ext cx="91262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10.6 – Atualização batch de status</a:t>
            </a: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54FCCDB6-3833-45E0-95F0-8C06EAEB9D5F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16200000" flipV="1">
            <a:off x="1911923" y="3116188"/>
            <a:ext cx="352853" cy="11267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4FAECCC9-3DED-4D61-BDF6-8220C8576AD8}"/>
              </a:ext>
            </a:extLst>
          </p:cNvPr>
          <p:cNvCxnSpPr>
            <a:cxnSpLocks/>
            <a:stCxn id="75" idx="2"/>
            <a:endCxn id="8" idx="0"/>
          </p:cNvCxnSpPr>
          <p:nvPr/>
        </p:nvCxnSpPr>
        <p:spPr>
          <a:xfrm rot="5400000">
            <a:off x="2563428" y="2221734"/>
            <a:ext cx="315148" cy="370859"/>
          </a:xfrm>
          <a:prstGeom prst="bentConnector3">
            <a:avLst>
              <a:gd name="adj1" fmla="val 610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BBA71A9-A4F3-4CDF-A7F5-F2E3F83BC2C5}"/>
              </a:ext>
            </a:extLst>
          </p:cNvPr>
          <p:cNvSpPr/>
          <p:nvPr/>
        </p:nvSpPr>
        <p:spPr>
          <a:xfrm>
            <a:off x="3527435" y="4562107"/>
            <a:ext cx="942873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11.1 - Integração de notas a monitorar LM</a:t>
            </a:r>
          </a:p>
        </p:txBody>
      </p: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8CDF6107-36B0-4C21-A0CD-7E7D82E21D2F}"/>
              </a:ext>
            </a:extLst>
          </p:cNvPr>
          <p:cNvCxnSpPr>
            <a:cxnSpLocks/>
            <a:stCxn id="137" idx="3"/>
            <a:endCxn id="98" idx="0"/>
          </p:cNvCxnSpPr>
          <p:nvPr/>
        </p:nvCxnSpPr>
        <p:spPr>
          <a:xfrm>
            <a:off x="3971734" y="4045903"/>
            <a:ext cx="27138" cy="51620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F6323DFC-2071-47A6-A6EC-F4AC27E1EACB}"/>
              </a:ext>
            </a:extLst>
          </p:cNvPr>
          <p:cNvSpPr/>
          <p:nvPr/>
        </p:nvSpPr>
        <p:spPr>
          <a:xfrm>
            <a:off x="3528668" y="5219766"/>
            <a:ext cx="928912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11.2 - Informação de Check in SAÍDA para entrega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167A888A-094A-4892-95A5-9707D1679211}"/>
              </a:ext>
            </a:extLst>
          </p:cNvPr>
          <p:cNvSpPr/>
          <p:nvPr/>
        </p:nvSpPr>
        <p:spPr>
          <a:xfrm>
            <a:off x="231588" y="4568026"/>
            <a:ext cx="213589" cy="1617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APP LAST MILE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721F2F3D-2C08-4BF0-97CF-7ECDE66A53DD}"/>
              </a:ext>
            </a:extLst>
          </p:cNvPr>
          <p:cNvCxnSpPr>
            <a:cxnSpLocks/>
          </p:cNvCxnSpPr>
          <p:nvPr/>
        </p:nvCxnSpPr>
        <p:spPr>
          <a:xfrm flipV="1">
            <a:off x="147576" y="4502228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5830FD1C-8F16-4EDC-BB24-CE0B548928D1}"/>
              </a:ext>
            </a:extLst>
          </p:cNvPr>
          <p:cNvSpPr/>
          <p:nvPr/>
        </p:nvSpPr>
        <p:spPr>
          <a:xfrm>
            <a:off x="3538401" y="5740755"/>
            <a:ext cx="9186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11.3 - Informação de Check in CHEGADA para entrega</a:t>
            </a:r>
          </a:p>
        </p:txBody>
      </p: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E7F9990D-B0B4-419F-9A30-E1D8974E6964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5400000">
            <a:off x="3909094" y="5129988"/>
            <a:ext cx="173808" cy="574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F0AC67FD-87A7-4149-98B9-739BA75E8720}"/>
              </a:ext>
            </a:extLst>
          </p:cNvPr>
          <p:cNvSpPr/>
          <p:nvPr/>
        </p:nvSpPr>
        <p:spPr>
          <a:xfrm>
            <a:off x="4601909" y="4961173"/>
            <a:ext cx="763237" cy="38225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11.4 - Atualiza Status Tracking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0F0FE96D-725F-471B-B850-C6BDE14AA861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4470308" y="5343431"/>
            <a:ext cx="513220" cy="137942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713CF96D-D445-459A-B171-D5FF992DAB76}"/>
              </a:ext>
            </a:extLst>
          </p:cNvPr>
          <p:cNvCxnSpPr>
            <a:cxnSpLocks/>
            <a:stCxn id="131" idx="3"/>
            <a:endCxn id="149" idx="2"/>
          </p:cNvCxnSpPr>
          <p:nvPr/>
        </p:nvCxnSpPr>
        <p:spPr>
          <a:xfrm flipV="1">
            <a:off x="4457011" y="5343431"/>
            <a:ext cx="526517" cy="639250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B788E2E2-294E-4142-8BE4-7A4D054E3A05}"/>
              </a:ext>
            </a:extLst>
          </p:cNvPr>
          <p:cNvSpPr/>
          <p:nvPr/>
        </p:nvSpPr>
        <p:spPr>
          <a:xfrm>
            <a:off x="3906323" y="1772893"/>
            <a:ext cx="763237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11.5 - Monitoramento de entregas em andamento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C11092A-2F40-4A19-842C-BB8D405C6443}"/>
              </a:ext>
            </a:extLst>
          </p:cNvPr>
          <p:cNvCxnSpPr>
            <a:cxnSpLocks/>
            <a:stCxn id="141" idx="0"/>
            <a:endCxn id="8" idx="3"/>
          </p:cNvCxnSpPr>
          <p:nvPr/>
        </p:nvCxnSpPr>
        <p:spPr>
          <a:xfrm rot="16200000" flipV="1">
            <a:off x="2776467" y="2407748"/>
            <a:ext cx="1989027" cy="2425097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0D4873EA-D6D4-48EB-8C00-70DF243D8D89}"/>
              </a:ext>
            </a:extLst>
          </p:cNvPr>
          <p:cNvCxnSpPr>
            <a:cxnSpLocks/>
          </p:cNvCxnSpPr>
          <p:nvPr/>
        </p:nvCxnSpPr>
        <p:spPr>
          <a:xfrm flipH="1">
            <a:off x="5378096" y="93786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658D2E48-C59C-449D-B588-8833A7ECD877}"/>
              </a:ext>
            </a:extLst>
          </p:cNvPr>
          <p:cNvSpPr/>
          <p:nvPr/>
        </p:nvSpPr>
        <p:spPr>
          <a:xfrm>
            <a:off x="5495447" y="4582174"/>
            <a:ext cx="763237" cy="436199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12.1 – captura de comprovante</a:t>
            </a:r>
          </a:p>
        </p:txBody>
      </p:sp>
      <p:sp>
        <p:nvSpPr>
          <p:cNvPr id="197" name="Retângulo: Cantos Arredondados 196">
            <a:extLst>
              <a:ext uri="{FF2B5EF4-FFF2-40B4-BE49-F238E27FC236}">
                <a16:creationId xmlns:a16="http://schemas.microsoft.com/office/drawing/2014/main" id="{D0CF6D9B-AADE-4D17-98F0-9BE95E4E84EA}"/>
              </a:ext>
            </a:extLst>
          </p:cNvPr>
          <p:cNvSpPr/>
          <p:nvPr/>
        </p:nvSpPr>
        <p:spPr>
          <a:xfrm>
            <a:off x="5489258" y="3061091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12.3 – Custódia de comprovante</a:t>
            </a:r>
          </a:p>
        </p:txBody>
      </p: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17FEB885-E847-4328-A334-8C25353EB26F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rot="16200000" flipV="1">
            <a:off x="5355356" y="4060463"/>
            <a:ext cx="1037232" cy="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BDA6233C-4634-4093-A172-1FDE2357A4E9}"/>
              </a:ext>
            </a:extLst>
          </p:cNvPr>
          <p:cNvSpPr/>
          <p:nvPr/>
        </p:nvSpPr>
        <p:spPr>
          <a:xfrm>
            <a:off x="5618499" y="1826595"/>
            <a:ext cx="763237" cy="483851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12.4 - Consulta comprovantes de entrega</a:t>
            </a:r>
          </a:p>
        </p:txBody>
      </p:sp>
      <p:cxnSp>
        <p:nvCxnSpPr>
          <p:cNvPr id="226" name="Conector: Angulado 225">
            <a:extLst>
              <a:ext uri="{FF2B5EF4-FFF2-40B4-BE49-F238E27FC236}">
                <a16:creationId xmlns:a16="http://schemas.microsoft.com/office/drawing/2014/main" id="{68CB7315-1581-46A4-913D-058644B33E69}"/>
              </a:ext>
            </a:extLst>
          </p:cNvPr>
          <p:cNvCxnSpPr>
            <a:cxnSpLocks/>
            <a:stCxn id="137" idx="3"/>
            <a:endCxn id="156" idx="2"/>
          </p:cNvCxnSpPr>
          <p:nvPr/>
        </p:nvCxnSpPr>
        <p:spPr>
          <a:xfrm flipV="1">
            <a:off x="3971734" y="2256744"/>
            <a:ext cx="316208" cy="178915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8DE72A41-AF6D-40AD-B837-07793CC58E26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5547741" y="2633582"/>
            <a:ext cx="775512" cy="129241"/>
          </a:xfrm>
          <a:prstGeom prst="bentConnector3">
            <a:avLst>
              <a:gd name="adj1" fmla="val 7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400E3E7D-B017-442E-A566-99D4DEC1E5CA}"/>
              </a:ext>
            </a:extLst>
          </p:cNvPr>
          <p:cNvCxnSpPr>
            <a:cxnSpLocks/>
            <a:stCxn id="148" idx="3"/>
            <a:endCxn id="196" idx="1"/>
          </p:cNvCxnSpPr>
          <p:nvPr/>
        </p:nvCxnSpPr>
        <p:spPr>
          <a:xfrm flipV="1">
            <a:off x="4534971" y="4800274"/>
            <a:ext cx="960476" cy="104565"/>
          </a:xfrm>
          <a:prstGeom prst="bentConnector3">
            <a:avLst>
              <a:gd name="adj1" fmla="val 76818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F9E8B0EE-40B6-47F5-8BB0-24D5A9D1FF43}"/>
              </a:ext>
            </a:extLst>
          </p:cNvPr>
          <p:cNvCxnSpPr>
            <a:cxnSpLocks/>
          </p:cNvCxnSpPr>
          <p:nvPr/>
        </p:nvCxnSpPr>
        <p:spPr>
          <a:xfrm flipH="1">
            <a:off x="6517264" y="971476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tângulo: Cantos Arredondados 274">
            <a:extLst>
              <a:ext uri="{FF2B5EF4-FFF2-40B4-BE49-F238E27FC236}">
                <a16:creationId xmlns:a16="http://schemas.microsoft.com/office/drawing/2014/main" id="{22417E37-3892-4FFF-BBEF-7F35525095BD}"/>
              </a:ext>
            </a:extLst>
          </p:cNvPr>
          <p:cNvSpPr/>
          <p:nvPr/>
        </p:nvSpPr>
        <p:spPr>
          <a:xfrm>
            <a:off x="10381315" y="2303963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8.2– Integração de Atualização do TMS</a:t>
            </a:r>
          </a:p>
        </p:txBody>
      </p:sp>
      <p:cxnSp>
        <p:nvCxnSpPr>
          <p:cNvPr id="276" name="Conector: Angulado 275">
            <a:extLst>
              <a:ext uri="{FF2B5EF4-FFF2-40B4-BE49-F238E27FC236}">
                <a16:creationId xmlns:a16="http://schemas.microsoft.com/office/drawing/2014/main" id="{47EC1FF3-67DA-4D94-96D5-7A7CB0DEF7F5}"/>
              </a:ext>
            </a:extLst>
          </p:cNvPr>
          <p:cNvCxnSpPr>
            <a:cxnSpLocks/>
            <a:stCxn id="195" idx="0"/>
            <a:endCxn id="275" idx="1"/>
          </p:cNvCxnSpPr>
          <p:nvPr/>
        </p:nvCxnSpPr>
        <p:spPr>
          <a:xfrm rot="16200000" flipH="1">
            <a:off x="6343835" y="-1491591"/>
            <a:ext cx="49686" cy="8025274"/>
          </a:xfrm>
          <a:prstGeom prst="bentConnector4">
            <a:avLst>
              <a:gd name="adj1" fmla="val -197180"/>
              <a:gd name="adj2" fmla="val 3256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tângulo: Cantos Arredondados 291">
            <a:extLst>
              <a:ext uri="{FF2B5EF4-FFF2-40B4-BE49-F238E27FC236}">
                <a16:creationId xmlns:a16="http://schemas.microsoft.com/office/drawing/2014/main" id="{5AE98299-A0EB-4AD7-9ACB-7F10C83EBA84}"/>
              </a:ext>
            </a:extLst>
          </p:cNvPr>
          <p:cNvSpPr/>
          <p:nvPr/>
        </p:nvSpPr>
        <p:spPr>
          <a:xfrm>
            <a:off x="10377154" y="1091416"/>
            <a:ext cx="853387" cy="406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8.3 - Baixa de entregas</a:t>
            </a:r>
          </a:p>
        </p:txBody>
      </p:sp>
      <p:cxnSp>
        <p:nvCxnSpPr>
          <p:cNvPr id="293" name="Conector: Angulado 292">
            <a:extLst>
              <a:ext uri="{FF2B5EF4-FFF2-40B4-BE49-F238E27FC236}">
                <a16:creationId xmlns:a16="http://schemas.microsoft.com/office/drawing/2014/main" id="{467B8F4F-9613-4889-BA62-C52EF8A2CD46}"/>
              </a:ext>
            </a:extLst>
          </p:cNvPr>
          <p:cNvCxnSpPr>
            <a:cxnSpLocks/>
            <a:stCxn id="275" idx="0"/>
            <a:endCxn id="292" idx="2"/>
          </p:cNvCxnSpPr>
          <p:nvPr/>
        </p:nvCxnSpPr>
        <p:spPr>
          <a:xfrm rot="16200000" flipV="1">
            <a:off x="10402844" y="1898797"/>
            <a:ext cx="806170" cy="4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tângulo 315">
            <a:extLst>
              <a:ext uri="{FF2B5EF4-FFF2-40B4-BE49-F238E27FC236}">
                <a16:creationId xmlns:a16="http://schemas.microsoft.com/office/drawing/2014/main" id="{6192A41F-7994-4555-8ED4-929DDD5FC627}"/>
              </a:ext>
            </a:extLst>
          </p:cNvPr>
          <p:cNvSpPr/>
          <p:nvPr/>
        </p:nvSpPr>
        <p:spPr>
          <a:xfrm>
            <a:off x="39463" y="971476"/>
            <a:ext cx="169447" cy="293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E1BFB7F8-2A88-4A87-B364-8C33D3308888}"/>
              </a:ext>
            </a:extLst>
          </p:cNvPr>
          <p:cNvSpPr/>
          <p:nvPr/>
        </p:nvSpPr>
        <p:spPr>
          <a:xfrm>
            <a:off x="222815" y="977913"/>
            <a:ext cx="213843" cy="730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006D7400-5421-4EE9-891D-85775049FD8B}"/>
              </a:ext>
            </a:extLst>
          </p:cNvPr>
          <p:cNvCxnSpPr>
            <a:cxnSpLocks/>
          </p:cNvCxnSpPr>
          <p:nvPr/>
        </p:nvCxnSpPr>
        <p:spPr>
          <a:xfrm flipV="1">
            <a:off x="233394" y="3868912"/>
            <a:ext cx="10658318" cy="40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03B4CB9-9480-48E7-ADBA-9BAC8CFE32DC}"/>
              </a:ext>
            </a:extLst>
          </p:cNvPr>
          <p:cNvSpPr/>
          <p:nvPr/>
        </p:nvSpPr>
        <p:spPr>
          <a:xfrm>
            <a:off x="227003" y="6245528"/>
            <a:ext cx="213843" cy="59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TMS, S3_OS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A8D2415-D3E4-494E-AA2B-F987656FDE0A}"/>
              </a:ext>
            </a:extLst>
          </p:cNvPr>
          <p:cNvSpPr/>
          <p:nvPr/>
        </p:nvSpPr>
        <p:spPr>
          <a:xfrm>
            <a:off x="5639319" y="6353741"/>
            <a:ext cx="763237" cy="343217"/>
          </a:xfrm>
          <a:prstGeom prst="roundRect">
            <a:avLst/>
          </a:prstGeom>
          <a:solidFill>
            <a:srgbClr val="D5F4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F0"/>
                </a:solidFill>
              </a:rPr>
              <a:t>12.2– Upload Custódia de comprovante</a:t>
            </a:r>
          </a:p>
        </p:txBody>
      </p: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DDCE464E-296F-4F54-9721-D77FCF8DC357}"/>
              </a:ext>
            </a:extLst>
          </p:cNvPr>
          <p:cNvCxnSpPr>
            <a:cxnSpLocks/>
            <a:stCxn id="87" idx="0"/>
            <a:endCxn id="197" idx="3"/>
          </p:cNvCxnSpPr>
          <p:nvPr/>
        </p:nvCxnSpPr>
        <p:spPr>
          <a:xfrm rot="5400000" flipH="1" flipV="1">
            <a:off x="4611354" y="4712601"/>
            <a:ext cx="3050724" cy="231557"/>
          </a:xfrm>
          <a:prstGeom prst="bentConnector4">
            <a:avLst>
              <a:gd name="adj1" fmla="val 25871"/>
              <a:gd name="adj2" fmla="val 17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fora de Página 95">
            <a:extLst>
              <a:ext uri="{FF2B5EF4-FFF2-40B4-BE49-F238E27FC236}">
                <a16:creationId xmlns:a16="http://schemas.microsoft.com/office/drawing/2014/main" id="{B39ED909-D4E6-467B-8EED-FDA60DB5BF6C}"/>
              </a:ext>
            </a:extLst>
          </p:cNvPr>
          <p:cNvSpPr>
            <a:spLocks noChangeAspect="1"/>
          </p:cNvSpPr>
          <p:nvPr/>
        </p:nvSpPr>
        <p:spPr>
          <a:xfrm>
            <a:off x="3075448" y="3026341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FD7B2DA-F1D4-4068-8D29-77FD570776AA}"/>
              </a:ext>
            </a:extLst>
          </p:cNvPr>
          <p:cNvGrpSpPr/>
          <p:nvPr/>
        </p:nvGrpSpPr>
        <p:grpSpPr>
          <a:xfrm>
            <a:off x="1577059" y="2512247"/>
            <a:ext cx="981372" cy="483851"/>
            <a:chOff x="1338983" y="2512247"/>
            <a:chExt cx="981372" cy="48385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F3C8BE9-FFE8-433B-841B-B5316DAD3F59}"/>
                </a:ext>
              </a:extLst>
            </p:cNvPr>
            <p:cNvSpPr/>
            <p:nvPr/>
          </p:nvSpPr>
          <p:spPr>
            <a:xfrm>
              <a:off x="1338983" y="2512247"/>
              <a:ext cx="909905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10.3 – Montagem base  de Entregas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F1E78D-D9DE-4757-BB56-15E2FFE2285E}"/>
                </a:ext>
              </a:extLst>
            </p:cNvPr>
            <p:cNvSpPr/>
            <p:nvPr/>
          </p:nvSpPr>
          <p:spPr>
            <a:xfrm>
              <a:off x="2274636" y="2564737"/>
              <a:ext cx="45719" cy="12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4604F58-2157-47F3-9F45-1B6B695246C1}"/>
                </a:ext>
              </a:extLst>
            </p:cNvPr>
            <p:cNvSpPr/>
            <p:nvPr/>
          </p:nvSpPr>
          <p:spPr>
            <a:xfrm>
              <a:off x="2083160" y="2947977"/>
              <a:ext cx="5328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407D5F8E-FEBC-45EA-B1AD-D0D8F1A2DBD8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16200000" flipH="1">
            <a:off x="2655620" y="2685954"/>
            <a:ext cx="112086" cy="72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eta: Divisa 108">
            <a:extLst>
              <a:ext uri="{FF2B5EF4-FFF2-40B4-BE49-F238E27FC236}">
                <a16:creationId xmlns:a16="http://schemas.microsoft.com/office/drawing/2014/main" id="{E9EE2976-837D-4FDD-90CF-9A638934B5C9}"/>
              </a:ext>
            </a:extLst>
          </p:cNvPr>
          <p:cNvSpPr/>
          <p:nvPr/>
        </p:nvSpPr>
        <p:spPr>
          <a:xfrm>
            <a:off x="7633566" y="564066"/>
            <a:ext cx="1468928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13 - GESTÃO DE ENTREGAS POR KPIS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BB8C2B51-F937-4E8E-B8B3-A0FA11E87C4D}"/>
              </a:ext>
            </a:extLst>
          </p:cNvPr>
          <p:cNvCxnSpPr>
            <a:cxnSpLocks/>
          </p:cNvCxnSpPr>
          <p:nvPr/>
        </p:nvCxnSpPr>
        <p:spPr>
          <a:xfrm flipH="1">
            <a:off x="7561195" y="915793"/>
            <a:ext cx="59240" cy="5803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xograma: Conector fora de Página 110">
            <a:extLst>
              <a:ext uri="{FF2B5EF4-FFF2-40B4-BE49-F238E27FC236}">
                <a16:creationId xmlns:a16="http://schemas.microsoft.com/office/drawing/2014/main" id="{19B9D00F-4D4A-4E3E-B69E-CD13A57726B3}"/>
              </a:ext>
            </a:extLst>
          </p:cNvPr>
          <p:cNvSpPr>
            <a:spLocks noChangeAspect="1"/>
          </p:cNvSpPr>
          <p:nvPr/>
        </p:nvSpPr>
        <p:spPr>
          <a:xfrm>
            <a:off x="7830908" y="115870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30</a:t>
            </a:r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89FA22E3-B2AA-4D72-A1A6-C3321CFCB5BD}"/>
              </a:ext>
            </a:extLst>
          </p:cNvPr>
          <p:cNvSpPr/>
          <p:nvPr/>
        </p:nvSpPr>
        <p:spPr>
          <a:xfrm>
            <a:off x="7652155" y="1768447"/>
            <a:ext cx="683534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13.1 – Apuração do NS</a:t>
            </a: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DD2D1D99-0396-4F7A-A018-FF6625067977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 rot="16200000" flipH="1">
            <a:off x="7743475" y="1518000"/>
            <a:ext cx="450862" cy="50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1FA0C11F-4523-4F55-BC34-8207CB0F79BF}"/>
              </a:ext>
            </a:extLst>
          </p:cNvPr>
          <p:cNvSpPr/>
          <p:nvPr/>
        </p:nvSpPr>
        <p:spPr>
          <a:xfrm>
            <a:off x="7874296" y="2623315"/>
            <a:ext cx="789403" cy="313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13.2 – NS da Operação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576AB36F-40AC-4F49-B563-D37059833EAB}"/>
              </a:ext>
            </a:extLst>
          </p:cNvPr>
          <p:cNvSpPr/>
          <p:nvPr/>
        </p:nvSpPr>
        <p:spPr>
          <a:xfrm>
            <a:off x="7865624" y="3336437"/>
            <a:ext cx="806631" cy="30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13.3 – NS do transportador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764460C-8F2F-4DCB-890F-7E98FC5F7DE7}"/>
              </a:ext>
            </a:extLst>
          </p:cNvPr>
          <p:cNvCxnSpPr>
            <a:cxnSpLocks/>
            <a:stCxn id="114" idx="1"/>
            <a:endCxn id="118" idx="1"/>
          </p:cNvCxnSpPr>
          <p:nvPr/>
        </p:nvCxnSpPr>
        <p:spPr>
          <a:xfrm rot="10800000" flipH="1" flipV="1">
            <a:off x="7652154" y="1937915"/>
            <a:ext cx="222141" cy="841950"/>
          </a:xfrm>
          <a:prstGeom prst="bentConnector3">
            <a:avLst>
              <a:gd name="adj1" fmla="val -102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C7312919-A817-4989-85AC-29FFDBB6DF32}"/>
              </a:ext>
            </a:extLst>
          </p:cNvPr>
          <p:cNvCxnSpPr>
            <a:cxnSpLocks/>
            <a:stCxn id="114" idx="1"/>
            <a:endCxn id="119" idx="1"/>
          </p:cNvCxnSpPr>
          <p:nvPr/>
        </p:nvCxnSpPr>
        <p:spPr>
          <a:xfrm rot="10800000" flipH="1" flipV="1">
            <a:off x="7652154" y="1937914"/>
            <a:ext cx="213469" cy="1549981"/>
          </a:xfrm>
          <a:prstGeom prst="bentConnector3">
            <a:avLst>
              <a:gd name="adj1" fmla="val -107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xograma: Conector fora de Página 125">
            <a:extLst>
              <a:ext uri="{FF2B5EF4-FFF2-40B4-BE49-F238E27FC236}">
                <a16:creationId xmlns:a16="http://schemas.microsoft.com/office/drawing/2014/main" id="{065E1C6D-81D6-45BD-9031-F8860416B16B}"/>
              </a:ext>
            </a:extLst>
          </p:cNvPr>
          <p:cNvSpPr>
            <a:spLocks noChangeAspect="1"/>
          </p:cNvSpPr>
          <p:nvPr/>
        </p:nvSpPr>
        <p:spPr>
          <a:xfrm>
            <a:off x="8653605" y="3127128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31</a:t>
            </a:r>
          </a:p>
        </p:txBody>
      </p:sp>
      <p:sp>
        <p:nvSpPr>
          <p:cNvPr id="127" name="Fluxograma: Conector fora de Página 126">
            <a:extLst>
              <a:ext uri="{FF2B5EF4-FFF2-40B4-BE49-F238E27FC236}">
                <a16:creationId xmlns:a16="http://schemas.microsoft.com/office/drawing/2014/main" id="{2F10DBC7-2C51-4DE9-9EDD-A48BE3CA4F89}"/>
              </a:ext>
            </a:extLst>
          </p:cNvPr>
          <p:cNvSpPr>
            <a:spLocks noChangeAspect="1"/>
          </p:cNvSpPr>
          <p:nvPr/>
        </p:nvSpPr>
        <p:spPr>
          <a:xfrm>
            <a:off x="8649204" y="3697514"/>
            <a:ext cx="225966" cy="15888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32</a:t>
            </a:r>
          </a:p>
        </p:txBody>
      </p: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3068A12E-2D01-4B5F-901A-F76C5D34E32C}"/>
              </a:ext>
            </a:extLst>
          </p:cNvPr>
          <p:cNvCxnSpPr>
            <a:cxnSpLocks/>
            <a:stCxn id="118" idx="3"/>
            <a:endCxn id="126" idx="0"/>
          </p:cNvCxnSpPr>
          <p:nvPr/>
        </p:nvCxnSpPr>
        <p:spPr>
          <a:xfrm>
            <a:off x="8663699" y="2779865"/>
            <a:ext cx="102889" cy="3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0030775B-7A19-4453-8B49-AB1E1F4BC152}"/>
              </a:ext>
            </a:extLst>
          </p:cNvPr>
          <p:cNvCxnSpPr>
            <a:cxnSpLocks/>
            <a:stCxn id="119" idx="3"/>
            <a:endCxn id="127" idx="0"/>
          </p:cNvCxnSpPr>
          <p:nvPr/>
        </p:nvCxnSpPr>
        <p:spPr>
          <a:xfrm>
            <a:off x="8672255" y="3487896"/>
            <a:ext cx="89932" cy="20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775D8E63-74FA-4169-8937-B9C180BEE9A2}"/>
              </a:ext>
            </a:extLst>
          </p:cNvPr>
          <p:cNvSpPr/>
          <p:nvPr/>
        </p:nvSpPr>
        <p:spPr>
          <a:xfrm>
            <a:off x="6694281" y="3047819"/>
            <a:ext cx="763237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9.1 - Exibição dos </a:t>
            </a:r>
            <a:r>
              <a:rPr lang="pt-BR" sz="800">
                <a:solidFill>
                  <a:schemeClr val="tx1"/>
                </a:solidFill>
              </a:rPr>
              <a:t>status dos agendamentos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3B7239F9-C681-4C3A-8BF3-16266E77D226}"/>
              </a:ext>
            </a:extLst>
          </p:cNvPr>
          <p:cNvCxnSpPr>
            <a:cxnSpLocks/>
            <a:stCxn id="44" idx="3"/>
            <a:endCxn id="94" idx="0"/>
          </p:cNvCxnSpPr>
          <p:nvPr/>
        </p:nvCxnSpPr>
        <p:spPr>
          <a:xfrm>
            <a:off x="2486964" y="2754173"/>
            <a:ext cx="4588936" cy="29364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C878C98-30A6-4127-9F1F-3BA8A4120AC4}"/>
              </a:ext>
            </a:extLst>
          </p:cNvPr>
          <p:cNvSpPr/>
          <p:nvPr/>
        </p:nvSpPr>
        <p:spPr>
          <a:xfrm>
            <a:off x="1966614" y="2452678"/>
            <a:ext cx="12819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CF3C44B2-68F2-42F4-9E9B-059C05F6A9AE}"/>
              </a:ext>
            </a:extLst>
          </p:cNvPr>
          <p:cNvGrpSpPr/>
          <p:nvPr/>
        </p:nvGrpSpPr>
        <p:grpSpPr>
          <a:xfrm>
            <a:off x="1359443" y="1603834"/>
            <a:ext cx="912627" cy="633081"/>
            <a:chOff x="1359443" y="1603834"/>
            <a:chExt cx="912627" cy="63308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2156058D-2391-406F-A3EF-3374F68671A4}"/>
                </a:ext>
              </a:extLst>
            </p:cNvPr>
            <p:cNvSpPr/>
            <p:nvPr/>
          </p:nvSpPr>
          <p:spPr>
            <a:xfrm>
              <a:off x="1359443" y="1753064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10.2.2 – Consultas DAILY</a:t>
              </a:r>
            </a:p>
          </p:txBody>
        </p:sp>
        <p:pic>
          <p:nvPicPr>
            <p:cNvPr id="108" name="Gráfico 107" descr="Monitor com preenchimento sólido">
              <a:extLst>
                <a:ext uri="{FF2B5EF4-FFF2-40B4-BE49-F238E27FC236}">
                  <a16:creationId xmlns:a16="http://schemas.microsoft.com/office/drawing/2014/main" id="{0F39F530-01F8-47DD-9857-BA7E172D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253" y="1603834"/>
              <a:ext cx="165907" cy="165907"/>
            </a:xfrm>
            <a:prstGeom prst="rect">
              <a:avLst/>
            </a:prstGeom>
          </p:spPr>
        </p:pic>
      </p:grpSp>
      <p:grpSp>
        <p:nvGrpSpPr>
          <p:cNvPr id="487" name="Agrupar 486">
            <a:extLst>
              <a:ext uri="{FF2B5EF4-FFF2-40B4-BE49-F238E27FC236}">
                <a16:creationId xmlns:a16="http://schemas.microsoft.com/office/drawing/2014/main" id="{364F0B72-5B27-4BFE-BD1A-416859A22A0F}"/>
              </a:ext>
            </a:extLst>
          </p:cNvPr>
          <p:cNvGrpSpPr/>
          <p:nvPr/>
        </p:nvGrpSpPr>
        <p:grpSpPr>
          <a:xfrm>
            <a:off x="2450117" y="1609316"/>
            <a:ext cx="912627" cy="640273"/>
            <a:chOff x="2450117" y="1609316"/>
            <a:chExt cx="912627" cy="640273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F92ED696-3A44-466F-8920-0A42D2C922CF}"/>
                </a:ext>
              </a:extLst>
            </p:cNvPr>
            <p:cNvSpPr/>
            <p:nvPr/>
          </p:nvSpPr>
          <p:spPr>
            <a:xfrm>
              <a:off x="2450117" y="1765738"/>
              <a:ext cx="912627" cy="4838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rgbClr val="00B050"/>
                  </a:solidFill>
                </a:rPr>
                <a:t>10.4 Atualização on-line pelo CRM do cliente</a:t>
              </a:r>
            </a:p>
          </p:txBody>
        </p:sp>
        <p:pic>
          <p:nvPicPr>
            <p:cNvPr id="121" name="Gráfico 120" descr="Monitor com preenchimento sólido">
              <a:extLst>
                <a:ext uri="{FF2B5EF4-FFF2-40B4-BE49-F238E27FC236}">
                  <a16:creationId xmlns:a16="http://schemas.microsoft.com/office/drawing/2014/main" id="{6BC91904-5E5A-49CC-B0D1-35E82FFC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0913" y="1609316"/>
              <a:ext cx="165907" cy="165907"/>
            </a:xfrm>
            <a:prstGeom prst="rect">
              <a:avLst/>
            </a:prstGeom>
          </p:spPr>
        </p:pic>
      </p:grp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07790564-9363-4934-9255-212CCC53B716}"/>
              </a:ext>
            </a:extLst>
          </p:cNvPr>
          <p:cNvSpPr/>
          <p:nvPr/>
        </p:nvSpPr>
        <p:spPr>
          <a:xfrm>
            <a:off x="2957065" y="3467325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cxnSp>
        <p:nvCxnSpPr>
          <p:cNvPr id="135" name="Conector: Angulado 134">
            <a:extLst>
              <a:ext uri="{FF2B5EF4-FFF2-40B4-BE49-F238E27FC236}">
                <a16:creationId xmlns:a16="http://schemas.microsoft.com/office/drawing/2014/main" id="{2C55500A-2BDE-46E4-8F23-B4F459D0E3F5}"/>
              </a:ext>
            </a:extLst>
          </p:cNvPr>
          <p:cNvCxnSpPr>
            <a:cxnSpLocks/>
            <a:stCxn id="101" idx="2"/>
            <a:endCxn id="134" idx="0"/>
          </p:cNvCxnSpPr>
          <p:nvPr/>
        </p:nvCxnSpPr>
        <p:spPr>
          <a:xfrm rot="16200000" flipH="1">
            <a:off x="2471197" y="2870377"/>
            <a:ext cx="473629" cy="72026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B28E955-1509-409C-AC77-370CE70B2F2A}"/>
              </a:ext>
            </a:extLst>
          </p:cNvPr>
          <p:cNvSpPr txBox="1"/>
          <p:nvPr/>
        </p:nvSpPr>
        <p:spPr>
          <a:xfrm>
            <a:off x="2739223" y="3698715"/>
            <a:ext cx="57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489E7B3C-FC71-4B28-B936-0B9D14662B21}"/>
              </a:ext>
            </a:extLst>
          </p:cNvPr>
          <p:cNvSpPr/>
          <p:nvPr/>
        </p:nvSpPr>
        <p:spPr>
          <a:xfrm>
            <a:off x="1694722" y="24865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CAB81252-49E6-47FC-BA72-9F8C82991EC0}"/>
              </a:ext>
            </a:extLst>
          </p:cNvPr>
          <p:cNvSpPr/>
          <p:nvPr/>
        </p:nvSpPr>
        <p:spPr>
          <a:xfrm>
            <a:off x="529829" y="2878420"/>
            <a:ext cx="763237" cy="379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10.2 - Integração de CTEs a monitorar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768CADBD-6CAE-47FF-A141-056EEF91AC35}"/>
              </a:ext>
            </a:extLst>
          </p:cNvPr>
          <p:cNvCxnSpPr>
            <a:cxnSpLocks/>
            <a:stCxn id="146" idx="0"/>
            <a:endCxn id="44" idx="1"/>
          </p:cNvCxnSpPr>
          <p:nvPr/>
        </p:nvCxnSpPr>
        <p:spPr>
          <a:xfrm rot="5400000" flipH="1" flipV="1">
            <a:off x="1182130" y="2483492"/>
            <a:ext cx="124247" cy="66561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uxograma: Conector fora de Página 150">
            <a:extLst>
              <a:ext uri="{FF2B5EF4-FFF2-40B4-BE49-F238E27FC236}">
                <a16:creationId xmlns:a16="http://schemas.microsoft.com/office/drawing/2014/main" id="{7F1A4BE0-58C9-4CD8-ACB8-C80D8D97758D}"/>
              </a:ext>
            </a:extLst>
          </p:cNvPr>
          <p:cNvSpPr/>
          <p:nvPr/>
        </p:nvSpPr>
        <p:spPr>
          <a:xfrm>
            <a:off x="567973" y="238919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11</a:t>
            </a: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6C9EF96B-264B-4475-A8B1-3B994C58CAD0}"/>
              </a:ext>
            </a:extLst>
          </p:cNvPr>
          <p:cNvCxnSpPr>
            <a:cxnSpLocks/>
            <a:endCxn id="155" idx="0"/>
          </p:cNvCxnSpPr>
          <p:nvPr/>
        </p:nvCxnSpPr>
        <p:spPr>
          <a:xfrm rot="16200000" flipH="1">
            <a:off x="662692" y="2684571"/>
            <a:ext cx="208672" cy="4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FC24D049-67D0-49D5-A836-7DEA078E9639}"/>
              </a:ext>
            </a:extLst>
          </p:cNvPr>
          <p:cNvSpPr/>
          <p:nvPr/>
        </p:nvSpPr>
        <p:spPr>
          <a:xfrm>
            <a:off x="764981" y="280972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Fluxograma: Terminação 157">
            <a:extLst>
              <a:ext uri="{FF2B5EF4-FFF2-40B4-BE49-F238E27FC236}">
                <a16:creationId xmlns:a16="http://schemas.microsoft.com/office/drawing/2014/main" id="{98DFB661-EB4E-4769-94FE-3A3DA2BE4EC8}"/>
              </a:ext>
            </a:extLst>
          </p:cNvPr>
          <p:cNvSpPr/>
          <p:nvPr/>
        </p:nvSpPr>
        <p:spPr>
          <a:xfrm>
            <a:off x="11120555" y="6689835"/>
            <a:ext cx="443272" cy="10889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pic>
        <p:nvPicPr>
          <p:cNvPr id="174" name="Gráfico 173" descr="Monitor com preenchimento sólido">
            <a:extLst>
              <a:ext uri="{FF2B5EF4-FFF2-40B4-BE49-F238E27FC236}">
                <a16:creationId xmlns:a16="http://schemas.microsoft.com/office/drawing/2014/main" id="{940ECD1C-99C4-45C3-98B3-63A0D3D7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6074" y="5218891"/>
            <a:ext cx="165907" cy="165907"/>
          </a:xfrm>
          <a:prstGeom prst="rect">
            <a:avLst/>
          </a:prstGeom>
        </p:spPr>
      </p:pic>
      <p:pic>
        <p:nvPicPr>
          <p:cNvPr id="175" name="Gráfico 174" descr="Monitor com preenchimento sólido">
            <a:extLst>
              <a:ext uri="{FF2B5EF4-FFF2-40B4-BE49-F238E27FC236}">
                <a16:creationId xmlns:a16="http://schemas.microsoft.com/office/drawing/2014/main" id="{B0A71108-33ED-423D-BDBF-2E497AF76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9596" y="5757880"/>
            <a:ext cx="165907" cy="165907"/>
          </a:xfrm>
          <a:prstGeom prst="rect">
            <a:avLst/>
          </a:prstGeom>
        </p:spPr>
      </p:pic>
      <p:pic>
        <p:nvPicPr>
          <p:cNvPr id="176" name="Gráfico 175" descr="Monitor com preenchimento sólido">
            <a:extLst>
              <a:ext uri="{FF2B5EF4-FFF2-40B4-BE49-F238E27FC236}">
                <a16:creationId xmlns:a16="http://schemas.microsoft.com/office/drawing/2014/main" id="{3489656C-9E92-488E-97DB-1BEDF674C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6518" y="4448903"/>
            <a:ext cx="165907" cy="165907"/>
          </a:xfrm>
          <a:prstGeom prst="rect">
            <a:avLst/>
          </a:prstGeom>
        </p:spPr>
      </p:pic>
      <p:pic>
        <p:nvPicPr>
          <p:cNvPr id="177" name="Gráfico 176" descr="Monitor com preenchimento sólido">
            <a:extLst>
              <a:ext uri="{FF2B5EF4-FFF2-40B4-BE49-F238E27FC236}">
                <a16:creationId xmlns:a16="http://schemas.microsoft.com/office/drawing/2014/main" id="{8A32ED4E-2659-4F6B-86EF-A2515416C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4962" y="1701518"/>
            <a:ext cx="165907" cy="165907"/>
          </a:xfrm>
          <a:prstGeom prst="rect">
            <a:avLst/>
          </a:prstGeom>
        </p:spPr>
      </p:pic>
      <p:sp>
        <p:nvSpPr>
          <p:cNvPr id="195" name="Retângulo 194">
            <a:extLst>
              <a:ext uri="{FF2B5EF4-FFF2-40B4-BE49-F238E27FC236}">
                <a16:creationId xmlns:a16="http://schemas.microsoft.com/office/drawing/2014/main" id="{3B0CA650-22BE-4DA6-AF48-8166F5158EBA}"/>
              </a:ext>
            </a:extLst>
          </p:cNvPr>
          <p:cNvSpPr/>
          <p:nvPr/>
        </p:nvSpPr>
        <p:spPr>
          <a:xfrm>
            <a:off x="2333181" y="249620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: Cantos Arredondados 199">
            <a:extLst>
              <a:ext uri="{FF2B5EF4-FFF2-40B4-BE49-F238E27FC236}">
                <a16:creationId xmlns:a16="http://schemas.microsoft.com/office/drawing/2014/main" id="{E7C798B5-C84E-483A-B9D7-E8DAF12BA260}"/>
              </a:ext>
            </a:extLst>
          </p:cNvPr>
          <p:cNvSpPr/>
          <p:nvPr/>
        </p:nvSpPr>
        <p:spPr>
          <a:xfrm>
            <a:off x="10399468" y="3021474"/>
            <a:ext cx="853387" cy="4838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00B050"/>
                </a:solidFill>
              </a:rPr>
              <a:t>8.1– Avaliação da entrega</a:t>
            </a:r>
          </a:p>
        </p:txBody>
      </p:sp>
      <p:sp>
        <p:nvSpPr>
          <p:cNvPr id="202" name="Fluxograma: Conector fora de Página 201">
            <a:extLst>
              <a:ext uri="{FF2B5EF4-FFF2-40B4-BE49-F238E27FC236}">
                <a16:creationId xmlns:a16="http://schemas.microsoft.com/office/drawing/2014/main" id="{67B9764C-C1CF-4C91-8CF1-0828518FEADC}"/>
              </a:ext>
            </a:extLst>
          </p:cNvPr>
          <p:cNvSpPr/>
          <p:nvPr/>
        </p:nvSpPr>
        <p:spPr>
          <a:xfrm>
            <a:off x="9847345" y="316233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D06BAC78-D3F8-45A2-AE39-3649D9573657}"/>
              </a:ext>
            </a:extLst>
          </p:cNvPr>
          <p:cNvSpPr txBox="1"/>
          <p:nvPr/>
        </p:nvSpPr>
        <p:spPr>
          <a:xfrm>
            <a:off x="9484173" y="2766059"/>
            <a:ext cx="61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ED2C369B-164D-47BB-A9C2-E77A0DF17F84}"/>
              </a:ext>
            </a:extLst>
          </p:cNvPr>
          <p:cNvCxnSpPr>
            <a:cxnSpLocks/>
            <a:stCxn id="202" idx="3"/>
            <a:endCxn id="200" idx="1"/>
          </p:cNvCxnSpPr>
          <p:nvPr/>
        </p:nvCxnSpPr>
        <p:spPr>
          <a:xfrm>
            <a:off x="10069503" y="3262189"/>
            <a:ext cx="329965" cy="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59552E0-7B23-4FC3-BBE8-176B2E79B62D}"/>
              </a:ext>
            </a:extLst>
          </p:cNvPr>
          <p:cNvSpPr/>
          <p:nvPr/>
        </p:nvSpPr>
        <p:spPr>
          <a:xfrm>
            <a:off x="2454059" y="2814752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luxograma: Decisão 136">
            <a:extLst>
              <a:ext uri="{FF2B5EF4-FFF2-40B4-BE49-F238E27FC236}">
                <a16:creationId xmlns:a16="http://schemas.microsoft.com/office/drawing/2014/main" id="{E1C7FF98-DF48-4D8E-80B5-40F0C3E52516}"/>
              </a:ext>
            </a:extLst>
          </p:cNvPr>
          <p:cNvSpPr/>
          <p:nvPr/>
        </p:nvSpPr>
        <p:spPr>
          <a:xfrm>
            <a:off x="3740401" y="3986299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23ED63A2-4A2F-4131-B7B5-DF3CAE2C14E4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2507342" y="2837612"/>
            <a:ext cx="1233059" cy="1208291"/>
          </a:xfrm>
          <a:prstGeom prst="bentConnector3">
            <a:avLst>
              <a:gd name="adj1" fmla="val 878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F5C9914-9F7F-43F6-B2DA-DB2978726869}"/>
              </a:ext>
            </a:extLst>
          </p:cNvPr>
          <p:cNvSpPr txBox="1"/>
          <p:nvPr/>
        </p:nvSpPr>
        <p:spPr>
          <a:xfrm>
            <a:off x="3747071" y="3628707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  <p:pic>
        <p:nvPicPr>
          <p:cNvPr id="140" name="Gráfico 139" descr="Monitor com preenchimento sólido">
            <a:extLst>
              <a:ext uri="{FF2B5EF4-FFF2-40B4-BE49-F238E27FC236}">
                <a16:creationId xmlns:a16="http://schemas.microsoft.com/office/drawing/2014/main" id="{C0EF1060-C1DC-44C7-A8E8-2B63A0116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283" y="1613995"/>
            <a:ext cx="165907" cy="165907"/>
          </a:xfrm>
          <a:prstGeom prst="rect">
            <a:avLst/>
          </a:prstGeom>
        </p:spPr>
      </p:pic>
      <p:sp>
        <p:nvSpPr>
          <p:cNvPr id="141" name="Fluxograma: Decisão 140">
            <a:extLst>
              <a:ext uri="{FF2B5EF4-FFF2-40B4-BE49-F238E27FC236}">
                <a16:creationId xmlns:a16="http://schemas.microsoft.com/office/drawing/2014/main" id="{DE8A0512-1636-48A7-8525-9A7648FAB1CA}"/>
              </a:ext>
            </a:extLst>
          </p:cNvPr>
          <p:cNvSpPr/>
          <p:nvPr/>
        </p:nvSpPr>
        <p:spPr>
          <a:xfrm>
            <a:off x="4867861" y="4614810"/>
            <a:ext cx="231333" cy="119207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DB549517-06A0-4CEC-9E63-0EEBDB5C5E2A}"/>
              </a:ext>
            </a:extLst>
          </p:cNvPr>
          <p:cNvCxnSpPr>
            <a:cxnSpLocks/>
            <a:stCxn id="149" idx="0"/>
            <a:endCxn id="141" idx="2"/>
          </p:cNvCxnSpPr>
          <p:nvPr/>
        </p:nvCxnSpPr>
        <p:spPr>
          <a:xfrm rot="5400000" flipH="1" flipV="1">
            <a:off x="4869950" y="4847595"/>
            <a:ext cx="227156" cy="1270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F761807C-6985-4635-AA8A-2D6A64DB4987}"/>
              </a:ext>
            </a:extLst>
          </p:cNvPr>
          <p:cNvSpPr/>
          <p:nvPr/>
        </p:nvSpPr>
        <p:spPr>
          <a:xfrm>
            <a:off x="4481688" y="4881979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6C129625-12D1-4BED-8A3A-31AC5BDE01E2}"/>
              </a:ext>
            </a:extLst>
          </p:cNvPr>
          <p:cNvSpPr/>
          <p:nvPr/>
        </p:nvSpPr>
        <p:spPr>
          <a:xfrm>
            <a:off x="7924468" y="2162396"/>
            <a:ext cx="1010073" cy="3389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13.4 – Apuração Inteligência de negócio SUPPDATA</a:t>
            </a:r>
          </a:p>
        </p:txBody>
      </p: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5AFB03AD-9AA2-4E41-B7B0-33806E4060BB}"/>
              </a:ext>
            </a:extLst>
          </p:cNvPr>
          <p:cNvCxnSpPr>
            <a:cxnSpLocks/>
            <a:stCxn id="111" idx="2"/>
            <a:endCxn id="171" idx="0"/>
          </p:cNvCxnSpPr>
          <p:nvPr/>
        </p:nvCxnSpPr>
        <p:spPr>
          <a:xfrm rot="16200000" flipH="1">
            <a:off x="7764293" y="1497183"/>
            <a:ext cx="844811" cy="485614"/>
          </a:xfrm>
          <a:prstGeom prst="bentConnector3">
            <a:avLst>
              <a:gd name="adj1" fmla="val 12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A7C3628-B4F8-42C5-8470-C3A62FCEE817}"/>
              </a:ext>
            </a:extLst>
          </p:cNvPr>
          <p:cNvSpPr txBox="1"/>
          <p:nvPr/>
        </p:nvSpPr>
        <p:spPr>
          <a:xfrm>
            <a:off x="4639448" y="4220026"/>
            <a:ext cx="9073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Se transportador OTOU por usar</a:t>
            </a:r>
          </a:p>
        </p:txBody>
      </p:sp>
    </p:spTree>
    <p:extLst>
      <p:ext uri="{BB962C8B-B14F-4D97-AF65-F5344CB8AC3E}">
        <p14:creationId xmlns:p14="http://schemas.microsoft.com/office/powerpoint/2010/main" val="33438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6" grpId="0" animBg="1"/>
      <p:bldP spid="45" grpId="0" animBg="1"/>
      <p:bldP spid="56" grpId="0" animBg="1"/>
      <p:bldP spid="98" grpId="0" animBg="1"/>
      <p:bldP spid="102" grpId="0" animBg="1"/>
      <p:bldP spid="131" grpId="0" animBg="1"/>
      <p:bldP spid="149" grpId="0" animBg="1"/>
      <p:bldP spid="156" grpId="0" animBg="1"/>
      <p:bldP spid="196" grpId="0" animBg="1"/>
      <p:bldP spid="197" grpId="0" animBg="1"/>
      <p:bldP spid="201" grpId="0" animBg="1"/>
      <p:bldP spid="275" grpId="0" animBg="1"/>
      <p:bldP spid="292" grpId="0" animBg="1"/>
      <p:bldP spid="87" grpId="0" animBg="1"/>
      <p:bldP spid="96" grpId="0" animBg="1"/>
      <p:bldP spid="111" grpId="0" animBg="1"/>
      <p:bldP spid="114" grpId="0" animBg="1"/>
      <p:bldP spid="118" grpId="0" animBg="1"/>
      <p:bldP spid="119" grpId="0" animBg="1"/>
      <p:bldP spid="126" grpId="0" animBg="1"/>
      <p:bldP spid="127" grpId="0" animBg="1"/>
      <p:bldP spid="94" grpId="0" animBg="1"/>
      <p:bldP spid="134" grpId="0" animBg="1"/>
      <p:bldP spid="136" grpId="0"/>
      <p:bldP spid="146" grpId="0" animBg="1"/>
      <p:bldP spid="151" grpId="0" animBg="1"/>
      <p:bldP spid="155" grpId="0" animBg="1"/>
      <p:bldP spid="200" grpId="0" animBg="1"/>
      <p:bldP spid="202" grpId="0" animBg="1"/>
      <p:bldP spid="203" grpId="0"/>
      <p:bldP spid="137" grpId="0" animBg="1"/>
      <p:bldP spid="139" grpId="0"/>
      <p:bldP spid="141" grpId="0" animBg="1"/>
      <p:bldP spid="171" grpId="0" animBg="1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6E2B-EC74-4463-82DA-A3B772F5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3993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           Macro Processos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B0F5D-9589-4657-8789-B79B690A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" y="67843"/>
            <a:ext cx="385680" cy="37629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BA355E5-6025-4854-B704-3E3D2B78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4000" y="3139998"/>
            <a:ext cx="6858000" cy="578001"/>
          </a:xfrm>
          <a:prstGeom prst="rect">
            <a:avLst/>
          </a:prstGeom>
        </p:spPr>
      </p:pic>
      <p:pic>
        <p:nvPicPr>
          <p:cNvPr id="66" name="Imagem 65" descr="Uma imagem contendo desenho&#10;&#10;Descrição gerada automaticamente">
            <a:extLst>
              <a:ext uri="{FF2B5EF4-FFF2-40B4-BE49-F238E27FC236}">
                <a16:creationId xmlns:a16="http://schemas.microsoft.com/office/drawing/2014/main" id="{6F7EFC1F-FD0E-41D9-A2F4-A65E56894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5974" y="5739268"/>
            <a:ext cx="1320284" cy="372423"/>
          </a:xfrm>
          <a:prstGeom prst="rect">
            <a:avLst/>
          </a:prstGeom>
        </p:spPr>
      </p:pic>
      <p:sp>
        <p:nvSpPr>
          <p:cNvPr id="14" name="Seta: Divisa 13">
            <a:extLst>
              <a:ext uri="{FF2B5EF4-FFF2-40B4-BE49-F238E27FC236}">
                <a16:creationId xmlns:a16="http://schemas.microsoft.com/office/drawing/2014/main" id="{61F79BF9-B011-4C2F-8A9D-EBF004E3ABD8}"/>
              </a:ext>
            </a:extLst>
          </p:cNvPr>
          <p:cNvSpPr/>
          <p:nvPr/>
        </p:nvSpPr>
        <p:spPr>
          <a:xfrm>
            <a:off x="236883" y="607774"/>
            <a:ext cx="287378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14 - PARAMETRIZAÇÃO DO FATURAMENTO DO CLIENTE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64BD7B2E-D207-4CB6-AA19-E67302723026}"/>
              </a:ext>
            </a:extLst>
          </p:cNvPr>
          <p:cNvSpPr/>
          <p:nvPr/>
        </p:nvSpPr>
        <p:spPr>
          <a:xfrm>
            <a:off x="3013631" y="607774"/>
            <a:ext cx="2799965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15 - FATURAMENTO DO CLIENTE</a:t>
            </a: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F2B95D53-8FE4-496A-9626-53311B85959D}"/>
              </a:ext>
            </a:extLst>
          </p:cNvPr>
          <p:cNvSpPr/>
          <p:nvPr/>
        </p:nvSpPr>
        <p:spPr>
          <a:xfrm>
            <a:off x="5688955" y="607774"/>
            <a:ext cx="3458426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16 - CONCILIAÇÃO DE FRETES A PAGAR</a:t>
            </a:r>
          </a:p>
        </p:txBody>
      </p:sp>
      <p:sp>
        <p:nvSpPr>
          <p:cNvPr id="17" name="Seta: Divisa 16">
            <a:extLst>
              <a:ext uri="{FF2B5EF4-FFF2-40B4-BE49-F238E27FC236}">
                <a16:creationId xmlns:a16="http://schemas.microsoft.com/office/drawing/2014/main" id="{7A40767D-FC00-4E0B-8CE3-BC267FA6F38C}"/>
              </a:ext>
            </a:extLst>
          </p:cNvPr>
          <p:cNvSpPr/>
          <p:nvPr/>
        </p:nvSpPr>
        <p:spPr>
          <a:xfrm>
            <a:off x="8990859" y="607774"/>
            <a:ext cx="2573284" cy="3744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17 - PROCESSAMENTO DE LIQUIDAÇÃO FINANCEIRA DE TRANSPORTE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3BF9EB0-DDCD-46D6-B0FC-2E4E828933CE}"/>
              </a:ext>
            </a:extLst>
          </p:cNvPr>
          <p:cNvSpPr/>
          <p:nvPr/>
        </p:nvSpPr>
        <p:spPr>
          <a:xfrm>
            <a:off x="39462" y="1041911"/>
            <a:ext cx="234535" cy="2387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BCA416-8021-4AA6-9B11-E1B434194132}"/>
              </a:ext>
            </a:extLst>
          </p:cNvPr>
          <p:cNvSpPr/>
          <p:nvPr/>
        </p:nvSpPr>
        <p:spPr>
          <a:xfrm>
            <a:off x="299942" y="1041912"/>
            <a:ext cx="419360" cy="48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ER, WMS, TMS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C863960-7BB2-48A2-B434-1D59192853C0}"/>
              </a:ext>
            </a:extLst>
          </p:cNvPr>
          <p:cNvSpPr/>
          <p:nvPr/>
        </p:nvSpPr>
        <p:spPr>
          <a:xfrm>
            <a:off x="39462" y="3502221"/>
            <a:ext cx="247259" cy="2637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ADMINISTRAÇÃO BEXX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9D59A-5731-4F10-992C-F8965D2B4A1A}"/>
              </a:ext>
            </a:extLst>
          </p:cNvPr>
          <p:cNvSpPr/>
          <p:nvPr/>
        </p:nvSpPr>
        <p:spPr>
          <a:xfrm>
            <a:off x="299942" y="3502221"/>
            <a:ext cx="391190" cy="8413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CADASTROS BEXX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EAE2B-52A5-426C-8AAD-9548C04F6334}"/>
              </a:ext>
            </a:extLst>
          </p:cNvPr>
          <p:cNvSpPr/>
          <p:nvPr/>
        </p:nvSpPr>
        <p:spPr>
          <a:xfrm>
            <a:off x="299942" y="4371614"/>
            <a:ext cx="404643" cy="101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ERP FINANCEIRO BEXX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7A69169-56DB-49AC-A47D-8CCF7174BDF8}"/>
              </a:ext>
            </a:extLst>
          </p:cNvPr>
          <p:cNvCxnSpPr>
            <a:cxnSpLocks/>
          </p:cNvCxnSpPr>
          <p:nvPr/>
        </p:nvCxnSpPr>
        <p:spPr>
          <a:xfrm>
            <a:off x="2941650" y="1089558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97F0CF1-E65E-48D6-BA08-CC0D28240864}"/>
              </a:ext>
            </a:extLst>
          </p:cNvPr>
          <p:cNvCxnSpPr>
            <a:cxnSpLocks/>
          </p:cNvCxnSpPr>
          <p:nvPr/>
        </p:nvCxnSpPr>
        <p:spPr>
          <a:xfrm flipV="1">
            <a:off x="271005" y="1531186"/>
            <a:ext cx="1121325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E17F1AE-4A81-4AEE-A16E-C8BE79680189}"/>
              </a:ext>
            </a:extLst>
          </p:cNvPr>
          <p:cNvCxnSpPr>
            <a:cxnSpLocks/>
          </p:cNvCxnSpPr>
          <p:nvPr/>
        </p:nvCxnSpPr>
        <p:spPr>
          <a:xfrm>
            <a:off x="342069" y="4335063"/>
            <a:ext cx="11270568" cy="31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C337531-C0E4-456D-A985-BF06802CAD20}"/>
              </a:ext>
            </a:extLst>
          </p:cNvPr>
          <p:cNvSpPr/>
          <p:nvPr/>
        </p:nvSpPr>
        <p:spPr>
          <a:xfrm>
            <a:off x="2990952" y="4353204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15.1 – Geração de Pedido p/ERP faturar Valores da BEXX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091F49A-8151-46C4-B155-1FD9B08CC7AA}"/>
              </a:ext>
            </a:extLst>
          </p:cNvPr>
          <p:cNvCxnSpPr>
            <a:cxnSpLocks/>
            <a:stCxn id="165" idx="2"/>
            <a:endCxn id="35" idx="0"/>
          </p:cNvCxnSpPr>
          <p:nvPr/>
        </p:nvCxnSpPr>
        <p:spPr>
          <a:xfrm rot="16200000" flipH="1">
            <a:off x="3013488" y="4005219"/>
            <a:ext cx="228679" cy="467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3E770EE-8702-4F5A-ADAF-6E03D67496C5}"/>
              </a:ext>
            </a:extLst>
          </p:cNvPr>
          <p:cNvSpPr/>
          <p:nvPr/>
        </p:nvSpPr>
        <p:spPr>
          <a:xfrm>
            <a:off x="2984663" y="4895307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15.2 - Análise de condições para faturar o cliente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42D1A01-9613-4ABE-8CB8-39EC50EC7F3D}"/>
              </a:ext>
            </a:extLst>
          </p:cNvPr>
          <p:cNvSpPr/>
          <p:nvPr/>
        </p:nvSpPr>
        <p:spPr>
          <a:xfrm>
            <a:off x="3999969" y="4375109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15.3 - Faturamento do cliente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84BBA91-EB73-41DA-B4CE-FF3A17692210}"/>
              </a:ext>
            </a:extLst>
          </p:cNvPr>
          <p:cNvSpPr/>
          <p:nvPr/>
        </p:nvSpPr>
        <p:spPr>
          <a:xfrm>
            <a:off x="4894649" y="4375109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15.4 - Geração de contas a receber pelo Frete e </a:t>
            </a:r>
            <a:r>
              <a:rPr lang="pt-BR" sz="800" dirty="0" err="1">
                <a:solidFill>
                  <a:srgbClr val="7030A0"/>
                </a:solidFill>
              </a:rPr>
              <a:t>Suc</a:t>
            </a:r>
            <a:r>
              <a:rPr lang="pt-BR" sz="800" dirty="0">
                <a:solidFill>
                  <a:srgbClr val="7030A0"/>
                </a:solidFill>
              </a:rPr>
              <a:t> </a:t>
            </a:r>
            <a:r>
              <a:rPr lang="pt-BR" sz="800" dirty="0" err="1">
                <a:solidFill>
                  <a:srgbClr val="7030A0"/>
                </a:solidFill>
              </a:rPr>
              <a:t>Fee</a:t>
            </a:r>
            <a:r>
              <a:rPr lang="pt-BR" sz="800" dirty="0">
                <a:solidFill>
                  <a:srgbClr val="7030A0"/>
                </a:solidFill>
              </a:rPr>
              <a:t>/ Volume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AC48574C-869A-4220-A415-712A68D32AE5}"/>
              </a:ext>
            </a:extLst>
          </p:cNvPr>
          <p:cNvCxnSpPr>
            <a:cxnSpLocks/>
            <a:stCxn id="140" idx="3"/>
            <a:endCxn id="38" idx="1"/>
          </p:cNvCxnSpPr>
          <p:nvPr/>
        </p:nvCxnSpPr>
        <p:spPr>
          <a:xfrm>
            <a:off x="2285194" y="3700282"/>
            <a:ext cx="699469" cy="143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EC39042-26C9-4558-909A-0AEAE54DA81F}"/>
              </a:ext>
            </a:extLst>
          </p:cNvPr>
          <p:cNvCxnSpPr>
            <a:cxnSpLocks/>
            <a:stCxn id="35" idx="3"/>
            <a:endCxn id="271" idx="3"/>
          </p:cNvCxnSpPr>
          <p:nvPr/>
        </p:nvCxnSpPr>
        <p:spPr>
          <a:xfrm>
            <a:off x="3731992" y="4595130"/>
            <a:ext cx="65415" cy="403751"/>
          </a:xfrm>
          <a:prstGeom prst="bentConnector3">
            <a:avLst>
              <a:gd name="adj1" fmla="val 309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9921B72-3DBB-4DAC-BCEB-6C64D371E973}"/>
              </a:ext>
            </a:extLst>
          </p:cNvPr>
          <p:cNvCxnSpPr>
            <a:cxnSpLocks/>
            <a:stCxn id="269" idx="3"/>
            <a:endCxn id="39" idx="2"/>
          </p:cNvCxnSpPr>
          <p:nvPr/>
        </p:nvCxnSpPr>
        <p:spPr>
          <a:xfrm flipV="1">
            <a:off x="3792775" y="4858960"/>
            <a:ext cx="577714" cy="396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95F14D8-013B-494D-B4B4-A8960171BC0F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V="1">
            <a:off x="4741009" y="4375109"/>
            <a:ext cx="555747" cy="241926"/>
          </a:xfrm>
          <a:prstGeom prst="bentConnector4">
            <a:avLst>
              <a:gd name="adj1" fmla="val 13823"/>
              <a:gd name="adj2" fmla="val 19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8D0BC25-0A40-4DC0-B7F2-B0F664DF1057}"/>
              </a:ext>
            </a:extLst>
          </p:cNvPr>
          <p:cNvCxnSpPr>
            <a:cxnSpLocks/>
          </p:cNvCxnSpPr>
          <p:nvPr/>
        </p:nvCxnSpPr>
        <p:spPr>
          <a:xfrm>
            <a:off x="5790308" y="982242"/>
            <a:ext cx="0" cy="5749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33D0CBFD-7CCC-44AA-AD18-4D697AB57571}"/>
              </a:ext>
            </a:extLst>
          </p:cNvPr>
          <p:cNvSpPr/>
          <p:nvPr/>
        </p:nvSpPr>
        <p:spPr>
          <a:xfrm>
            <a:off x="6432503" y="3834739"/>
            <a:ext cx="981348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16.1 - Cadastramento de transportador</a:t>
            </a:r>
          </a:p>
        </p:txBody>
      </p:sp>
      <p:sp>
        <p:nvSpPr>
          <p:cNvPr id="67" name="Fluxograma: Conector fora de Página 66">
            <a:extLst>
              <a:ext uri="{FF2B5EF4-FFF2-40B4-BE49-F238E27FC236}">
                <a16:creationId xmlns:a16="http://schemas.microsoft.com/office/drawing/2014/main" id="{36D537F4-2B5E-4610-AD97-1BED4374CF21}"/>
              </a:ext>
            </a:extLst>
          </p:cNvPr>
          <p:cNvSpPr/>
          <p:nvPr/>
        </p:nvSpPr>
        <p:spPr>
          <a:xfrm>
            <a:off x="7935229" y="3805054"/>
            <a:ext cx="156201" cy="1203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18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6FE1F44E-EB49-4D70-94AA-FEC7F9738A49}"/>
              </a:ext>
            </a:extLst>
          </p:cNvPr>
          <p:cNvCxnSpPr>
            <a:cxnSpLocks/>
            <a:stCxn id="67" idx="2"/>
            <a:endCxn id="65" idx="3"/>
          </p:cNvCxnSpPr>
          <p:nvPr/>
        </p:nvCxnSpPr>
        <p:spPr>
          <a:xfrm rot="5400000">
            <a:off x="7637968" y="3701303"/>
            <a:ext cx="151246" cy="599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3A86897-0C32-40FF-8142-CB08434FE6DF}"/>
              </a:ext>
            </a:extLst>
          </p:cNvPr>
          <p:cNvSpPr/>
          <p:nvPr/>
        </p:nvSpPr>
        <p:spPr>
          <a:xfrm>
            <a:off x="299941" y="1585596"/>
            <a:ext cx="395053" cy="1840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GESTÃO DE FRETES BEXX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2E41B9-334C-4581-945E-62367D9F7BE7}"/>
              </a:ext>
            </a:extLst>
          </p:cNvPr>
          <p:cNvCxnSpPr>
            <a:cxnSpLocks/>
          </p:cNvCxnSpPr>
          <p:nvPr/>
        </p:nvCxnSpPr>
        <p:spPr>
          <a:xfrm>
            <a:off x="2993611" y="3490993"/>
            <a:ext cx="8460451" cy="18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DD6CDF82-30F1-4131-B3D1-CE842EEF7DD5}"/>
              </a:ext>
            </a:extLst>
          </p:cNvPr>
          <p:cNvSpPr/>
          <p:nvPr/>
        </p:nvSpPr>
        <p:spPr>
          <a:xfrm>
            <a:off x="5982847" y="1583499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16.1 - Integração das Notas do cliente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F2B0ECCF-3F55-43A8-8E74-A46374D1B9A8}"/>
              </a:ext>
            </a:extLst>
          </p:cNvPr>
          <p:cNvCxnSpPr>
            <a:cxnSpLocks/>
            <a:stCxn id="154" idx="3"/>
            <a:endCxn id="77" idx="1"/>
          </p:cNvCxnSpPr>
          <p:nvPr/>
        </p:nvCxnSpPr>
        <p:spPr>
          <a:xfrm>
            <a:off x="5260127" y="1709574"/>
            <a:ext cx="722720" cy="11585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51B29AD-C91A-440A-B113-9C25BCA997E7}"/>
              </a:ext>
            </a:extLst>
          </p:cNvPr>
          <p:cNvSpPr/>
          <p:nvPr/>
        </p:nvSpPr>
        <p:spPr>
          <a:xfrm>
            <a:off x="8108728" y="1576121"/>
            <a:ext cx="795210" cy="483851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16.2 - Integração de CTEs emitidos contra o Cliente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BF4972C-331F-455E-9146-152263355CA6}"/>
              </a:ext>
            </a:extLst>
          </p:cNvPr>
          <p:cNvSpPr/>
          <p:nvPr/>
        </p:nvSpPr>
        <p:spPr>
          <a:xfrm>
            <a:off x="5989482" y="2349836"/>
            <a:ext cx="795210" cy="374148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16.5 - Conciliação de valores  a pagar</a:t>
            </a: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CEE14C6E-D86A-4991-8754-6C8346311303}"/>
              </a:ext>
            </a:extLst>
          </p:cNvPr>
          <p:cNvSpPr/>
          <p:nvPr/>
        </p:nvSpPr>
        <p:spPr>
          <a:xfrm>
            <a:off x="5986389" y="3089784"/>
            <a:ext cx="795210" cy="380222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16.6 - Geração de pendência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9E0F8CE9-4241-45E1-B73B-EDC167999A87}"/>
              </a:ext>
            </a:extLst>
          </p:cNvPr>
          <p:cNvSpPr/>
          <p:nvPr/>
        </p:nvSpPr>
        <p:spPr>
          <a:xfrm>
            <a:off x="8058963" y="3094065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16.8 - Liberação de Vl. a pagar transportador</a:t>
            </a:r>
          </a:p>
        </p:txBody>
      </p: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A1C89CA6-50BD-4030-BE35-06CBBE857CE3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242526" y="2205275"/>
            <a:ext cx="282486" cy="6635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3AAB04B5-A6B9-4BC5-8572-ADB2B182BE49}"/>
              </a:ext>
            </a:extLst>
          </p:cNvPr>
          <p:cNvCxnSpPr>
            <a:cxnSpLocks/>
            <a:stCxn id="81" idx="2"/>
            <a:endCxn id="172" idx="0"/>
          </p:cNvCxnSpPr>
          <p:nvPr/>
        </p:nvCxnSpPr>
        <p:spPr>
          <a:xfrm rot="5400000">
            <a:off x="7931759" y="1725646"/>
            <a:ext cx="240248" cy="908901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288B1BE1-B3CD-423F-A29E-90C079EA5F1B}"/>
              </a:ext>
            </a:extLst>
          </p:cNvPr>
          <p:cNvCxnSpPr>
            <a:cxnSpLocks/>
            <a:stCxn id="83" idx="3"/>
            <a:endCxn id="101" idx="1"/>
          </p:cNvCxnSpPr>
          <p:nvPr/>
        </p:nvCxnSpPr>
        <p:spPr>
          <a:xfrm flipV="1">
            <a:off x="6781599" y="3278282"/>
            <a:ext cx="245768" cy="161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0ACBD017-2A46-4AC1-A88A-EDB7B5B81995}"/>
              </a:ext>
            </a:extLst>
          </p:cNvPr>
          <p:cNvCxnSpPr>
            <a:cxnSpLocks/>
            <a:stCxn id="185" idx="2"/>
            <a:endCxn id="83" idx="0"/>
          </p:cNvCxnSpPr>
          <p:nvPr/>
        </p:nvCxnSpPr>
        <p:spPr>
          <a:xfrm rot="5400000">
            <a:off x="6308590" y="3011924"/>
            <a:ext cx="153264" cy="245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88FE881-CF2F-4526-BD99-1D1ACFBEF954}"/>
              </a:ext>
            </a:extLst>
          </p:cNvPr>
          <p:cNvCxnSpPr>
            <a:cxnSpLocks/>
            <a:stCxn id="65" idx="1"/>
            <a:endCxn id="82" idx="1"/>
          </p:cNvCxnSpPr>
          <p:nvPr/>
        </p:nvCxnSpPr>
        <p:spPr>
          <a:xfrm rot="10800000">
            <a:off x="5989483" y="2536911"/>
            <a:ext cx="443021" cy="1539755"/>
          </a:xfrm>
          <a:prstGeom prst="bentConnector3">
            <a:avLst>
              <a:gd name="adj1" fmla="val 130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4A49EC8-E2BA-467C-ACAA-ECCAC1F518CE}"/>
              </a:ext>
            </a:extLst>
          </p:cNvPr>
          <p:cNvSpPr/>
          <p:nvPr/>
        </p:nvSpPr>
        <p:spPr>
          <a:xfrm>
            <a:off x="7027367" y="3095679"/>
            <a:ext cx="795210" cy="36520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16.7 - Liberação de pendência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1712B42A-CF88-4725-9742-A2F181B57FA9}"/>
              </a:ext>
            </a:extLst>
          </p:cNvPr>
          <p:cNvCxnSpPr>
            <a:cxnSpLocks/>
            <a:stCxn id="101" idx="3"/>
            <a:endCxn id="84" idx="1"/>
          </p:cNvCxnSpPr>
          <p:nvPr/>
        </p:nvCxnSpPr>
        <p:spPr>
          <a:xfrm flipV="1">
            <a:off x="7822577" y="3276668"/>
            <a:ext cx="236386" cy="161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EFABBD72-479F-449F-84C5-036EF2AD1D40}"/>
              </a:ext>
            </a:extLst>
          </p:cNvPr>
          <p:cNvSpPr/>
          <p:nvPr/>
        </p:nvSpPr>
        <p:spPr>
          <a:xfrm>
            <a:off x="4098881" y="5577231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cliente (agenda PIX)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53016505-09C4-467F-BD80-F13DEE0DA47C}"/>
              </a:ext>
            </a:extLst>
          </p:cNvPr>
          <p:cNvCxnSpPr>
            <a:cxnSpLocks/>
            <a:stCxn id="139" idx="3"/>
            <a:endCxn id="144" idx="1"/>
          </p:cNvCxnSpPr>
          <p:nvPr/>
        </p:nvCxnSpPr>
        <p:spPr>
          <a:xfrm flipV="1">
            <a:off x="10529129" y="4826787"/>
            <a:ext cx="233405" cy="3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BDA4A81B-A71C-4D00-9E49-7F65074A62AE}"/>
              </a:ext>
            </a:extLst>
          </p:cNvPr>
          <p:cNvSpPr/>
          <p:nvPr/>
        </p:nvSpPr>
        <p:spPr>
          <a:xfrm>
            <a:off x="9311295" y="1036087"/>
            <a:ext cx="741040" cy="382789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17.1 - Concilia Cobrança</a:t>
            </a:r>
          </a:p>
        </p:txBody>
      </p:sp>
      <p:cxnSp>
        <p:nvCxnSpPr>
          <p:cNvPr id="129" name="Conector: Angulado 128">
            <a:extLst>
              <a:ext uri="{FF2B5EF4-FFF2-40B4-BE49-F238E27FC236}">
                <a16:creationId xmlns:a16="http://schemas.microsoft.com/office/drawing/2014/main" id="{D359373D-96A1-4B97-89BE-CDA2B0ABE431}"/>
              </a:ext>
            </a:extLst>
          </p:cNvPr>
          <p:cNvCxnSpPr>
            <a:cxnSpLocks/>
            <a:stCxn id="297" idx="3"/>
            <a:endCxn id="128" idx="2"/>
          </p:cNvCxnSpPr>
          <p:nvPr/>
        </p:nvCxnSpPr>
        <p:spPr>
          <a:xfrm flipV="1">
            <a:off x="5053787" y="1418876"/>
            <a:ext cx="4628028" cy="4403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do 131">
            <a:extLst>
              <a:ext uri="{FF2B5EF4-FFF2-40B4-BE49-F238E27FC236}">
                <a16:creationId xmlns:a16="http://schemas.microsoft.com/office/drawing/2014/main" id="{7058874C-0B5C-4EEF-AFC1-B744DDF46D58}"/>
              </a:ext>
            </a:extLst>
          </p:cNvPr>
          <p:cNvCxnSpPr>
            <a:cxnSpLocks/>
            <a:stCxn id="84" idx="3"/>
            <a:endCxn id="128" idx="1"/>
          </p:cNvCxnSpPr>
          <p:nvPr/>
        </p:nvCxnSpPr>
        <p:spPr>
          <a:xfrm flipV="1">
            <a:off x="8854173" y="1227482"/>
            <a:ext cx="457122" cy="2049186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52287BF1-A116-4A01-8EA1-1E969680293A}"/>
              </a:ext>
            </a:extLst>
          </p:cNvPr>
          <p:cNvSpPr/>
          <p:nvPr/>
        </p:nvSpPr>
        <p:spPr>
          <a:xfrm>
            <a:off x="10360370" y="1089558"/>
            <a:ext cx="883271" cy="27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17.2 - Autoriza pagamento</a:t>
            </a:r>
          </a:p>
        </p:txBody>
      </p:sp>
      <p:cxnSp>
        <p:nvCxnSpPr>
          <p:cNvPr id="136" name="Conector: Angulado 135">
            <a:extLst>
              <a:ext uri="{FF2B5EF4-FFF2-40B4-BE49-F238E27FC236}">
                <a16:creationId xmlns:a16="http://schemas.microsoft.com/office/drawing/2014/main" id="{12A70335-A894-4A3A-B38C-8703868331BE}"/>
              </a:ext>
            </a:extLst>
          </p:cNvPr>
          <p:cNvCxnSpPr>
            <a:cxnSpLocks/>
            <a:stCxn id="128" idx="3"/>
            <a:endCxn id="135" idx="1"/>
          </p:cNvCxnSpPr>
          <p:nvPr/>
        </p:nvCxnSpPr>
        <p:spPr>
          <a:xfrm>
            <a:off x="10052335" y="1227482"/>
            <a:ext cx="308035" cy="1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C82E4C88-52F5-407B-8B60-FD2E01B4CBF6}"/>
              </a:ext>
            </a:extLst>
          </p:cNvPr>
          <p:cNvSpPr/>
          <p:nvPr/>
        </p:nvSpPr>
        <p:spPr>
          <a:xfrm>
            <a:off x="9788089" y="4588225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17.3 - Conciliação bancária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B26E6EE5-733E-403D-B1E7-429774A4BC64}"/>
              </a:ext>
            </a:extLst>
          </p:cNvPr>
          <p:cNvCxnSpPr>
            <a:cxnSpLocks/>
            <a:stCxn id="135" idx="2"/>
            <a:endCxn id="139" idx="0"/>
          </p:cNvCxnSpPr>
          <p:nvPr/>
        </p:nvCxnSpPr>
        <p:spPr>
          <a:xfrm rot="5400000">
            <a:off x="8870851" y="2657070"/>
            <a:ext cx="3218914" cy="643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08828555-D34B-40DC-B827-60506A65279D}"/>
              </a:ext>
            </a:extLst>
          </p:cNvPr>
          <p:cNvSpPr/>
          <p:nvPr/>
        </p:nvSpPr>
        <p:spPr>
          <a:xfrm>
            <a:off x="10762534" y="4584861"/>
            <a:ext cx="74104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17.4 - Pagamento Transportador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8E5E19-5839-4CCD-BEC6-6A23A179502A}"/>
              </a:ext>
            </a:extLst>
          </p:cNvPr>
          <p:cNvSpPr txBox="1"/>
          <p:nvPr/>
        </p:nvSpPr>
        <p:spPr>
          <a:xfrm>
            <a:off x="769295" y="3499683"/>
            <a:ext cx="11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Informação Prazo de Pagamento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835E68-9695-4C66-9CF6-84F3099E7BAD}"/>
              </a:ext>
            </a:extLst>
          </p:cNvPr>
          <p:cNvSpPr txBox="1"/>
          <p:nvPr/>
        </p:nvSpPr>
        <p:spPr>
          <a:xfrm>
            <a:off x="3198408" y="1540297"/>
            <a:ext cx="187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Notas do cliente para conciliação no Gfretes do Cliente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206C07-8586-4FC4-B4C9-0C7FC2D3CD77}"/>
              </a:ext>
            </a:extLst>
          </p:cNvPr>
          <p:cNvCxnSpPr>
            <a:cxnSpLocks/>
          </p:cNvCxnSpPr>
          <p:nvPr/>
        </p:nvCxnSpPr>
        <p:spPr>
          <a:xfrm flipV="1">
            <a:off x="353793" y="5415470"/>
            <a:ext cx="11396111" cy="20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8AFD5CD6-CA1C-4A3E-8EE4-0A226736946D}"/>
              </a:ext>
            </a:extLst>
          </p:cNvPr>
          <p:cNvSpPr/>
          <p:nvPr/>
        </p:nvSpPr>
        <p:spPr>
          <a:xfrm>
            <a:off x="39462" y="6164731"/>
            <a:ext cx="231543" cy="675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TRANSORTADOR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1DFB551A-6ABC-49CD-A608-A8EAE7B07364}"/>
              </a:ext>
            </a:extLst>
          </p:cNvPr>
          <p:cNvSpPr/>
          <p:nvPr/>
        </p:nvSpPr>
        <p:spPr>
          <a:xfrm>
            <a:off x="299942" y="6171981"/>
            <a:ext cx="415901" cy="66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ERP, TMS</a:t>
            </a:r>
          </a:p>
        </p:txBody>
      </p:sp>
      <p:sp>
        <p:nvSpPr>
          <p:cNvPr id="145" name="Fluxograma: Conector fora de Página 144">
            <a:extLst>
              <a:ext uri="{FF2B5EF4-FFF2-40B4-BE49-F238E27FC236}">
                <a16:creationId xmlns:a16="http://schemas.microsoft.com/office/drawing/2014/main" id="{F844BCBD-1B2A-4346-AA3A-9AB35FED4F20}"/>
              </a:ext>
            </a:extLst>
          </p:cNvPr>
          <p:cNvSpPr>
            <a:spLocks noChangeAspect="1"/>
          </p:cNvSpPr>
          <p:nvPr/>
        </p:nvSpPr>
        <p:spPr>
          <a:xfrm>
            <a:off x="8393602" y="116318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23</a:t>
            </a:r>
          </a:p>
        </p:txBody>
      </p: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F5BAE3F-0454-43DC-A2DA-4B02A12C1F98}"/>
              </a:ext>
            </a:extLst>
          </p:cNvPr>
          <p:cNvCxnSpPr>
            <a:cxnSpLocks/>
            <a:stCxn id="145" idx="2"/>
            <a:endCxn id="81" idx="0"/>
          </p:cNvCxnSpPr>
          <p:nvPr/>
        </p:nvCxnSpPr>
        <p:spPr>
          <a:xfrm rot="16200000" flipH="1">
            <a:off x="8378077" y="1447865"/>
            <a:ext cx="255638" cy="87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A77D020F-4621-4898-B29B-5887D32F7FA5}"/>
              </a:ext>
            </a:extLst>
          </p:cNvPr>
          <p:cNvSpPr/>
          <p:nvPr/>
        </p:nvSpPr>
        <p:spPr>
          <a:xfrm>
            <a:off x="7061688" y="6272641"/>
            <a:ext cx="795210" cy="483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16.3 – Envio fatura de serviços de transporte contra o cliente</a:t>
            </a:r>
          </a:p>
        </p:txBody>
      </p:sp>
      <p:sp>
        <p:nvSpPr>
          <p:cNvPr id="152" name="Fluxograma: Conector fora de Página 151">
            <a:extLst>
              <a:ext uri="{FF2B5EF4-FFF2-40B4-BE49-F238E27FC236}">
                <a16:creationId xmlns:a16="http://schemas.microsoft.com/office/drawing/2014/main" id="{F6760BAC-DBE8-4795-A0F9-F25E1878B0FF}"/>
              </a:ext>
            </a:extLst>
          </p:cNvPr>
          <p:cNvSpPr>
            <a:spLocks noChangeAspect="1"/>
          </p:cNvSpPr>
          <p:nvPr/>
        </p:nvSpPr>
        <p:spPr>
          <a:xfrm>
            <a:off x="8446164" y="5529293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98852160-B923-418A-BA67-7255FBF8FAFA}"/>
              </a:ext>
            </a:extLst>
          </p:cNvPr>
          <p:cNvCxnSpPr>
            <a:cxnSpLocks/>
            <a:stCxn id="148" idx="3"/>
            <a:endCxn id="152" idx="2"/>
          </p:cNvCxnSpPr>
          <p:nvPr/>
        </p:nvCxnSpPr>
        <p:spPr>
          <a:xfrm flipV="1">
            <a:off x="7856898" y="5686590"/>
            <a:ext cx="701123" cy="827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uxograma: Conector fora de Página 155">
            <a:extLst>
              <a:ext uri="{FF2B5EF4-FFF2-40B4-BE49-F238E27FC236}">
                <a16:creationId xmlns:a16="http://schemas.microsoft.com/office/drawing/2014/main" id="{72785184-322E-458B-9813-6B8CDF48D76C}"/>
              </a:ext>
            </a:extLst>
          </p:cNvPr>
          <p:cNvSpPr>
            <a:spLocks noChangeAspect="1"/>
          </p:cNvSpPr>
          <p:nvPr/>
        </p:nvSpPr>
        <p:spPr>
          <a:xfrm>
            <a:off x="7332250" y="1147936"/>
            <a:ext cx="223714" cy="15729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24</a:t>
            </a:r>
          </a:p>
        </p:txBody>
      </p: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93BE80FD-8D4A-4467-95FB-6DACBC41AE26}"/>
              </a:ext>
            </a:extLst>
          </p:cNvPr>
          <p:cNvCxnSpPr>
            <a:cxnSpLocks/>
            <a:stCxn id="156" idx="2"/>
            <a:endCxn id="161" idx="0"/>
          </p:cNvCxnSpPr>
          <p:nvPr/>
        </p:nvCxnSpPr>
        <p:spPr>
          <a:xfrm rot="16200000" flipH="1">
            <a:off x="7312593" y="1436747"/>
            <a:ext cx="267233" cy="420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2379C8AA-EA48-46CF-BC99-2946BC62DCE6}"/>
              </a:ext>
            </a:extLst>
          </p:cNvPr>
          <p:cNvSpPr/>
          <p:nvPr/>
        </p:nvSpPr>
        <p:spPr>
          <a:xfrm>
            <a:off x="6831809" y="1572466"/>
            <a:ext cx="1233004" cy="486746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Integração de fatura de serviços de transporte contra o cliente</a:t>
            </a:r>
          </a:p>
        </p:txBody>
      </p: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2CCFA3D2-4C5A-41DE-9931-46A4D4079EF4}"/>
              </a:ext>
            </a:extLst>
          </p:cNvPr>
          <p:cNvCxnSpPr>
            <a:cxnSpLocks/>
            <a:stCxn id="161" idx="2"/>
            <a:endCxn id="82" idx="0"/>
          </p:cNvCxnSpPr>
          <p:nvPr/>
        </p:nvCxnSpPr>
        <p:spPr>
          <a:xfrm rot="5400000">
            <a:off x="6772387" y="1673912"/>
            <a:ext cx="290624" cy="1061224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B7AA2B77-872D-4E8C-BC11-76719D8A8E37}"/>
              </a:ext>
            </a:extLst>
          </p:cNvPr>
          <p:cNvSpPr/>
          <p:nvPr/>
        </p:nvSpPr>
        <p:spPr>
          <a:xfrm>
            <a:off x="8874802" y="3817763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>
            <a:extLst>
              <a:ext uri="{FF2B5EF4-FFF2-40B4-BE49-F238E27FC236}">
                <a16:creationId xmlns:a16="http://schemas.microsoft.com/office/drawing/2014/main" id="{184EA3AC-1204-4024-B0EA-429F76A66491}"/>
              </a:ext>
            </a:extLst>
          </p:cNvPr>
          <p:cNvSpPr/>
          <p:nvPr/>
        </p:nvSpPr>
        <p:spPr>
          <a:xfrm>
            <a:off x="8877374" y="598396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7B356DC0-78B7-4633-A622-CF09423D6DAE}"/>
              </a:ext>
            </a:extLst>
          </p:cNvPr>
          <p:cNvSpPr/>
          <p:nvPr/>
        </p:nvSpPr>
        <p:spPr>
          <a:xfrm>
            <a:off x="8881062" y="6247751"/>
            <a:ext cx="165907" cy="111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BCB5640B-874F-4350-A4E1-8A152500E794}"/>
              </a:ext>
            </a:extLst>
          </p:cNvPr>
          <p:cNvCxnSpPr>
            <a:cxnSpLocks/>
          </p:cNvCxnSpPr>
          <p:nvPr/>
        </p:nvCxnSpPr>
        <p:spPr>
          <a:xfrm>
            <a:off x="8969439" y="1066114"/>
            <a:ext cx="0" cy="5497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8C0BCB91-4196-4313-8DA4-700254F9F338}"/>
              </a:ext>
            </a:extLst>
          </p:cNvPr>
          <p:cNvSpPr/>
          <p:nvPr/>
        </p:nvSpPr>
        <p:spPr>
          <a:xfrm>
            <a:off x="3051734" y="5583802"/>
            <a:ext cx="741040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15.6 - Emissão de cobrança via boleto</a:t>
            </a:r>
          </a:p>
        </p:txBody>
      </p: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B2E9DAFA-AC3A-4F2C-A380-E7F39FDD0355}"/>
              </a:ext>
            </a:extLst>
          </p:cNvPr>
          <p:cNvCxnSpPr>
            <a:cxnSpLocks/>
          </p:cNvCxnSpPr>
          <p:nvPr/>
        </p:nvCxnSpPr>
        <p:spPr>
          <a:xfrm flipV="1">
            <a:off x="485554" y="6117073"/>
            <a:ext cx="11058772" cy="21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63A3EDFF-B562-4A02-8C02-3F316A5D002E}"/>
              </a:ext>
            </a:extLst>
          </p:cNvPr>
          <p:cNvSpPr/>
          <p:nvPr/>
        </p:nvSpPr>
        <p:spPr>
          <a:xfrm>
            <a:off x="299942" y="5481724"/>
            <a:ext cx="412477" cy="63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PARCEIRO GATEWAY PGTO</a:t>
            </a:r>
          </a:p>
        </p:txBody>
      </p:sp>
      <p:sp>
        <p:nvSpPr>
          <p:cNvPr id="264" name="Retângulo: Cantos Arredondados 263">
            <a:extLst>
              <a:ext uri="{FF2B5EF4-FFF2-40B4-BE49-F238E27FC236}">
                <a16:creationId xmlns:a16="http://schemas.microsoft.com/office/drawing/2014/main" id="{37338A8C-8D6E-4CCB-9067-E90598B0BBDF}"/>
              </a:ext>
            </a:extLst>
          </p:cNvPr>
          <p:cNvSpPr/>
          <p:nvPr/>
        </p:nvSpPr>
        <p:spPr>
          <a:xfrm>
            <a:off x="4899511" y="4893121"/>
            <a:ext cx="804214" cy="483851"/>
          </a:xfrm>
          <a:prstGeom prst="roundRect">
            <a:avLst/>
          </a:prstGeom>
          <a:solidFill>
            <a:srgbClr val="E8D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7030A0"/>
                </a:solidFill>
              </a:rPr>
              <a:t>15.5 - Geração de dados para parceiro de cobrança</a:t>
            </a:r>
          </a:p>
        </p:txBody>
      </p:sp>
      <p:cxnSp>
        <p:nvCxnSpPr>
          <p:cNvPr id="266" name="Conector: Angulado 265">
            <a:extLst>
              <a:ext uri="{FF2B5EF4-FFF2-40B4-BE49-F238E27FC236}">
                <a16:creationId xmlns:a16="http://schemas.microsoft.com/office/drawing/2014/main" id="{177BCEFC-70C2-4415-8B48-6D079DC59FA1}"/>
              </a:ext>
            </a:extLst>
          </p:cNvPr>
          <p:cNvCxnSpPr>
            <a:cxnSpLocks/>
            <a:stCxn id="42" idx="3"/>
            <a:endCxn id="264" idx="3"/>
          </p:cNvCxnSpPr>
          <p:nvPr/>
        </p:nvCxnSpPr>
        <p:spPr>
          <a:xfrm>
            <a:off x="5698863" y="4617035"/>
            <a:ext cx="4862" cy="518012"/>
          </a:xfrm>
          <a:prstGeom prst="bentConnector3">
            <a:avLst>
              <a:gd name="adj1" fmla="val 480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E6E0AD9C-493E-4FE1-9877-8AB8F6732F43}"/>
              </a:ext>
            </a:extLst>
          </p:cNvPr>
          <p:cNvSpPr/>
          <p:nvPr/>
        </p:nvSpPr>
        <p:spPr>
          <a:xfrm>
            <a:off x="3693693" y="5205580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3AA7A0B0-2A0D-412F-B128-848131733917}"/>
              </a:ext>
            </a:extLst>
          </p:cNvPr>
          <p:cNvSpPr/>
          <p:nvPr/>
        </p:nvSpPr>
        <p:spPr>
          <a:xfrm>
            <a:off x="3698325" y="4949199"/>
            <a:ext cx="99082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4" name="Conector: Angulado 273">
            <a:extLst>
              <a:ext uri="{FF2B5EF4-FFF2-40B4-BE49-F238E27FC236}">
                <a16:creationId xmlns:a16="http://schemas.microsoft.com/office/drawing/2014/main" id="{683457ED-65AC-429A-9024-9A90B3F1290F}"/>
              </a:ext>
            </a:extLst>
          </p:cNvPr>
          <p:cNvCxnSpPr>
            <a:cxnSpLocks/>
            <a:stCxn id="264" idx="2"/>
            <a:endCxn id="229" idx="0"/>
          </p:cNvCxnSpPr>
          <p:nvPr/>
        </p:nvCxnSpPr>
        <p:spPr>
          <a:xfrm rot="5400000">
            <a:off x="4258521" y="4540705"/>
            <a:ext cx="206830" cy="187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>
            <a:extLst>
              <a:ext uri="{FF2B5EF4-FFF2-40B4-BE49-F238E27FC236}">
                <a16:creationId xmlns:a16="http://schemas.microsoft.com/office/drawing/2014/main" id="{C7A79224-F2A5-4311-860E-11813598C57C}"/>
              </a:ext>
            </a:extLst>
          </p:cNvPr>
          <p:cNvCxnSpPr>
            <a:cxnSpLocks/>
            <a:stCxn id="264" idx="2"/>
            <a:endCxn id="124" idx="0"/>
          </p:cNvCxnSpPr>
          <p:nvPr/>
        </p:nvCxnSpPr>
        <p:spPr>
          <a:xfrm rot="5400000">
            <a:off x="4785381" y="5060993"/>
            <a:ext cx="200259" cy="832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tângulo 296">
            <a:extLst>
              <a:ext uri="{FF2B5EF4-FFF2-40B4-BE49-F238E27FC236}">
                <a16:creationId xmlns:a16="http://schemas.microsoft.com/office/drawing/2014/main" id="{322E7049-4664-4F03-97FB-02545D479755}"/>
              </a:ext>
            </a:extLst>
          </p:cNvPr>
          <p:cNvSpPr/>
          <p:nvPr/>
        </p:nvSpPr>
        <p:spPr>
          <a:xfrm>
            <a:off x="4954705" y="5772916"/>
            <a:ext cx="99082" cy="9936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9" name="Conector: Angulado 298">
            <a:extLst>
              <a:ext uri="{FF2B5EF4-FFF2-40B4-BE49-F238E27FC236}">
                <a16:creationId xmlns:a16="http://schemas.microsoft.com/office/drawing/2014/main" id="{56F6A7CA-5D9F-41B0-9DEF-A9BA1A2BAB0D}"/>
              </a:ext>
            </a:extLst>
          </p:cNvPr>
          <p:cNvCxnSpPr>
            <a:cxnSpLocks/>
            <a:stCxn id="229" idx="2"/>
            <a:endCxn id="297" idx="2"/>
          </p:cNvCxnSpPr>
          <p:nvPr/>
        </p:nvCxnSpPr>
        <p:spPr>
          <a:xfrm rot="5400000" flipH="1" flipV="1">
            <a:off x="4115563" y="5178970"/>
            <a:ext cx="195374" cy="1581992"/>
          </a:xfrm>
          <a:prstGeom prst="bentConnector3">
            <a:avLst>
              <a:gd name="adj1" fmla="val -117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: Angulado 304">
            <a:extLst>
              <a:ext uri="{FF2B5EF4-FFF2-40B4-BE49-F238E27FC236}">
                <a16:creationId xmlns:a16="http://schemas.microsoft.com/office/drawing/2014/main" id="{E1365909-0D34-4C5B-9A58-F182E5C6C288}"/>
              </a:ext>
            </a:extLst>
          </p:cNvPr>
          <p:cNvCxnSpPr>
            <a:cxnSpLocks/>
            <a:stCxn id="124" idx="2"/>
            <a:endCxn id="297" idx="2"/>
          </p:cNvCxnSpPr>
          <p:nvPr/>
        </p:nvCxnSpPr>
        <p:spPr>
          <a:xfrm rot="5400000" flipH="1" flipV="1">
            <a:off x="4642421" y="5699258"/>
            <a:ext cx="188803" cy="534845"/>
          </a:xfrm>
          <a:prstGeom prst="bentConnector3">
            <a:avLst>
              <a:gd name="adj1" fmla="val -12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84C78D23-2E4F-4695-ACBE-80476B820AED}"/>
              </a:ext>
            </a:extLst>
          </p:cNvPr>
          <p:cNvSpPr/>
          <p:nvPr/>
        </p:nvSpPr>
        <p:spPr>
          <a:xfrm>
            <a:off x="478267" y="3439252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1FBED8E-633A-4B08-9421-C99B85425C85}"/>
              </a:ext>
            </a:extLst>
          </p:cNvPr>
          <p:cNvSpPr/>
          <p:nvPr/>
        </p:nvSpPr>
        <p:spPr>
          <a:xfrm>
            <a:off x="2865459" y="2814691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7FD9A42B-C750-4976-8CB4-A19D0F5D1CE1}"/>
              </a:ext>
            </a:extLst>
          </p:cNvPr>
          <p:cNvSpPr/>
          <p:nvPr/>
        </p:nvSpPr>
        <p:spPr>
          <a:xfrm>
            <a:off x="2851930" y="3676546"/>
            <a:ext cx="165907" cy="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2" name="Conector: Angulado 341">
            <a:extLst>
              <a:ext uri="{FF2B5EF4-FFF2-40B4-BE49-F238E27FC236}">
                <a16:creationId xmlns:a16="http://schemas.microsoft.com/office/drawing/2014/main" id="{825738E4-5AAC-4309-923D-EAD2D1E20AE5}"/>
              </a:ext>
            </a:extLst>
          </p:cNvPr>
          <p:cNvCxnSpPr>
            <a:cxnSpLocks/>
            <a:stCxn id="250" idx="3"/>
            <a:endCxn id="38" idx="1"/>
          </p:cNvCxnSpPr>
          <p:nvPr/>
        </p:nvCxnSpPr>
        <p:spPr>
          <a:xfrm>
            <a:off x="2280876" y="4101367"/>
            <a:ext cx="703787" cy="10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xograma: Conector fora de Página 121">
            <a:extLst>
              <a:ext uri="{FF2B5EF4-FFF2-40B4-BE49-F238E27FC236}">
                <a16:creationId xmlns:a16="http://schemas.microsoft.com/office/drawing/2014/main" id="{035360D7-4BAE-4FAB-83C4-E1A09B526622}"/>
              </a:ext>
            </a:extLst>
          </p:cNvPr>
          <p:cNvSpPr/>
          <p:nvPr/>
        </p:nvSpPr>
        <p:spPr>
          <a:xfrm>
            <a:off x="5037969" y="190875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0F03524-4658-4DE8-8A44-E40FA92FDB33}"/>
              </a:ext>
            </a:extLst>
          </p:cNvPr>
          <p:cNvCxnSpPr>
            <a:cxnSpLocks/>
            <a:stCxn id="122" idx="3"/>
            <a:endCxn id="82" idx="1"/>
          </p:cNvCxnSpPr>
          <p:nvPr/>
        </p:nvCxnSpPr>
        <p:spPr>
          <a:xfrm>
            <a:off x="5260127" y="2008607"/>
            <a:ext cx="729355" cy="528303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5209AF87-F02B-40C1-B172-D0388A8EA94A}"/>
              </a:ext>
            </a:extLst>
          </p:cNvPr>
          <p:cNvSpPr txBox="1"/>
          <p:nvPr/>
        </p:nvSpPr>
        <p:spPr>
          <a:xfrm>
            <a:off x="4062521" y="1883747"/>
            <a:ext cx="944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Tabelas de frete</a:t>
            </a:r>
          </a:p>
        </p:txBody>
      </p: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ACAA1DAC-2A7B-4A65-8618-92A9045927D4}"/>
              </a:ext>
            </a:extLst>
          </p:cNvPr>
          <p:cNvCxnSpPr>
            <a:cxnSpLocks/>
            <a:stCxn id="326" idx="3"/>
          </p:cNvCxnSpPr>
          <p:nvPr/>
        </p:nvCxnSpPr>
        <p:spPr>
          <a:xfrm>
            <a:off x="644174" y="3488934"/>
            <a:ext cx="22212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fora de Página 139">
            <a:extLst>
              <a:ext uri="{FF2B5EF4-FFF2-40B4-BE49-F238E27FC236}">
                <a16:creationId xmlns:a16="http://schemas.microsoft.com/office/drawing/2014/main" id="{15ADC7C2-8EB5-4C15-B802-4DB9D92AE9CF}"/>
              </a:ext>
            </a:extLst>
          </p:cNvPr>
          <p:cNvSpPr/>
          <p:nvPr/>
        </p:nvSpPr>
        <p:spPr>
          <a:xfrm>
            <a:off x="2063036" y="360043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34</a:t>
            </a:r>
          </a:p>
        </p:txBody>
      </p:sp>
      <p:sp>
        <p:nvSpPr>
          <p:cNvPr id="147" name="Fluxograma: Conector fora de Página 146">
            <a:extLst>
              <a:ext uri="{FF2B5EF4-FFF2-40B4-BE49-F238E27FC236}">
                <a16:creationId xmlns:a16="http://schemas.microsoft.com/office/drawing/2014/main" id="{75B08A6A-57B5-424E-A4C0-E8A92AB03EC9}"/>
              </a:ext>
            </a:extLst>
          </p:cNvPr>
          <p:cNvSpPr/>
          <p:nvPr/>
        </p:nvSpPr>
        <p:spPr>
          <a:xfrm>
            <a:off x="5037969" y="218870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B9954CBA-D2DF-450D-B3D6-49D6F6F4C726}"/>
              </a:ext>
            </a:extLst>
          </p:cNvPr>
          <p:cNvCxnSpPr>
            <a:cxnSpLocks/>
            <a:stCxn id="147" idx="3"/>
            <a:endCxn id="82" idx="1"/>
          </p:cNvCxnSpPr>
          <p:nvPr/>
        </p:nvCxnSpPr>
        <p:spPr>
          <a:xfrm>
            <a:off x="5260127" y="2288552"/>
            <a:ext cx="729355" cy="248358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AF0BDB-CD31-4DFE-8810-DFAA5E31C6BC}"/>
              </a:ext>
            </a:extLst>
          </p:cNvPr>
          <p:cNvSpPr txBox="1"/>
          <p:nvPr/>
        </p:nvSpPr>
        <p:spPr>
          <a:xfrm>
            <a:off x="3254433" y="2107280"/>
            <a:ext cx="17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154" name="Fluxograma: Conector fora de Página 153">
            <a:extLst>
              <a:ext uri="{FF2B5EF4-FFF2-40B4-BE49-F238E27FC236}">
                <a16:creationId xmlns:a16="http://schemas.microsoft.com/office/drawing/2014/main" id="{D059F8A1-F097-48A3-930D-D2F508059CA0}"/>
              </a:ext>
            </a:extLst>
          </p:cNvPr>
          <p:cNvSpPr/>
          <p:nvPr/>
        </p:nvSpPr>
        <p:spPr>
          <a:xfrm>
            <a:off x="5037969" y="1609724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16</a:t>
            </a:r>
          </a:p>
        </p:txBody>
      </p:sp>
      <p:sp>
        <p:nvSpPr>
          <p:cNvPr id="155" name="Fluxograma: Conector fora de Página 154">
            <a:extLst>
              <a:ext uri="{FF2B5EF4-FFF2-40B4-BE49-F238E27FC236}">
                <a16:creationId xmlns:a16="http://schemas.microsoft.com/office/drawing/2014/main" id="{A57B8B9A-626B-4C42-80C5-07E6C577FEA9}"/>
              </a:ext>
            </a:extLst>
          </p:cNvPr>
          <p:cNvSpPr/>
          <p:nvPr/>
        </p:nvSpPr>
        <p:spPr>
          <a:xfrm>
            <a:off x="5042388" y="2473012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36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6191C62-534C-4CAD-A52D-83E96549D5B6}"/>
              </a:ext>
            </a:extLst>
          </p:cNvPr>
          <p:cNvSpPr txBox="1"/>
          <p:nvPr/>
        </p:nvSpPr>
        <p:spPr>
          <a:xfrm>
            <a:off x="3992136" y="2433900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Status das entregas</a:t>
            </a:r>
          </a:p>
        </p:txBody>
      </p:sp>
      <p:cxnSp>
        <p:nvCxnSpPr>
          <p:cNvPr id="159" name="Conector: Angulado 158">
            <a:extLst>
              <a:ext uri="{FF2B5EF4-FFF2-40B4-BE49-F238E27FC236}">
                <a16:creationId xmlns:a16="http://schemas.microsoft.com/office/drawing/2014/main" id="{D6B40669-4D5D-4327-8661-CE562AD104F2}"/>
              </a:ext>
            </a:extLst>
          </p:cNvPr>
          <p:cNvCxnSpPr>
            <a:cxnSpLocks/>
            <a:stCxn id="155" idx="3"/>
            <a:endCxn id="82" idx="1"/>
          </p:cNvCxnSpPr>
          <p:nvPr/>
        </p:nvCxnSpPr>
        <p:spPr>
          <a:xfrm flipV="1">
            <a:off x="5264546" y="2536910"/>
            <a:ext cx="724936" cy="35952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CB1F2A7D-0FE6-464A-B4CF-6E83AC49EEF5}"/>
              </a:ext>
            </a:extLst>
          </p:cNvPr>
          <p:cNvSpPr/>
          <p:nvPr/>
        </p:nvSpPr>
        <p:spPr>
          <a:xfrm>
            <a:off x="7122808" y="2300220"/>
            <a:ext cx="949248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16.3 – </a:t>
            </a:r>
            <a:r>
              <a:rPr lang="pt-BR" sz="800" dirty="0" err="1">
                <a:solidFill>
                  <a:srgbClr val="FF33CC"/>
                </a:solidFill>
              </a:rPr>
              <a:t>Pré</a:t>
            </a:r>
            <a:r>
              <a:rPr lang="pt-BR" sz="800" dirty="0">
                <a:solidFill>
                  <a:srgbClr val="FF33CC"/>
                </a:solidFill>
              </a:rPr>
              <a:t> consistência de CTEs</a:t>
            </a:r>
          </a:p>
        </p:txBody>
      </p: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BC39C171-DCB8-4689-B93E-E3C9FF8D4928}"/>
              </a:ext>
            </a:extLst>
          </p:cNvPr>
          <p:cNvCxnSpPr>
            <a:cxnSpLocks/>
            <a:stCxn id="172" idx="2"/>
            <a:endCxn id="213" idx="0"/>
          </p:cNvCxnSpPr>
          <p:nvPr/>
        </p:nvCxnSpPr>
        <p:spPr>
          <a:xfrm rot="16200000" flipH="1">
            <a:off x="7526118" y="2707649"/>
            <a:ext cx="145869" cy="324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A37134D3-ABE7-4185-8894-E99B5822728D}"/>
              </a:ext>
            </a:extLst>
          </p:cNvPr>
          <p:cNvSpPr/>
          <p:nvPr/>
        </p:nvSpPr>
        <p:spPr>
          <a:xfrm>
            <a:off x="6770432" y="2493166"/>
            <a:ext cx="5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Fluxograma: Decisão 184">
            <a:extLst>
              <a:ext uri="{FF2B5EF4-FFF2-40B4-BE49-F238E27FC236}">
                <a16:creationId xmlns:a16="http://schemas.microsoft.com/office/drawing/2014/main" id="{F23BA145-2B65-4649-B1AD-4F0BA655C530}"/>
              </a:ext>
            </a:extLst>
          </p:cNvPr>
          <p:cNvSpPr/>
          <p:nvPr/>
        </p:nvSpPr>
        <p:spPr>
          <a:xfrm>
            <a:off x="6306276" y="2868571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5" name="Conector: Angulado 194">
            <a:extLst>
              <a:ext uri="{FF2B5EF4-FFF2-40B4-BE49-F238E27FC236}">
                <a16:creationId xmlns:a16="http://schemas.microsoft.com/office/drawing/2014/main" id="{1B05FDCA-4DBF-4CB7-A3BB-4870036F4617}"/>
              </a:ext>
            </a:extLst>
          </p:cNvPr>
          <p:cNvCxnSpPr>
            <a:cxnSpLocks/>
            <a:stCxn id="82" idx="2"/>
            <a:endCxn id="185" idx="0"/>
          </p:cNvCxnSpPr>
          <p:nvPr/>
        </p:nvCxnSpPr>
        <p:spPr>
          <a:xfrm rot="5400000">
            <a:off x="6314476" y="2795959"/>
            <a:ext cx="144587" cy="637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: Angulado 197">
            <a:extLst>
              <a:ext uri="{FF2B5EF4-FFF2-40B4-BE49-F238E27FC236}">
                <a16:creationId xmlns:a16="http://schemas.microsoft.com/office/drawing/2014/main" id="{4C593CA1-2896-4020-B201-4F8F62F58A0C}"/>
              </a:ext>
            </a:extLst>
          </p:cNvPr>
          <p:cNvCxnSpPr>
            <a:cxnSpLocks/>
            <a:stCxn id="185" idx="3"/>
            <a:endCxn id="84" idx="0"/>
          </p:cNvCxnSpPr>
          <p:nvPr/>
        </p:nvCxnSpPr>
        <p:spPr>
          <a:xfrm>
            <a:off x="6466624" y="2902546"/>
            <a:ext cx="1989944" cy="191519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xograma: Decisão 212">
            <a:extLst>
              <a:ext uri="{FF2B5EF4-FFF2-40B4-BE49-F238E27FC236}">
                <a16:creationId xmlns:a16="http://schemas.microsoft.com/office/drawing/2014/main" id="{42A69924-07C6-4CAD-BF26-5AA41962473E}"/>
              </a:ext>
            </a:extLst>
          </p:cNvPr>
          <p:cNvSpPr/>
          <p:nvPr/>
        </p:nvSpPr>
        <p:spPr>
          <a:xfrm>
            <a:off x="7520498" y="2782204"/>
            <a:ext cx="160348" cy="67949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6" name="Conector: Angulado 215">
            <a:extLst>
              <a:ext uri="{FF2B5EF4-FFF2-40B4-BE49-F238E27FC236}">
                <a16:creationId xmlns:a16="http://schemas.microsoft.com/office/drawing/2014/main" id="{530D5CDC-2BDA-4A67-8B48-2B2C40D7BFBF}"/>
              </a:ext>
            </a:extLst>
          </p:cNvPr>
          <p:cNvCxnSpPr>
            <a:cxnSpLocks/>
            <a:stCxn id="213" idx="1"/>
            <a:endCxn id="177" idx="3"/>
          </p:cNvCxnSpPr>
          <p:nvPr/>
        </p:nvCxnSpPr>
        <p:spPr>
          <a:xfrm rot="10800000">
            <a:off x="6823716" y="2516027"/>
            <a:ext cx="696783" cy="300153"/>
          </a:xfrm>
          <a:prstGeom prst="bentConnector3">
            <a:avLst>
              <a:gd name="adj1" fmla="val 7116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63288F47-F2DA-40AF-AF46-BF44E83CFBE6}"/>
              </a:ext>
            </a:extLst>
          </p:cNvPr>
          <p:cNvSpPr/>
          <p:nvPr/>
        </p:nvSpPr>
        <p:spPr>
          <a:xfrm>
            <a:off x="8289684" y="2317612"/>
            <a:ext cx="612860" cy="336115"/>
          </a:xfrm>
          <a:prstGeom prst="roundRect">
            <a:avLst/>
          </a:prstGeom>
          <a:solidFill>
            <a:srgbClr val="FFDDF6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rgbClr val="FF33CC"/>
                </a:solidFill>
              </a:rPr>
              <a:t>16.4 – Avisa transportador</a:t>
            </a:r>
          </a:p>
        </p:txBody>
      </p:sp>
      <p:cxnSp>
        <p:nvCxnSpPr>
          <p:cNvPr id="220" name="Conector: Angulado 219">
            <a:extLst>
              <a:ext uri="{FF2B5EF4-FFF2-40B4-BE49-F238E27FC236}">
                <a16:creationId xmlns:a16="http://schemas.microsoft.com/office/drawing/2014/main" id="{2E561D0A-1106-46CA-BFDE-5C787717817B}"/>
              </a:ext>
            </a:extLst>
          </p:cNvPr>
          <p:cNvCxnSpPr>
            <a:cxnSpLocks/>
            <a:stCxn id="213" idx="3"/>
            <a:endCxn id="219" idx="1"/>
          </p:cNvCxnSpPr>
          <p:nvPr/>
        </p:nvCxnSpPr>
        <p:spPr>
          <a:xfrm flipV="1">
            <a:off x="7680846" y="2485670"/>
            <a:ext cx="608838" cy="330509"/>
          </a:xfrm>
          <a:prstGeom prst="bentConnector3">
            <a:avLst>
              <a:gd name="adj1" fmla="val 72396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8292311C-CED4-42FD-88E9-B32FD403E8B4}"/>
              </a:ext>
            </a:extLst>
          </p:cNvPr>
          <p:cNvSpPr txBox="1"/>
          <p:nvPr/>
        </p:nvSpPr>
        <p:spPr>
          <a:xfrm>
            <a:off x="7259694" y="2676293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9D42F34B-4E65-45DA-B8AF-A189415F38F6}"/>
              </a:ext>
            </a:extLst>
          </p:cNvPr>
          <p:cNvSpPr txBox="1"/>
          <p:nvPr/>
        </p:nvSpPr>
        <p:spPr>
          <a:xfrm>
            <a:off x="7648275" y="2684674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A78CFEFC-1797-411D-843E-0BE8EA19CA48}"/>
              </a:ext>
            </a:extLst>
          </p:cNvPr>
          <p:cNvSpPr txBox="1"/>
          <p:nvPr/>
        </p:nvSpPr>
        <p:spPr>
          <a:xfrm>
            <a:off x="6445540" y="2761276"/>
            <a:ext cx="129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E8D0B377-6A26-465E-978A-CEE272449037}"/>
              </a:ext>
            </a:extLst>
          </p:cNvPr>
          <p:cNvSpPr txBox="1"/>
          <p:nvPr/>
        </p:nvSpPr>
        <p:spPr>
          <a:xfrm>
            <a:off x="5999015" y="2898472"/>
            <a:ext cx="2225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NOK</a:t>
            </a:r>
          </a:p>
        </p:txBody>
      </p:sp>
      <p:sp>
        <p:nvSpPr>
          <p:cNvPr id="242" name="Fluxograma: Conector fora de Página 241">
            <a:extLst>
              <a:ext uri="{FF2B5EF4-FFF2-40B4-BE49-F238E27FC236}">
                <a16:creationId xmlns:a16="http://schemas.microsoft.com/office/drawing/2014/main" id="{03EB21AF-1812-451E-91F8-9D21B9683AAB}"/>
              </a:ext>
            </a:extLst>
          </p:cNvPr>
          <p:cNvSpPr/>
          <p:nvPr/>
        </p:nvSpPr>
        <p:spPr>
          <a:xfrm>
            <a:off x="8696898" y="2776359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39</a:t>
            </a:r>
          </a:p>
        </p:txBody>
      </p:sp>
      <p:cxnSp>
        <p:nvCxnSpPr>
          <p:cNvPr id="243" name="Conector: Angulado 242">
            <a:extLst>
              <a:ext uri="{FF2B5EF4-FFF2-40B4-BE49-F238E27FC236}">
                <a16:creationId xmlns:a16="http://schemas.microsoft.com/office/drawing/2014/main" id="{DD360DFC-E8A7-4181-B5F8-EBE3C1A053BD}"/>
              </a:ext>
            </a:extLst>
          </p:cNvPr>
          <p:cNvCxnSpPr>
            <a:cxnSpLocks/>
            <a:stCxn id="219" idx="2"/>
            <a:endCxn id="242" idx="1"/>
          </p:cNvCxnSpPr>
          <p:nvPr/>
        </p:nvCxnSpPr>
        <p:spPr>
          <a:xfrm rot="16200000" flipH="1">
            <a:off x="8535265" y="2714576"/>
            <a:ext cx="222482" cy="100784"/>
          </a:xfrm>
          <a:prstGeom prst="bentConnector2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Fluxograma: Conector fora de Página 249">
            <a:extLst>
              <a:ext uri="{FF2B5EF4-FFF2-40B4-BE49-F238E27FC236}">
                <a16:creationId xmlns:a16="http://schemas.microsoft.com/office/drawing/2014/main" id="{8F511B85-20D3-46E3-9C91-2CF2D3CCA2EF}"/>
              </a:ext>
            </a:extLst>
          </p:cNvPr>
          <p:cNvSpPr/>
          <p:nvPr/>
        </p:nvSpPr>
        <p:spPr>
          <a:xfrm>
            <a:off x="2058718" y="4001517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35</a:t>
            </a:r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08C0056E-73B9-426B-85C9-BFFC5FCC70D9}"/>
              </a:ext>
            </a:extLst>
          </p:cNvPr>
          <p:cNvSpPr txBox="1"/>
          <p:nvPr/>
        </p:nvSpPr>
        <p:spPr>
          <a:xfrm>
            <a:off x="6401693" y="1082514"/>
            <a:ext cx="91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Fatura Do transportador</a:t>
            </a:r>
          </a:p>
        </p:txBody>
      </p: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E1565340-0439-4A05-895E-963218AD17C3}"/>
              </a:ext>
            </a:extLst>
          </p:cNvPr>
          <p:cNvSpPr txBox="1"/>
          <p:nvPr/>
        </p:nvSpPr>
        <p:spPr>
          <a:xfrm>
            <a:off x="645207" y="3903201"/>
            <a:ext cx="1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autorização de faturamento/</a:t>
            </a:r>
            <a:r>
              <a:rPr lang="pt-BR" sz="800" i="1" dirty="0" err="1">
                <a:solidFill>
                  <a:srgbClr val="FF0000"/>
                </a:solidFill>
              </a:rPr>
              <a:t>pgto</a:t>
            </a:r>
            <a:r>
              <a:rPr lang="pt-BR" sz="800" i="1" dirty="0">
                <a:solidFill>
                  <a:srgbClr val="FF0000"/>
                </a:solidFill>
              </a:rPr>
              <a:t> CTEs</a:t>
            </a:r>
          </a:p>
        </p:txBody>
      </p:sp>
      <p:sp>
        <p:nvSpPr>
          <p:cNvPr id="270" name="Fluxograma: Terminação 269">
            <a:extLst>
              <a:ext uri="{FF2B5EF4-FFF2-40B4-BE49-F238E27FC236}">
                <a16:creationId xmlns:a16="http://schemas.microsoft.com/office/drawing/2014/main" id="{8CC08708-0037-4392-869F-6F7B118E9AFA}"/>
              </a:ext>
            </a:extLst>
          </p:cNvPr>
          <p:cNvSpPr/>
          <p:nvPr/>
        </p:nvSpPr>
        <p:spPr>
          <a:xfrm>
            <a:off x="10998320" y="5189328"/>
            <a:ext cx="443272" cy="10889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72" name="Conector: Angulado 271">
            <a:extLst>
              <a:ext uri="{FF2B5EF4-FFF2-40B4-BE49-F238E27FC236}">
                <a16:creationId xmlns:a16="http://schemas.microsoft.com/office/drawing/2014/main" id="{38460E23-D6A1-43A3-9704-93CA1E9F2A74}"/>
              </a:ext>
            </a:extLst>
          </p:cNvPr>
          <p:cNvCxnSpPr>
            <a:cxnSpLocks/>
            <a:stCxn id="144" idx="2"/>
            <a:endCxn id="270" idx="1"/>
          </p:cNvCxnSpPr>
          <p:nvPr/>
        </p:nvCxnSpPr>
        <p:spPr>
          <a:xfrm rot="5400000">
            <a:off x="10978157" y="5088875"/>
            <a:ext cx="175061" cy="134734"/>
          </a:xfrm>
          <a:prstGeom prst="bentConnector4">
            <a:avLst>
              <a:gd name="adj1" fmla="val 34450"/>
              <a:gd name="adj2" fmla="val 269668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Fluxograma: Conector fora de Página 133">
            <a:extLst>
              <a:ext uri="{FF2B5EF4-FFF2-40B4-BE49-F238E27FC236}">
                <a16:creationId xmlns:a16="http://schemas.microsoft.com/office/drawing/2014/main" id="{C160C6B2-6793-4C8C-8B64-DDAFA783014C}"/>
              </a:ext>
            </a:extLst>
          </p:cNvPr>
          <p:cNvSpPr/>
          <p:nvPr/>
        </p:nvSpPr>
        <p:spPr>
          <a:xfrm>
            <a:off x="5042388" y="2819770"/>
            <a:ext cx="222158" cy="19970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33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39D584E3-4E63-465D-990C-238ECDB9009E}"/>
              </a:ext>
            </a:extLst>
          </p:cNvPr>
          <p:cNvSpPr txBox="1"/>
          <p:nvPr/>
        </p:nvSpPr>
        <p:spPr>
          <a:xfrm>
            <a:off x="3992064" y="2766989"/>
            <a:ext cx="108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i="1" dirty="0">
                <a:solidFill>
                  <a:srgbClr val="FF0000"/>
                </a:solidFill>
              </a:rPr>
              <a:t>Parâmetro de origem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3FA5B9E0-62D4-4668-B13F-3A0186AE9CE0}"/>
              </a:ext>
            </a:extLst>
          </p:cNvPr>
          <p:cNvCxnSpPr>
            <a:cxnSpLocks/>
            <a:stCxn id="134" idx="3"/>
            <a:endCxn id="82" idx="1"/>
          </p:cNvCxnSpPr>
          <p:nvPr/>
        </p:nvCxnSpPr>
        <p:spPr>
          <a:xfrm flipV="1">
            <a:off x="5264546" y="2536910"/>
            <a:ext cx="724936" cy="382710"/>
          </a:xfrm>
          <a:prstGeom prst="bentConnector3">
            <a:avLst>
              <a:gd name="adj1" fmla="val 50000"/>
            </a:avLst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CA763BB4-F724-4149-9A57-B4665D079B0F}"/>
              </a:ext>
            </a:extLst>
          </p:cNvPr>
          <p:cNvSpPr/>
          <p:nvPr/>
        </p:nvSpPr>
        <p:spPr>
          <a:xfrm>
            <a:off x="887532" y="1688143"/>
            <a:ext cx="1853818" cy="136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" name="Gráfico 142" descr="Monitor com preenchimento sólido">
            <a:extLst>
              <a:ext uri="{FF2B5EF4-FFF2-40B4-BE49-F238E27FC236}">
                <a16:creationId xmlns:a16="http://schemas.microsoft.com/office/drawing/2014/main" id="{1552F0A6-AA2C-415D-B821-1E0DC46F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3332" y="1386326"/>
            <a:ext cx="165907" cy="165907"/>
          </a:xfrm>
          <a:prstGeom prst="rect">
            <a:avLst/>
          </a:prstGeom>
        </p:spPr>
      </p:pic>
      <p:pic>
        <p:nvPicPr>
          <p:cNvPr id="149" name="Gráfico 148" descr="Monitor com preenchimento sólido">
            <a:extLst>
              <a:ext uri="{FF2B5EF4-FFF2-40B4-BE49-F238E27FC236}">
                <a16:creationId xmlns:a16="http://schemas.microsoft.com/office/drawing/2014/main" id="{17164C7C-4A59-4824-BBC6-E67C7A27F3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9199" y="1386267"/>
            <a:ext cx="165907" cy="165907"/>
          </a:xfrm>
          <a:prstGeom prst="rect">
            <a:avLst/>
          </a:prstGeom>
        </p:spPr>
      </p:pic>
      <p:pic>
        <p:nvPicPr>
          <p:cNvPr id="160" name="Gráfico 159" descr="Monitor com preenchimento sólido">
            <a:extLst>
              <a:ext uri="{FF2B5EF4-FFF2-40B4-BE49-F238E27FC236}">
                <a16:creationId xmlns:a16="http://schemas.microsoft.com/office/drawing/2014/main" id="{E1E8B1D8-B4FB-4DF3-8864-AD151D1A2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655" y="1376320"/>
            <a:ext cx="165907" cy="165907"/>
          </a:xfrm>
          <a:prstGeom prst="rect">
            <a:avLst/>
          </a:prstGeom>
        </p:spPr>
      </p:pic>
      <p:pic>
        <p:nvPicPr>
          <p:cNvPr id="162" name="Gráfico 161" descr="Monitor com preenchimento sólido">
            <a:extLst>
              <a:ext uri="{FF2B5EF4-FFF2-40B4-BE49-F238E27FC236}">
                <a16:creationId xmlns:a16="http://schemas.microsoft.com/office/drawing/2014/main" id="{3EA4EC07-B426-4ED7-994A-B4197F680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0784" y="2192651"/>
            <a:ext cx="165907" cy="165907"/>
          </a:xfrm>
          <a:prstGeom prst="rect">
            <a:avLst/>
          </a:prstGeom>
        </p:spPr>
      </p:pic>
      <p:pic>
        <p:nvPicPr>
          <p:cNvPr id="163" name="Gráfico 162" descr="Monitor com preenchimento sólido">
            <a:extLst>
              <a:ext uri="{FF2B5EF4-FFF2-40B4-BE49-F238E27FC236}">
                <a16:creationId xmlns:a16="http://schemas.microsoft.com/office/drawing/2014/main" id="{17FDB6CD-5C01-4EB4-93D7-75B7E472C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5465" y="2281211"/>
            <a:ext cx="165907" cy="165907"/>
          </a:xfrm>
          <a:prstGeom prst="rect">
            <a:avLst/>
          </a:prstGeom>
        </p:spPr>
      </p:pic>
      <p:pic>
        <p:nvPicPr>
          <p:cNvPr id="164" name="Gráfico 163" descr="Monitor com preenchimento sólido">
            <a:extLst>
              <a:ext uri="{FF2B5EF4-FFF2-40B4-BE49-F238E27FC236}">
                <a16:creationId xmlns:a16="http://schemas.microsoft.com/office/drawing/2014/main" id="{9C79216C-C349-47A0-BB7F-FA2F359E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538" y="2945082"/>
            <a:ext cx="165907" cy="165907"/>
          </a:xfrm>
          <a:prstGeom prst="rect">
            <a:avLst/>
          </a:prstGeom>
        </p:spPr>
      </p:pic>
      <p:sp>
        <p:nvSpPr>
          <p:cNvPr id="165" name="Fluxograma: Conector fora de Página 164">
            <a:extLst>
              <a:ext uri="{FF2B5EF4-FFF2-40B4-BE49-F238E27FC236}">
                <a16:creationId xmlns:a16="http://schemas.microsoft.com/office/drawing/2014/main" id="{96B1E945-B295-434A-8891-285A0939E28C}"/>
              </a:ext>
            </a:extLst>
          </p:cNvPr>
          <p:cNvSpPr>
            <a:spLocks noChangeAspect="1"/>
          </p:cNvSpPr>
          <p:nvPr/>
        </p:nvSpPr>
        <p:spPr>
          <a:xfrm>
            <a:off x="2781199" y="3961055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58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5ECE489-D615-4A9A-BDF8-A0CAA060619A}"/>
              </a:ext>
            </a:extLst>
          </p:cNvPr>
          <p:cNvSpPr txBox="1"/>
          <p:nvPr/>
        </p:nvSpPr>
        <p:spPr>
          <a:xfrm>
            <a:off x="2671669" y="3181915"/>
            <a:ext cx="88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para ERP BEXX e Parceiro serv. Financeiros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078FBF86-8A4E-4030-8730-A68852CFE31E}"/>
              </a:ext>
            </a:extLst>
          </p:cNvPr>
          <p:cNvSpPr txBox="1"/>
          <p:nvPr/>
        </p:nvSpPr>
        <p:spPr>
          <a:xfrm>
            <a:off x="5988952" y="4552391"/>
            <a:ext cx="7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Valores financeiros do transportador</a:t>
            </a:r>
          </a:p>
        </p:txBody>
      </p:sp>
      <p:sp>
        <p:nvSpPr>
          <p:cNvPr id="171" name="Fluxograma: Conector fora de Página 170">
            <a:extLst>
              <a:ext uri="{FF2B5EF4-FFF2-40B4-BE49-F238E27FC236}">
                <a16:creationId xmlns:a16="http://schemas.microsoft.com/office/drawing/2014/main" id="{E4C04ED5-8B43-434D-8331-B1D6E3C25704}"/>
              </a:ext>
            </a:extLst>
          </p:cNvPr>
          <p:cNvSpPr>
            <a:spLocks noChangeAspect="1"/>
          </p:cNvSpPr>
          <p:nvPr/>
        </p:nvSpPr>
        <p:spPr>
          <a:xfrm>
            <a:off x="6234843" y="5048234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59</a:t>
            </a:r>
          </a:p>
        </p:txBody>
      </p: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847FC19E-D8E1-40D0-A1E1-54552DF1115F}"/>
              </a:ext>
            </a:extLst>
          </p:cNvPr>
          <p:cNvCxnSpPr>
            <a:cxnSpLocks/>
            <a:stCxn id="171" idx="1"/>
            <a:endCxn id="264" idx="3"/>
          </p:cNvCxnSpPr>
          <p:nvPr/>
        </p:nvCxnSpPr>
        <p:spPr>
          <a:xfrm rot="10800000" flipV="1">
            <a:off x="5703725" y="5129969"/>
            <a:ext cx="531118" cy="5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uxograma: Conector fora de Página 174">
            <a:extLst>
              <a:ext uri="{FF2B5EF4-FFF2-40B4-BE49-F238E27FC236}">
                <a16:creationId xmlns:a16="http://schemas.microsoft.com/office/drawing/2014/main" id="{E70683D7-1396-44C6-A0E9-E06051EFB965}"/>
              </a:ext>
            </a:extLst>
          </p:cNvPr>
          <p:cNvSpPr>
            <a:spLocks noChangeAspect="1"/>
          </p:cNvSpPr>
          <p:nvPr/>
        </p:nvSpPr>
        <p:spPr>
          <a:xfrm>
            <a:off x="3559075" y="3953090"/>
            <a:ext cx="225966" cy="1634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/>
              <a:t>60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7A1ED91D-0A9C-4C86-981D-C3B8A5500CC1}"/>
              </a:ext>
            </a:extLst>
          </p:cNvPr>
          <p:cNvSpPr txBox="1"/>
          <p:nvPr/>
        </p:nvSpPr>
        <p:spPr>
          <a:xfrm>
            <a:off x="3839159" y="3464098"/>
            <a:ext cx="69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>
                <a:solidFill>
                  <a:srgbClr val="FF0000"/>
                </a:solidFill>
              </a:rPr>
              <a:t>Informações do cliente BEXX ara PROTHEUS (Cadastro)</a:t>
            </a:r>
          </a:p>
        </p:txBody>
      </p:sp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852B90D2-3ACC-4610-8CD4-AE9551D0A948}"/>
              </a:ext>
            </a:extLst>
          </p:cNvPr>
          <p:cNvCxnSpPr>
            <a:cxnSpLocks/>
            <a:stCxn id="175" idx="2"/>
            <a:endCxn id="35" idx="0"/>
          </p:cNvCxnSpPr>
          <p:nvPr/>
        </p:nvCxnSpPr>
        <p:spPr>
          <a:xfrm rot="5400000">
            <a:off x="3398443" y="4079589"/>
            <a:ext cx="236644" cy="310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2" grpId="0" animBg="1"/>
      <p:bldP spid="65" grpId="0" animBg="1"/>
      <p:bldP spid="67" grpId="0" animBg="1"/>
      <p:bldP spid="77" grpId="0" animBg="1"/>
      <p:bldP spid="81" grpId="0" animBg="1"/>
      <p:bldP spid="82" grpId="0" animBg="1"/>
      <p:bldP spid="83" grpId="0" animBg="1"/>
      <p:bldP spid="84" grpId="0" animBg="1"/>
      <p:bldP spid="101" grpId="0" animBg="1"/>
      <p:bldP spid="124" grpId="0" animBg="1"/>
      <p:bldP spid="128" grpId="0" animBg="1"/>
      <p:bldP spid="135" grpId="0" animBg="1"/>
      <p:bldP spid="139" grpId="0" animBg="1"/>
      <p:bldP spid="144" grpId="0" animBg="1"/>
      <p:bldP spid="80" grpId="0"/>
      <p:bldP spid="92" grpId="0"/>
      <p:bldP spid="145" grpId="0" animBg="1"/>
      <p:bldP spid="148" grpId="0" animBg="1"/>
      <p:bldP spid="152" grpId="0" animBg="1"/>
      <p:bldP spid="156" grpId="0" animBg="1"/>
      <p:bldP spid="161" grpId="0" animBg="1"/>
      <p:bldP spid="229" grpId="0" animBg="1"/>
      <p:bldP spid="264" grpId="0" animBg="1"/>
      <p:bldP spid="297" grpId="0" animBg="1"/>
      <p:bldP spid="332" grpId="0" animBg="1"/>
      <p:bldP spid="122" grpId="0" animBg="1"/>
      <p:bldP spid="126" grpId="0"/>
      <p:bldP spid="140" grpId="0" animBg="1"/>
      <p:bldP spid="147" grpId="0" animBg="1"/>
      <p:bldP spid="151" grpId="0"/>
      <p:bldP spid="154" grpId="0" animBg="1"/>
      <p:bldP spid="155" grpId="0" animBg="1"/>
      <p:bldP spid="158" grpId="0"/>
      <p:bldP spid="172" grpId="0" animBg="1"/>
      <p:bldP spid="185" grpId="0" animBg="1"/>
      <p:bldP spid="213" grpId="0" animBg="1"/>
      <p:bldP spid="219" grpId="0" animBg="1"/>
      <p:bldP spid="227" grpId="0"/>
      <p:bldP spid="228" grpId="0"/>
      <p:bldP spid="230" grpId="0"/>
      <p:bldP spid="231" grpId="0"/>
      <p:bldP spid="242" grpId="0" animBg="1"/>
      <p:bldP spid="250" grpId="0" animBg="1"/>
      <p:bldP spid="256" grpId="0"/>
      <p:bldP spid="265" grpId="0"/>
      <p:bldP spid="270" grpId="0" animBg="1"/>
      <p:bldP spid="134" grpId="0" animBg="1"/>
      <p:bldP spid="13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4648</Words>
  <Application>Microsoft Office PowerPoint</Application>
  <PresentationFormat>Widescreen</PresentationFormat>
  <Paragraphs>892</Paragraphs>
  <Slides>28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Arial Nova</vt:lpstr>
      <vt:lpstr>Calibri</vt:lpstr>
      <vt:lpstr>Calibri Light</vt:lpstr>
      <vt:lpstr>Wingdings</vt:lpstr>
      <vt:lpstr>Tema do Office</vt:lpstr>
      <vt:lpstr>Apresentação do PowerPoint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Macro Processos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  <vt:lpstr>            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Last Mile</dc:title>
  <dc:creator>Genaro Luiz Mario Troiano</dc:creator>
  <cp:lastModifiedBy>Genaro Troiano</cp:lastModifiedBy>
  <cp:revision>235</cp:revision>
  <cp:lastPrinted>2021-07-15T15:49:21Z</cp:lastPrinted>
  <dcterms:created xsi:type="dcterms:W3CDTF">2020-09-28T14:37:22Z</dcterms:created>
  <dcterms:modified xsi:type="dcterms:W3CDTF">2021-08-12T21:10:53Z</dcterms:modified>
</cp:coreProperties>
</file>