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3359" r:id="rId3"/>
    <p:sldId id="3360" r:id="rId4"/>
    <p:sldId id="3363" r:id="rId5"/>
    <p:sldId id="3364" r:id="rId6"/>
    <p:sldId id="3314" r:id="rId7"/>
    <p:sldId id="3361" r:id="rId8"/>
    <p:sldId id="3355" r:id="rId9"/>
    <p:sldId id="3356" r:id="rId10"/>
    <p:sldId id="3357" r:id="rId11"/>
  </p:sldIdLst>
  <p:sldSz cx="12192000" cy="6858000"/>
  <p:notesSz cx="6888163" cy="100203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6668B2"/>
    <a:srgbClr val="F50566"/>
    <a:srgbClr val="FFFFDD"/>
    <a:srgbClr val="D5F4FF"/>
    <a:srgbClr val="FFDDF6"/>
    <a:srgbClr val="FFEEDD"/>
    <a:srgbClr val="FFE4C9"/>
    <a:srgbClr val="FFE1E1"/>
    <a:srgbClr val="FF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3D84B0-98EA-4E87-A430-4DF198AAB749}" v="230" dt="2021-08-04T17:58:15.6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5" autoAdjust="0"/>
    <p:restoredTop sz="96349" autoAdjust="0"/>
  </p:normalViewPr>
  <p:slideViewPr>
    <p:cSldViewPr snapToGrid="0">
      <p:cViewPr>
        <p:scale>
          <a:sx n="106" d="100"/>
          <a:sy n="106" d="100"/>
        </p:scale>
        <p:origin x="305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naro Troiano" userId="f71c3b0e-ed33-4c9f-9f1b-24896d284439" providerId="ADAL" clId="{6C92A1C8-044E-44EC-8407-E1B907C6F7DE}"/>
    <pc:docChg chg="undo custSel modSld">
      <pc:chgData name="Genaro Troiano" userId="f71c3b0e-ed33-4c9f-9f1b-24896d284439" providerId="ADAL" clId="{6C92A1C8-044E-44EC-8407-E1B907C6F7DE}" dt="2021-07-16T18:19:19.317" v="372"/>
      <pc:docMkLst>
        <pc:docMk/>
      </pc:docMkLst>
      <pc:sldChg chg="modSp mod">
        <pc:chgData name="Genaro Troiano" userId="f71c3b0e-ed33-4c9f-9f1b-24896d284439" providerId="ADAL" clId="{6C92A1C8-044E-44EC-8407-E1B907C6F7DE}" dt="2021-07-16T18:07:48.124" v="319" actId="20577"/>
        <pc:sldMkLst>
          <pc:docMk/>
          <pc:sldMk cId="425394993" sldId="3361"/>
        </pc:sldMkLst>
        <pc:spChg chg="mod">
          <ac:chgData name="Genaro Troiano" userId="f71c3b0e-ed33-4c9f-9f1b-24896d284439" providerId="ADAL" clId="{6C92A1C8-044E-44EC-8407-E1B907C6F7DE}" dt="2021-07-16T18:07:48.124" v="319" actId="20577"/>
          <ac:spMkLst>
            <pc:docMk/>
            <pc:sldMk cId="425394993" sldId="3361"/>
            <ac:spMk id="458" creationId="{FC42529A-A7A9-469F-BF1E-D8261FCFEAE4}"/>
          </ac:spMkLst>
        </pc:spChg>
      </pc:sldChg>
      <pc:sldChg chg="addSp delSp modSp mod addAnim delAnim modAnim">
        <pc:chgData name="Genaro Troiano" userId="f71c3b0e-ed33-4c9f-9f1b-24896d284439" providerId="ADAL" clId="{6C92A1C8-044E-44EC-8407-E1B907C6F7DE}" dt="2021-07-16T18:19:19.317" v="372"/>
        <pc:sldMkLst>
          <pc:docMk/>
          <pc:sldMk cId="325690078" sldId="3363"/>
        </pc:sldMkLst>
        <pc:spChg chg="add mod">
          <ac:chgData name="Genaro Troiano" userId="f71c3b0e-ed33-4c9f-9f1b-24896d284439" providerId="ADAL" clId="{6C92A1C8-044E-44EC-8407-E1B907C6F7DE}" dt="2021-07-16T14:22:01.908" v="215" actId="14100"/>
          <ac:spMkLst>
            <pc:docMk/>
            <pc:sldMk cId="325690078" sldId="3363"/>
            <ac:spMk id="12" creationId="{45656B88-D6FA-4705-B104-A6C72059E549}"/>
          </ac:spMkLst>
        </pc:spChg>
        <pc:spChg chg="mod">
          <ac:chgData name="Genaro Troiano" userId="f71c3b0e-ed33-4c9f-9f1b-24896d284439" providerId="ADAL" clId="{6C92A1C8-044E-44EC-8407-E1B907C6F7DE}" dt="2021-07-16T11:59:11.048" v="4" actId="1036"/>
          <ac:spMkLst>
            <pc:docMk/>
            <pc:sldMk cId="325690078" sldId="3363"/>
            <ac:spMk id="22" creationId="{A3BF9EB0-DDCD-46D6-B0FC-2E4E828933CE}"/>
          </ac:spMkLst>
        </pc:spChg>
        <pc:spChg chg="add mod">
          <ac:chgData name="Genaro Troiano" userId="f71c3b0e-ed33-4c9f-9f1b-24896d284439" providerId="ADAL" clId="{6C92A1C8-044E-44EC-8407-E1B907C6F7DE}" dt="2021-07-16T12:29:46.013" v="198" actId="1076"/>
          <ac:spMkLst>
            <pc:docMk/>
            <pc:sldMk cId="325690078" sldId="3363"/>
            <ac:spMk id="120" creationId="{81221005-FBFE-4370-8E3E-11962753A199}"/>
          </ac:spMkLst>
        </pc:spChg>
        <pc:spChg chg="mod">
          <ac:chgData name="Genaro Troiano" userId="f71c3b0e-ed33-4c9f-9f1b-24896d284439" providerId="ADAL" clId="{6C92A1C8-044E-44EC-8407-E1B907C6F7DE}" dt="2021-07-16T15:11:02.491" v="220" actId="207"/>
          <ac:spMkLst>
            <pc:docMk/>
            <pc:sldMk cId="325690078" sldId="3363"/>
            <ac:spMk id="121" creationId="{265C4644-3538-4419-B7B3-CFE58C213B57}"/>
          </ac:spMkLst>
        </pc:spChg>
        <pc:spChg chg="mod">
          <ac:chgData name="Genaro Troiano" userId="f71c3b0e-ed33-4c9f-9f1b-24896d284439" providerId="ADAL" clId="{6C92A1C8-044E-44EC-8407-E1B907C6F7DE}" dt="2021-07-16T15:11:08.067" v="223" actId="108"/>
          <ac:spMkLst>
            <pc:docMk/>
            <pc:sldMk cId="325690078" sldId="3363"/>
            <ac:spMk id="123" creationId="{72C4F436-3219-42D9-ABAA-8B07B08EE3A6}"/>
          </ac:spMkLst>
        </pc:spChg>
        <pc:spChg chg="add mod">
          <ac:chgData name="Genaro Troiano" userId="f71c3b0e-ed33-4c9f-9f1b-24896d284439" providerId="ADAL" clId="{6C92A1C8-044E-44EC-8407-E1B907C6F7DE}" dt="2021-07-16T14:19:00.988" v="211" actId="14100"/>
          <ac:spMkLst>
            <pc:docMk/>
            <pc:sldMk cId="325690078" sldId="3363"/>
            <ac:spMk id="124" creationId="{E489DD82-1B1F-483C-B6E1-AEC94B2089C3}"/>
          </ac:spMkLst>
        </pc:spChg>
        <pc:spChg chg="mod">
          <ac:chgData name="Genaro Troiano" userId="f71c3b0e-ed33-4c9f-9f1b-24896d284439" providerId="ADAL" clId="{6C92A1C8-044E-44EC-8407-E1B907C6F7DE}" dt="2021-07-16T15:13:11.691" v="273" actId="1038"/>
          <ac:spMkLst>
            <pc:docMk/>
            <pc:sldMk cId="325690078" sldId="3363"/>
            <ac:spMk id="126" creationId="{7AFB5D6B-2B3A-4D7A-BB01-C44823E0BF02}"/>
          </ac:spMkLst>
        </pc:spChg>
        <pc:spChg chg="mod">
          <ac:chgData name="Genaro Troiano" userId="f71c3b0e-ed33-4c9f-9f1b-24896d284439" providerId="ADAL" clId="{6C92A1C8-044E-44EC-8407-E1B907C6F7DE}" dt="2021-07-16T15:11:08.725" v="224" actId="108"/>
          <ac:spMkLst>
            <pc:docMk/>
            <pc:sldMk cId="325690078" sldId="3363"/>
            <ac:spMk id="127" creationId="{A7A40910-EE79-4AE2-96ED-A6D7E8440645}"/>
          </ac:spMkLst>
        </pc:spChg>
        <pc:spChg chg="mod">
          <ac:chgData name="Genaro Troiano" userId="f71c3b0e-ed33-4c9f-9f1b-24896d284439" providerId="ADAL" clId="{6C92A1C8-044E-44EC-8407-E1B907C6F7DE}" dt="2021-07-16T12:22:53.157" v="122" actId="14100"/>
          <ac:spMkLst>
            <pc:docMk/>
            <pc:sldMk cId="325690078" sldId="3363"/>
            <ac:spMk id="192" creationId="{D11A462D-7D66-475D-9D7B-2DA093F0D7EB}"/>
          </ac:spMkLst>
        </pc:spChg>
        <pc:spChg chg="mod">
          <ac:chgData name="Genaro Troiano" userId="f71c3b0e-ed33-4c9f-9f1b-24896d284439" providerId="ADAL" clId="{6C92A1C8-044E-44EC-8407-E1B907C6F7DE}" dt="2021-07-16T18:08:49.845" v="320" actId="14100"/>
          <ac:spMkLst>
            <pc:docMk/>
            <pc:sldMk cId="325690078" sldId="3363"/>
            <ac:spMk id="282" creationId="{5CFBF2DA-4A6A-48FD-8D6E-C34E65C9385A}"/>
          </ac:spMkLst>
        </pc:spChg>
        <pc:spChg chg="mod">
          <ac:chgData name="Genaro Troiano" userId="f71c3b0e-ed33-4c9f-9f1b-24896d284439" providerId="ADAL" clId="{6C92A1C8-044E-44EC-8407-E1B907C6F7DE}" dt="2021-07-16T12:21:42.187" v="96" actId="20577"/>
          <ac:spMkLst>
            <pc:docMk/>
            <pc:sldMk cId="325690078" sldId="3363"/>
            <ac:spMk id="492" creationId="{50DD7EB2-78DA-4567-B18D-E9324F830319}"/>
          </ac:spMkLst>
        </pc:spChg>
        <pc:spChg chg="mod">
          <ac:chgData name="Genaro Troiano" userId="f71c3b0e-ed33-4c9f-9f1b-24896d284439" providerId="ADAL" clId="{6C92A1C8-044E-44EC-8407-E1B907C6F7DE}" dt="2021-07-16T12:07:45.683" v="44" actId="1037"/>
          <ac:spMkLst>
            <pc:docMk/>
            <pc:sldMk cId="325690078" sldId="3363"/>
            <ac:spMk id="525" creationId="{69DA55F5-91F8-4578-984D-1C8F12AC04D0}"/>
          </ac:spMkLst>
        </pc:spChg>
        <pc:spChg chg="mod">
          <ac:chgData name="Genaro Troiano" userId="f71c3b0e-ed33-4c9f-9f1b-24896d284439" providerId="ADAL" clId="{6C92A1C8-044E-44EC-8407-E1B907C6F7DE}" dt="2021-07-16T18:14:58.804" v="368" actId="6549"/>
          <ac:spMkLst>
            <pc:docMk/>
            <pc:sldMk cId="325690078" sldId="3363"/>
            <ac:spMk id="529" creationId="{73DE5B79-0336-43BF-BE81-3E0AB8C5D72A}"/>
          </ac:spMkLst>
        </pc:spChg>
        <pc:spChg chg="mod">
          <ac:chgData name="Genaro Troiano" userId="f71c3b0e-ed33-4c9f-9f1b-24896d284439" providerId="ADAL" clId="{6C92A1C8-044E-44EC-8407-E1B907C6F7DE}" dt="2021-07-16T12:08:39.104" v="48" actId="1076"/>
          <ac:spMkLst>
            <pc:docMk/>
            <pc:sldMk cId="325690078" sldId="3363"/>
            <ac:spMk id="546" creationId="{FDC95D46-66E9-419B-A08D-51501F4C3CAA}"/>
          </ac:spMkLst>
        </pc:spChg>
        <pc:spChg chg="mod">
          <ac:chgData name="Genaro Troiano" userId="f71c3b0e-ed33-4c9f-9f1b-24896d284439" providerId="ADAL" clId="{6C92A1C8-044E-44EC-8407-E1B907C6F7DE}" dt="2021-07-16T12:09:11.811" v="49" actId="1076"/>
          <ac:spMkLst>
            <pc:docMk/>
            <pc:sldMk cId="325690078" sldId="3363"/>
            <ac:spMk id="551" creationId="{7A405499-0FC5-4F01-9658-431912D14AE6}"/>
          </ac:spMkLst>
        </pc:spChg>
        <pc:spChg chg="add del mod">
          <ac:chgData name="Genaro Troiano" userId="f71c3b0e-ed33-4c9f-9f1b-24896d284439" providerId="ADAL" clId="{6C92A1C8-044E-44EC-8407-E1B907C6F7DE}" dt="2021-07-16T12:23:18.814" v="124" actId="478"/>
          <ac:spMkLst>
            <pc:docMk/>
            <pc:sldMk cId="325690078" sldId="3363"/>
            <ac:spMk id="571" creationId="{11BE9C5C-91C3-4242-9ED4-0572DD5E28DA}"/>
          </ac:spMkLst>
        </pc:spChg>
        <pc:spChg chg="mod">
          <ac:chgData name="Genaro Troiano" userId="f71c3b0e-ed33-4c9f-9f1b-24896d284439" providerId="ADAL" clId="{6C92A1C8-044E-44EC-8407-E1B907C6F7DE}" dt="2021-07-16T12:22:19.451" v="119" actId="14100"/>
          <ac:spMkLst>
            <pc:docMk/>
            <pc:sldMk cId="325690078" sldId="3363"/>
            <ac:spMk id="624" creationId="{1833E021-CD41-4C5F-BA1C-78EFBCA1E53B}"/>
          </ac:spMkLst>
        </pc:spChg>
        <pc:spChg chg="mod">
          <ac:chgData name="Genaro Troiano" userId="f71c3b0e-ed33-4c9f-9f1b-24896d284439" providerId="ADAL" clId="{6C92A1C8-044E-44EC-8407-E1B907C6F7DE}" dt="2021-07-16T15:13:38.637" v="307" actId="1037"/>
          <ac:spMkLst>
            <pc:docMk/>
            <pc:sldMk cId="325690078" sldId="3363"/>
            <ac:spMk id="634" creationId="{59651AEF-72D6-43F7-AB96-718B70357270}"/>
          </ac:spMkLst>
        </pc:spChg>
        <pc:spChg chg="mod">
          <ac:chgData name="Genaro Troiano" userId="f71c3b0e-ed33-4c9f-9f1b-24896d284439" providerId="ADAL" clId="{6C92A1C8-044E-44EC-8407-E1B907C6F7DE}" dt="2021-07-16T15:11:06.982" v="222" actId="108"/>
          <ac:spMkLst>
            <pc:docMk/>
            <pc:sldMk cId="325690078" sldId="3363"/>
            <ac:spMk id="674" creationId="{087ED206-DFD6-40F5-8857-4E4198370CA0}"/>
          </ac:spMkLst>
        </pc:spChg>
        <pc:cxnChg chg="add mod">
          <ac:chgData name="Genaro Troiano" userId="f71c3b0e-ed33-4c9f-9f1b-24896d284439" providerId="ADAL" clId="{6C92A1C8-044E-44EC-8407-E1B907C6F7DE}" dt="2021-07-16T12:30:23.298" v="201" actId="693"/>
          <ac:cxnSpMkLst>
            <pc:docMk/>
            <pc:sldMk cId="325690078" sldId="3363"/>
            <ac:cxnSpMk id="16" creationId="{5D6417A8-59BC-4147-AC05-A6089BB32EAA}"/>
          </ac:cxnSpMkLst>
        </pc:cxnChg>
        <pc:cxnChg chg="mod">
          <ac:chgData name="Genaro Troiano" userId="f71c3b0e-ed33-4c9f-9f1b-24896d284439" providerId="ADAL" clId="{6C92A1C8-044E-44EC-8407-E1B907C6F7DE}" dt="2021-07-16T11:59:11.048" v="4" actId="1036"/>
          <ac:cxnSpMkLst>
            <pc:docMk/>
            <pc:sldMk cId="325690078" sldId="3363"/>
            <ac:cxnSpMk id="150" creationId="{2CA6DFBB-9F7E-4B3B-A5DB-CB352A3A97C9}"/>
          </ac:cxnSpMkLst>
        </pc:cxnChg>
        <pc:cxnChg chg="mod">
          <ac:chgData name="Genaro Troiano" userId="f71c3b0e-ed33-4c9f-9f1b-24896d284439" providerId="ADAL" clId="{6C92A1C8-044E-44EC-8407-E1B907C6F7DE}" dt="2021-07-16T15:13:44.502" v="308" actId="14100"/>
          <ac:cxnSpMkLst>
            <pc:docMk/>
            <pc:sldMk cId="325690078" sldId="3363"/>
            <ac:cxnSpMk id="151" creationId="{C5E01008-064D-4FAF-9F69-6516EAB27511}"/>
          </ac:cxnSpMkLst>
        </pc:cxnChg>
        <pc:cxnChg chg="mod">
          <ac:chgData name="Genaro Troiano" userId="f71c3b0e-ed33-4c9f-9f1b-24896d284439" providerId="ADAL" clId="{6C92A1C8-044E-44EC-8407-E1B907C6F7DE}" dt="2021-07-16T12:22:53.157" v="122" actId="14100"/>
          <ac:cxnSpMkLst>
            <pc:docMk/>
            <pc:sldMk cId="325690078" sldId="3363"/>
            <ac:cxnSpMk id="193" creationId="{366F516B-526B-4A76-AB3A-5FFA0D860B56}"/>
          </ac:cxnSpMkLst>
        </pc:cxnChg>
        <pc:cxnChg chg="mod">
          <ac:chgData name="Genaro Troiano" userId="f71c3b0e-ed33-4c9f-9f1b-24896d284439" providerId="ADAL" clId="{6C92A1C8-044E-44EC-8407-E1B907C6F7DE}" dt="2021-07-16T18:09:04.175" v="321" actId="14100"/>
          <ac:cxnSpMkLst>
            <pc:docMk/>
            <pc:sldMk cId="325690078" sldId="3363"/>
            <ac:cxnSpMk id="303" creationId="{11156B72-D2B3-4AC3-8A9C-41F0F2C7A93F}"/>
          </ac:cxnSpMkLst>
        </pc:cxnChg>
        <pc:cxnChg chg="mod">
          <ac:chgData name="Genaro Troiano" userId="f71c3b0e-ed33-4c9f-9f1b-24896d284439" providerId="ADAL" clId="{6C92A1C8-044E-44EC-8407-E1B907C6F7DE}" dt="2021-07-16T12:22:53.157" v="122" actId="14100"/>
          <ac:cxnSpMkLst>
            <pc:docMk/>
            <pc:sldMk cId="325690078" sldId="3363"/>
            <ac:cxnSpMk id="430" creationId="{1C0B0DAC-0D84-45DD-BF3A-5472DA7E1641}"/>
          </ac:cxnSpMkLst>
        </pc:cxnChg>
        <pc:cxnChg chg="mod">
          <ac:chgData name="Genaro Troiano" userId="f71c3b0e-ed33-4c9f-9f1b-24896d284439" providerId="ADAL" clId="{6C92A1C8-044E-44EC-8407-E1B907C6F7DE}" dt="2021-07-16T15:13:38.637" v="307" actId="1037"/>
          <ac:cxnSpMkLst>
            <pc:docMk/>
            <pc:sldMk cId="325690078" sldId="3363"/>
            <ac:cxnSpMk id="449" creationId="{3C41E3FE-7FD4-4F31-B9C8-E67ED595C766}"/>
          </ac:cxnSpMkLst>
        </pc:cxnChg>
        <pc:cxnChg chg="mod">
          <ac:chgData name="Genaro Troiano" userId="f71c3b0e-ed33-4c9f-9f1b-24896d284439" providerId="ADAL" clId="{6C92A1C8-044E-44EC-8407-E1B907C6F7DE}" dt="2021-07-16T11:59:11.048" v="4" actId="1036"/>
          <ac:cxnSpMkLst>
            <pc:docMk/>
            <pc:sldMk cId="325690078" sldId="3363"/>
            <ac:cxnSpMk id="493" creationId="{076171BA-57E0-4D47-8591-F2AC4215C912}"/>
          </ac:cxnSpMkLst>
        </pc:cxnChg>
        <pc:cxnChg chg="mod">
          <ac:chgData name="Genaro Troiano" userId="f71c3b0e-ed33-4c9f-9f1b-24896d284439" providerId="ADAL" clId="{6C92A1C8-044E-44EC-8407-E1B907C6F7DE}" dt="2021-07-16T15:19:44.091" v="309" actId="14100"/>
          <ac:cxnSpMkLst>
            <pc:docMk/>
            <pc:sldMk cId="325690078" sldId="3363"/>
            <ac:cxnSpMk id="496" creationId="{B33457BF-94BB-429B-8BFE-EE910D789A77}"/>
          </ac:cxnSpMkLst>
        </pc:cxnChg>
        <pc:cxnChg chg="mod">
          <ac:chgData name="Genaro Troiano" userId="f71c3b0e-ed33-4c9f-9f1b-24896d284439" providerId="ADAL" clId="{6C92A1C8-044E-44EC-8407-E1B907C6F7DE}" dt="2021-07-16T11:59:11.048" v="4" actId="1036"/>
          <ac:cxnSpMkLst>
            <pc:docMk/>
            <pc:sldMk cId="325690078" sldId="3363"/>
            <ac:cxnSpMk id="531" creationId="{6E4C826D-F31A-4D3F-B3D4-A901BEB4E055}"/>
          </ac:cxnSpMkLst>
        </pc:cxnChg>
        <pc:cxnChg chg="mod">
          <ac:chgData name="Genaro Troiano" userId="f71c3b0e-ed33-4c9f-9f1b-24896d284439" providerId="ADAL" clId="{6C92A1C8-044E-44EC-8407-E1B907C6F7DE}" dt="2021-07-16T12:23:18.814" v="124" actId="478"/>
          <ac:cxnSpMkLst>
            <pc:docMk/>
            <pc:sldMk cId="325690078" sldId="3363"/>
            <ac:cxnSpMk id="572" creationId="{430A51CB-01A8-4F7C-BD83-411153F55591}"/>
          </ac:cxnSpMkLst>
        </pc:cxnChg>
        <pc:cxnChg chg="mod">
          <ac:chgData name="Genaro Troiano" userId="f71c3b0e-ed33-4c9f-9f1b-24896d284439" providerId="ADAL" clId="{6C92A1C8-044E-44EC-8407-E1B907C6F7DE}" dt="2021-07-16T12:23:18.814" v="124" actId="478"/>
          <ac:cxnSpMkLst>
            <pc:docMk/>
            <pc:sldMk cId="325690078" sldId="3363"/>
            <ac:cxnSpMk id="575" creationId="{CD486541-D53F-4DF2-B7E8-976E0807341F}"/>
          </ac:cxnSpMkLst>
        </pc:cxnChg>
        <pc:cxnChg chg="mod">
          <ac:chgData name="Genaro Troiano" userId="f71c3b0e-ed33-4c9f-9f1b-24896d284439" providerId="ADAL" clId="{6C92A1C8-044E-44EC-8407-E1B907C6F7DE}" dt="2021-07-16T12:23:18.814" v="124" actId="478"/>
          <ac:cxnSpMkLst>
            <pc:docMk/>
            <pc:sldMk cId="325690078" sldId="3363"/>
            <ac:cxnSpMk id="591" creationId="{66085617-4E79-4A67-964E-62733CE300D1}"/>
          </ac:cxnSpMkLst>
        </pc:cxnChg>
        <pc:cxnChg chg="mod">
          <ac:chgData name="Genaro Troiano" userId="f71c3b0e-ed33-4c9f-9f1b-24896d284439" providerId="ADAL" clId="{6C92A1C8-044E-44EC-8407-E1B907C6F7DE}" dt="2021-07-16T11:59:20.043" v="6" actId="14100"/>
          <ac:cxnSpMkLst>
            <pc:docMk/>
            <pc:sldMk cId="325690078" sldId="3363"/>
            <ac:cxnSpMk id="675" creationId="{AA91E952-ADB2-4324-B391-EF1428F66BF2}"/>
          </ac:cxnSpMkLst>
        </pc:cxnChg>
      </pc:sldChg>
    </pc:docChg>
  </pc:docChgLst>
  <pc:docChgLst>
    <pc:chgData name="Genaro Troiano" userId="f71c3b0e-ed33-4c9f-9f1b-24896d284439" providerId="ADAL" clId="{DF3D84B0-98EA-4E87-A430-4DF198AAB749}"/>
    <pc:docChg chg="custSel modSld">
      <pc:chgData name="Genaro Troiano" userId="f71c3b0e-ed33-4c9f-9f1b-24896d284439" providerId="ADAL" clId="{DF3D84B0-98EA-4E87-A430-4DF198AAB749}" dt="2021-08-04T18:07:26.352" v="1457" actId="1076"/>
      <pc:docMkLst>
        <pc:docMk/>
      </pc:docMkLst>
      <pc:sldChg chg="modSp mod">
        <pc:chgData name="Genaro Troiano" userId="f71c3b0e-ed33-4c9f-9f1b-24896d284439" providerId="ADAL" clId="{DF3D84B0-98EA-4E87-A430-4DF198AAB749}" dt="2021-07-29T13:02:43.806" v="4" actId="6549"/>
        <pc:sldMkLst>
          <pc:docMk/>
          <pc:sldMk cId="3343899563" sldId="3355"/>
        </pc:sldMkLst>
        <pc:spChg chg="mod">
          <ac:chgData name="Genaro Troiano" userId="f71c3b0e-ed33-4c9f-9f1b-24896d284439" providerId="ADAL" clId="{DF3D84B0-98EA-4E87-A430-4DF198AAB749}" dt="2021-07-29T12:37:31.475" v="0" actId="1076"/>
          <ac:spMkLst>
            <pc:docMk/>
            <pc:sldMk cId="3343899563" sldId="3355"/>
            <ac:spMk id="36" creationId="{F818026F-4D86-41DF-87AA-271A49232321}"/>
          </ac:spMkLst>
        </pc:spChg>
        <pc:spChg chg="mod">
          <ac:chgData name="Genaro Troiano" userId="f71c3b0e-ed33-4c9f-9f1b-24896d284439" providerId="ADAL" clId="{DF3D84B0-98EA-4E87-A430-4DF198AAB749}" dt="2021-07-29T12:58:51.518" v="2" actId="20577"/>
          <ac:spMkLst>
            <pc:docMk/>
            <pc:sldMk cId="3343899563" sldId="3355"/>
            <ac:spMk id="275" creationId="{22417E37-3892-4FFF-BBEF-7F35525095BD}"/>
          </ac:spMkLst>
        </pc:spChg>
        <pc:spChg chg="mod">
          <ac:chgData name="Genaro Troiano" userId="f71c3b0e-ed33-4c9f-9f1b-24896d284439" providerId="ADAL" clId="{DF3D84B0-98EA-4E87-A430-4DF198AAB749}" dt="2021-07-29T13:02:43.806" v="4" actId="6549"/>
          <ac:spMkLst>
            <pc:docMk/>
            <pc:sldMk cId="3343899563" sldId="3355"/>
            <ac:spMk id="292" creationId="{5AE98299-A0EB-4AD7-9ACB-7F10C83EBA84}"/>
          </ac:spMkLst>
        </pc:spChg>
        <pc:cxnChg chg="mod">
          <ac:chgData name="Genaro Troiano" userId="f71c3b0e-ed33-4c9f-9f1b-24896d284439" providerId="ADAL" clId="{DF3D84B0-98EA-4E87-A430-4DF198AAB749}" dt="2021-07-29T12:37:31.475" v="0" actId="1076"/>
          <ac:cxnSpMkLst>
            <pc:docMk/>
            <pc:sldMk cId="3343899563" sldId="3355"/>
            <ac:cxnSpMk id="37" creationId="{DBCE662E-EB61-4FF9-AE52-57AB6F4A7F12}"/>
          </ac:cxnSpMkLst>
        </pc:cxnChg>
        <pc:cxnChg chg="mod">
          <ac:chgData name="Genaro Troiano" userId="f71c3b0e-ed33-4c9f-9f1b-24896d284439" providerId="ADAL" clId="{DF3D84B0-98EA-4E87-A430-4DF198AAB749}" dt="2021-07-29T12:37:31.475" v="0" actId="1076"/>
          <ac:cxnSpMkLst>
            <pc:docMk/>
            <pc:sldMk cId="3343899563" sldId="3355"/>
            <ac:cxnSpMk id="39" creationId="{4F3E8785-E29E-478D-9E44-96F5FB055DD3}"/>
          </ac:cxnSpMkLst>
        </pc:cxnChg>
        <pc:cxnChg chg="mod">
          <ac:chgData name="Genaro Troiano" userId="f71c3b0e-ed33-4c9f-9f1b-24896d284439" providerId="ADAL" clId="{DF3D84B0-98EA-4E87-A430-4DF198AAB749}" dt="2021-07-29T12:37:31.475" v="0" actId="1076"/>
          <ac:cxnSpMkLst>
            <pc:docMk/>
            <pc:sldMk cId="3343899563" sldId="3355"/>
            <ac:cxnSpMk id="49" creationId="{59C629E9-6D78-4C20-9162-C62BF174EC38}"/>
          </ac:cxnSpMkLst>
        </pc:cxnChg>
      </pc:sldChg>
      <pc:sldChg chg="addSp delSp modSp mod delAnim modAnim">
        <pc:chgData name="Genaro Troiano" userId="f71c3b0e-ed33-4c9f-9f1b-24896d284439" providerId="ADAL" clId="{DF3D84B0-98EA-4E87-A430-4DF198AAB749}" dt="2021-08-04T18:07:26.352" v="1457" actId="1076"/>
        <pc:sldMkLst>
          <pc:docMk/>
          <pc:sldMk cId="1866384841" sldId="3356"/>
        </pc:sldMkLst>
        <pc:spChg chg="del mod">
          <ac:chgData name="Genaro Troiano" userId="f71c3b0e-ed33-4c9f-9f1b-24896d284439" providerId="ADAL" clId="{DF3D84B0-98EA-4E87-A430-4DF198AAB749}" dt="2021-08-04T15:03:21.405" v="846" actId="478"/>
          <ac:spMkLst>
            <pc:docMk/>
            <pc:sldMk cId="1866384841" sldId="3356"/>
            <ac:spMk id="31" creationId="{767A4660-E6D5-4CAC-8231-E3E52CA01098}"/>
          </ac:spMkLst>
        </pc:spChg>
        <pc:spChg chg="mod">
          <ac:chgData name="Genaro Troiano" userId="f71c3b0e-ed33-4c9f-9f1b-24896d284439" providerId="ADAL" clId="{DF3D84B0-98EA-4E87-A430-4DF198AAB749}" dt="2021-08-04T17:17:17.637" v="1097" actId="6549"/>
          <ac:spMkLst>
            <pc:docMk/>
            <pc:sldMk cId="1866384841" sldId="3356"/>
            <ac:spMk id="35" creationId="{2C337531-C0E4-456D-A985-BF06802CAD20}"/>
          </ac:spMkLst>
        </pc:spChg>
        <pc:spChg chg="del mod">
          <ac:chgData name="Genaro Troiano" userId="f71c3b0e-ed33-4c9f-9f1b-24896d284439" providerId="ADAL" clId="{DF3D84B0-98EA-4E87-A430-4DF198AAB749}" dt="2021-08-04T15:03:29.526" v="850" actId="478"/>
          <ac:spMkLst>
            <pc:docMk/>
            <pc:sldMk cId="1866384841" sldId="3356"/>
            <ac:spMk id="89" creationId="{6AFDD434-BB5E-4074-86D6-DE986D4F4FD6}"/>
          </ac:spMkLst>
        </pc:spChg>
        <pc:spChg chg="mod">
          <ac:chgData name="Genaro Troiano" userId="f71c3b0e-ed33-4c9f-9f1b-24896d284439" providerId="ADAL" clId="{DF3D84B0-98EA-4E87-A430-4DF198AAB749}" dt="2021-08-04T17:21:36.692" v="1256" actId="1037"/>
          <ac:spMkLst>
            <pc:docMk/>
            <pc:sldMk cId="1866384841" sldId="3356"/>
            <ac:spMk id="124" creationId="{EFABBD72-479F-449F-84C5-036EF2AD1D40}"/>
          </ac:spMkLst>
        </pc:spChg>
        <pc:spChg chg="mod">
          <ac:chgData name="Genaro Troiano" userId="f71c3b0e-ed33-4c9f-9f1b-24896d284439" providerId="ADAL" clId="{DF3D84B0-98EA-4E87-A430-4DF198AAB749}" dt="2021-07-29T13:17:29.119" v="22" actId="6549"/>
          <ac:spMkLst>
            <pc:docMk/>
            <pc:sldMk cId="1866384841" sldId="3356"/>
            <ac:spMk id="135" creationId="{52287BF1-A116-4A01-8EA1-1E969680293A}"/>
          </ac:spMkLst>
        </pc:spChg>
        <pc:spChg chg="del">
          <ac:chgData name="Genaro Troiano" userId="f71c3b0e-ed33-4c9f-9f1b-24896d284439" providerId="ADAL" clId="{DF3D84B0-98EA-4E87-A430-4DF198AAB749}" dt="2021-08-04T15:03:25.711" v="848" actId="478"/>
          <ac:spMkLst>
            <pc:docMk/>
            <pc:sldMk cId="1866384841" sldId="3356"/>
            <ac:spMk id="142" creationId="{A6BA378C-5387-4837-8972-969F420E9810}"/>
          </ac:spMkLst>
        </pc:spChg>
        <pc:spChg chg="add mod">
          <ac:chgData name="Genaro Troiano" userId="f71c3b0e-ed33-4c9f-9f1b-24896d284439" providerId="ADAL" clId="{DF3D84B0-98EA-4E87-A430-4DF198AAB749}" dt="2021-08-04T18:04:28.941" v="1421" actId="1037"/>
          <ac:spMkLst>
            <pc:docMk/>
            <pc:sldMk cId="1866384841" sldId="3356"/>
            <ac:spMk id="165" creationId="{96B1E945-B295-434A-8891-285A0939E28C}"/>
          </ac:spMkLst>
        </pc:spChg>
        <pc:spChg chg="add mod">
          <ac:chgData name="Genaro Troiano" userId="f71c3b0e-ed33-4c9f-9f1b-24896d284439" providerId="ADAL" clId="{DF3D84B0-98EA-4E87-A430-4DF198AAB749}" dt="2021-08-04T18:04:51.277" v="1452" actId="1076"/>
          <ac:spMkLst>
            <pc:docMk/>
            <pc:sldMk cId="1866384841" sldId="3356"/>
            <ac:spMk id="166" creationId="{D5ECE489-D615-4A9A-BDF8-A0CAA060619A}"/>
          </ac:spMkLst>
        </pc:spChg>
        <pc:spChg chg="add del mod">
          <ac:chgData name="Genaro Troiano" userId="f71c3b0e-ed33-4c9f-9f1b-24896d284439" providerId="ADAL" clId="{DF3D84B0-98EA-4E87-A430-4DF198AAB749}" dt="2021-08-04T15:03:02.757" v="842"/>
          <ac:spMkLst>
            <pc:docMk/>
            <pc:sldMk cId="1866384841" sldId="3356"/>
            <ac:spMk id="168" creationId="{AB94A0C6-8D13-45F0-8BFC-5E0E5D644EA9}"/>
          </ac:spMkLst>
        </pc:spChg>
        <pc:spChg chg="add del mod">
          <ac:chgData name="Genaro Troiano" userId="f71c3b0e-ed33-4c9f-9f1b-24896d284439" providerId="ADAL" clId="{DF3D84B0-98EA-4E87-A430-4DF198AAB749}" dt="2021-08-04T15:03:02.757" v="842"/>
          <ac:spMkLst>
            <pc:docMk/>
            <pc:sldMk cId="1866384841" sldId="3356"/>
            <ac:spMk id="169" creationId="{CAD75237-6182-4B34-9102-43863E9AF3D2}"/>
          </ac:spMkLst>
        </pc:spChg>
        <pc:spChg chg="add mod">
          <ac:chgData name="Genaro Troiano" userId="f71c3b0e-ed33-4c9f-9f1b-24896d284439" providerId="ADAL" clId="{DF3D84B0-98EA-4E87-A430-4DF198AAB749}" dt="2021-08-04T18:07:26.352" v="1457" actId="1076"/>
          <ac:spMkLst>
            <pc:docMk/>
            <pc:sldMk cId="1866384841" sldId="3356"/>
            <ac:spMk id="170" creationId="{078FBF86-8A4E-4030-8730-A68852CFE31E}"/>
          </ac:spMkLst>
        </pc:spChg>
        <pc:spChg chg="add mod">
          <ac:chgData name="Genaro Troiano" userId="f71c3b0e-ed33-4c9f-9f1b-24896d284439" providerId="ADAL" clId="{DF3D84B0-98EA-4E87-A430-4DF198AAB749}" dt="2021-08-04T18:07:18.565" v="1456" actId="1076"/>
          <ac:spMkLst>
            <pc:docMk/>
            <pc:sldMk cId="1866384841" sldId="3356"/>
            <ac:spMk id="171" creationId="{E4C04ED5-8B43-434D-8331-B1D6E3C25704}"/>
          </ac:spMkLst>
        </pc:spChg>
        <pc:spChg chg="add mod">
          <ac:chgData name="Genaro Troiano" userId="f71c3b0e-ed33-4c9f-9f1b-24896d284439" providerId="ADAL" clId="{DF3D84B0-98EA-4E87-A430-4DF198AAB749}" dt="2021-08-04T18:04:38.433" v="1448" actId="1038"/>
          <ac:spMkLst>
            <pc:docMk/>
            <pc:sldMk cId="1866384841" sldId="3356"/>
            <ac:spMk id="175" creationId="{E70683D7-1396-44C6-A0E9-E06051EFB965}"/>
          </ac:spMkLst>
        </pc:spChg>
        <pc:spChg chg="add mod">
          <ac:chgData name="Genaro Troiano" userId="f71c3b0e-ed33-4c9f-9f1b-24896d284439" providerId="ADAL" clId="{DF3D84B0-98EA-4E87-A430-4DF198AAB749}" dt="2021-08-04T18:04:45.849" v="1450" actId="1076"/>
          <ac:spMkLst>
            <pc:docMk/>
            <pc:sldMk cId="1866384841" sldId="3356"/>
            <ac:spMk id="176" creationId="{7A1ED91D-0A9C-4C86-981D-C3B8A5500CC1}"/>
          </ac:spMkLst>
        </pc:spChg>
        <pc:spChg chg="del">
          <ac:chgData name="Genaro Troiano" userId="f71c3b0e-ed33-4c9f-9f1b-24896d284439" providerId="ADAL" clId="{DF3D84B0-98EA-4E87-A430-4DF198AAB749}" dt="2021-08-04T15:03:23.691" v="847" actId="478"/>
          <ac:spMkLst>
            <pc:docMk/>
            <pc:sldMk cId="1866384841" sldId="3356"/>
            <ac:spMk id="263" creationId="{E9243071-8348-4F9A-A952-890F6B14D4B8}"/>
          </ac:spMkLst>
        </pc:spChg>
        <pc:spChg chg="mod">
          <ac:chgData name="Genaro Troiano" userId="f71c3b0e-ed33-4c9f-9f1b-24896d284439" providerId="ADAL" clId="{DF3D84B0-98EA-4E87-A430-4DF198AAB749}" dt="2021-08-04T17:21:41.913" v="1280" actId="1037"/>
          <ac:spMkLst>
            <pc:docMk/>
            <pc:sldMk cId="1866384841" sldId="3356"/>
            <ac:spMk id="297" creationId="{322E7049-4664-4F03-97FB-02545D479755}"/>
          </ac:spMkLst>
        </pc:spChg>
        <pc:cxnChg chg="mod">
          <ac:chgData name="Genaro Troiano" userId="f71c3b0e-ed33-4c9f-9f1b-24896d284439" providerId="ADAL" clId="{DF3D84B0-98EA-4E87-A430-4DF198AAB749}" dt="2021-08-04T18:04:28.941" v="1421" actId="1037"/>
          <ac:cxnSpMkLst>
            <pc:docMk/>
            <pc:sldMk cId="1866384841" sldId="3356"/>
            <ac:cxnSpMk id="36" creationId="{F091F49A-8151-46C4-B155-1FD9B08CC7AA}"/>
          </ac:cxnSpMkLst>
        </pc:cxnChg>
        <pc:cxnChg chg="del mod">
          <ac:chgData name="Genaro Troiano" userId="f71c3b0e-ed33-4c9f-9f1b-24896d284439" providerId="ADAL" clId="{DF3D84B0-98EA-4E87-A430-4DF198AAB749}" dt="2021-08-04T15:03:30.998" v="851" actId="478"/>
          <ac:cxnSpMkLst>
            <pc:docMk/>
            <pc:sldMk cId="1866384841" sldId="3356"/>
            <ac:cxnSpMk id="90" creationId="{E4E66243-DEBA-4A61-B777-C060A4D22A41}"/>
          </ac:cxnSpMkLst>
        </pc:cxnChg>
        <pc:cxnChg chg="mod">
          <ac:chgData name="Genaro Troiano" userId="f71c3b0e-ed33-4c9f-9f1b-24896d284439" providerId="ADAL" clId="{DF3D84B0-98EA-4E87-A430-4DF198AAB749}" dt="2021-08-04T17:21:41.913" v="1280" actId="1037"/>
          <ac:cxnSpMkLst>
            <pc:docMk/>
            <pc:sldMk cId="1866384841" sldId="3356"/>
            <ac:cxnSpMk id="129" creationId="{D359373D-96A1-4B97-89BE-CDA2B0ABE431}"/>
          </ac:cxnSpMkLst>
        </pc:cxnChg>
        <pc:cxnChg chg="add mod">
          <ac:chgData name="Genaro Troiano" userId="f71c3b0e-ed33-4c9f-9f1b-24896d284439" providerId="ADAL" clId="{DF3D84B0-98EA-4E87-A430-4DF198AAB749}" dt="2021-08-04T18:07:18.565" v="1456" actId="1076"/>
          <ac:cxnSpMkLst>
            <pc:docMk/>
            <pc:sldMk cId="1866384841" sldId="3356"/>
            <ac:cxnSpMk id="173" creationId="{847FC19E-D8E1-40D0-A1E1-54552DF1115F}"/>
          </ac:cxnSpMkLst>
        </pc:cxnChg>
        <pc:cxnChg chg="add mod">
          <ac:chgData name="Genaro Troiano" userId="f71c3b0e-ed33-4c9f-9f1b-24896d284439" providerId="ADAL" clId="{DF3D84B0-98EA-4E87-A430-4DF198AAB749}" dt="2021-08-04T18:04:38.433" v="1448" actId="1038"/>
          <ac:cxnSpMkLst>
            <pc:docMk/>
            <pc:sldMk cId="1866384841" sldId="3356"/>
            <ac:cxnSpMk id="178" creationId="{852B90D2-3ACC-4610-8CD4-AE9551D0A948}"/>
          </ac:cxnSpMkLst>
        </pc:cxnChg>
        <pc:cxnChg chg="mod">
          <ac:chgData name="Genaro Troiano" userId="f71c3b0e-ed33-4c9f-9f1b-24896d284439" providerId="ADAL" clId="{DF3D84B0-98EA-4E87-A430-4DF198AAB749}" dt="2021-08-04T17:21:36.692" v="1256" actId="1037"/>
          <ac:cxnSpMkLst>
            <pc:docMk/>
            <pc:sldMk cId="1866384841" sldId="3356"/>
            <ac:cxnSpMk id="280" creationId="{C7A79224-F2A5-4311-860E-11813598C57C}"/>
          </ac:cxnSpMkLst>
        </pc:cxnChg>
        <pc:cxnChg chg="mod">
          <ac:chgData name="Genaro Troiano" userId="f71c3b0e-ed33-4c9f-9f1b-24896d284439" providerId="ADAL" clId="{DF3D84B0-98EA-4E87-A430-4DF198AAB749}" dt="2021-08-04T17:21:41.913" v="1280" actId="1037"/>
          <ac:cxnSpMkLst>
            <pc:docMk/>
            <pc:sldMk cId="1866384841" sldId="3356"/>
            <ac:cxnSpMk id="299" creationId="{56F6A7CA-5D9F-41B0-9DEF-A9BA1A2BAB0D}"/>
          </ac:cxnSpMkLst>
        </pc:cxnChg>
        <pc:cxnChg chg="mod">
          <ac:chgData name="Genaro Troiano" userId="f71c3b0e-ed33-4c9f-9f1b-24896d284439" providerId="ADAL" clId="{DF3D84B0-98EA-4E87-A430-4DF198AAB749}" dt="2021-08-04T17:21:41.913" v="1280" actId="1037"/>
          <ac:cxnSpMkLst>
            <pc:docMk/>
            <pc:sldMk cId="1866384841" sldId="3356"/>
            <ac:cxnSpMk id="305" creationId="{E1365909-0D34-4C5B-9A58-F182E5C6C288}"/>
          </ac:cxnSpMkLst>
        </pc:cxnChg>
      </pc:sldChg>
      <pc:sldChg chg="addSp delSp modSp mod">
        <pc:chgData name="Genaro Troiano" userId="f71c3b0e-ed33-4c9f-9f1b-24896d284439" providerId="ADAL" clId="{DF3D84B0-98EA-4E87-A430-4DF198AAB749}" dt="2021-07-29T14:27:44.116" v="385" actId="14100"/>
        <pc:sldMkLst>
          <pc:docMk/>
          <pc:sldMk cId="127413306" sldId="3357"/>
        </pc:sldMkLst>
        <pc:spChg chg="mod">
          <ac:chgData name="Genaro Troiano" userId="f71c3b0e-ed33-4c9f-9f1b-24896d284439" providerId="ADAL" clId="{DF3D84B0-98EA-4E87-A430-4DF198AAB749}" dt="2021-07-29T14:06:49.343" v="28" actId="20577"/>
          <ac:spMkLst>
            <pc:docMk/>
            <pc:sldMk cId="127413306" sldId="3357"/>
            <ac:spMk id="25" creationId="{965D3CDE-2C57-4446-A34F-6676E9AEE745}"/>
          </ac:spMkLst>
        </pc:spChg>
        <pc:spChg chg="mod">
          <ac:chgData name="Genaro Troiano" userId="f71c3b0e-ed33-4c9f-9f1b-24896d284439" providerId="ADAL" clId="{DF3D84B0-98EA-4E87-A430-4DF198AAB749}" dt="2021-07-29T14:11:48.009" v="264" actId="1038"/>
          <ac:spMkLst>
            <pc:docMk/>
            <pc:sldMk cId="127413306" sldId="3357"/>
            <ac:spMk id="26" creationId="{375C6D9C-5195-408A-BBD3-F10EC30709BD}"/>
          </ac:spMkLst>
        </pc:spChg>
        <pc:spChg chg="del mod">
          <ac:chgData name="Genaro Troiano" userId="f71c3b0e-ed33-4c9f-9f1b-24896d284439" providerId="ADAL" clId="{DF3D84B0-98EA-4E87-A430-4DF198AAB749}" dt="2021-07-29T14:27:22.885" v="383" actId="478"/>
          <ac:spMkLst>
            <pc:docMk/>
            <pc:sldMk cId="127413306" sldId="3357"/>
            <ac:spMk id="28" creationId="{5C25F64F-3ADF-4FAF-8097-D83DB02E4791}"/>
          </ac:spMkLst>
        </pc:spChg>
        <pc:spChg chg="mod">
          <ac:chgData name="Genaro Troiano" userId="f71c3b0e-ed33-4c9f-9f1b-24896d284439" providerId="ADAL" clId="{DF3D84B0-98EA-4E87-A430-4DF198AAB749}" dt="2021-07-29T14:27:17.384" v="381"/>
          <ac:spMkLst>
            <pc:docMk/>
            <pc:sldMk cId="127413306" sldId="3357"/>
            <ac:spMk id="30" creationId="{9A10866A-6978-4F3C-910D-DC0400D4E8CD}"/>
          </ac:spMkLst>
        </pc:spChg>
        <pc:spChg chg="mod">
          <ac:chgData name="Genaro Troiano" userId="f71c3b0e-ed33-4c9f-9f1b-24896d284439" providerId="ADAL" clId="{DF3D84B0-98EA-4E87-A430-4DF198AAB749}" dt="2021-07-29T14:11:48.009" v="264" actId="1038"/>
          <ac:spMkLst>
            <pc:docMk/>
            <pc:sldMk cId="127413306" sldId="3357"/>
            <ac:spMk id="44" creationId="{2D4340BF-0C0D-4620-9E3A-F47DCF23FC95}"/>
          </ac:spMkLst>
        </pc:spChg>
        <pc:spChg chg="mod">
          <ac:chgData name="Genaro Troiano" userId="f71c3b0e-ed33-4c9f-9f1b-24896d284439" providerId="ADAL" clId="{DF3D84B0-98EA-4E87-A430-4DF198AAB749}" dt="2021-07-29T14:11:48.009" v="264" actId="1038"/>
          <ac:spMkLst>
            <pc:docMk/>
            <pc:sldMk cId="127413306" sldId="3357"/>
            <ac:spMk id="45" creationId="{717F360C-B19B-40F1-B6BA-4A7E9D9599F6}"/>
          </ac:spMkLst>
        </pc:spChg>
        <pc:spChg chg="mod">
          <ac:chgData name="Genaro Troiano" userId="f71c3b0e-ed33-4c9f-9f1b-24896d284439" providerId="ADAL" clId="{DF3D84B0-98EA-4E87-A430-4DF198AAB749}" dt="2021-07-29T14:11:48.009" v="264" actId="1038"/>
          <ac:spMkLst>
            <pc:docMk/>
            <pc:sldMk cId="127413306" sldId="3357"/>
            <ac:spMk id="46" creationId="{F1A6F2E7-D868-4B34-95A6-140998F590B7}"/>
          </ac:spMkLst>
        </pc:spChg>
        <pc:spChg chg="mod">
          <ac:chgData name="Genaro Troiano" userId="f71c3b0e-ed33-4c9f-9f1b-24896d284439" providerId="ADAL" clId="{DF3D84B0-98EA-4E87-A430-4DF198AAB749}" dt="2021-07-29T14:11:48.009" v="264" actId="1038"/>
          <ac:spMkLst>
            <pc:docMk/>
            <pc:sldMk cId="127413306" sldId="3357"/>
            <ac:spMk id="47" creationId="{A7336B40-7291-4E3A-96A8-3C3F1D2E057C}"/>
          </ac:spMkLst>
        </pc:spChg>
        <pc:spChg chg="add mod">
          <ac:chgData name="Genaro Troiano" userId="f71c3b0e-ed33-4c9f-9f1b-24896d284439" providerId="ADAL" clId="{DF3D84B0-98EA-4E87-A430-4DF198AAB749}" dt="2021-07-29T14:12:45.841" v="376" actId="20577"/>
          <ac:spMkLst>
            <pc:docMk/>
            <pc:sldMk cId="127413306" sldId="3357"/>
            <ac:spMk id="50" creationId="{7761A431-F31F-45C3-BB9E-F695D9C266B1}"/>
          </ac:spMkLst>
        </pc:spChg>
        <pc:spChg chg="mod">
          <ac:chgData name="Genaro Troiano" userId="f71c3b0e-ed33-4c9f-9f1b-24896d284439" providerId="ADAL" clId="{DF3D84B0-98EA-4E87-A430-4DF198AAB749}" dt="2021-07-29T14:11:31.104" v="219" actId="1038"/>
          <ac:spMkLst>
            <pc:docMk/>
            <pc:sldMk cId="127413306" sldId="3357"/>
            <ac:spMk id="60" creationId="{9D8F8F27-641D-480B-9E23-D66827AF8A3B}"/>
          </ac:spMkLst>
        </pc:spChg>
        <pc:spChg chg="mod">
          <ac:chgData name="Genaro Troiano" userId="f71c3b0e-ed33-4c9f-9f1b-24896d284439" providerId="ADAL" clId="{DF3D84B0-98EA-4E87-A430-4DF198AAB749}" dt="2021-07-29T14:11:31.104" v="219" actId="1038"/>
          <ac:spMkLst>
            <pc:docMk/>
            <pc:sldMk cId="127413306" sldId="3357"/>
            <ac:spMk id="73" creationId="{A59154C7-78D4-44D5-8AFD-CD3079008E68}"/>
          </ac:spMkLst>
        </pc:spChg>
        <pc:spChg chg="mod">
          <ac:chgData name="Genaro Troiano" userId="f71c3b0e-ed33-4c9f-9f1b-24896d284439" providerId="ADAL" clId="{DF3D84B0-98EA-4E87-A430-4DF198AAB749}" dt="2021-07-29T14:11:31.104" v="219" actId="1038"/>
          <ac:spMkLst>
            <pc:docMk/>
            <pc:sldMk cId="127413306" sldId="3357"/>
            <ac:spMk id="77" creationId="{C41BB411-664D-4B28-8C56-E0110A30F13B}"/>
          </ac:spMkLst>
        </pc:spChg>
        <pc:spChg chg="mod">
          <ac:chgData name="Genaro Troiano" userId="f71c3b0e-ed33-4c9f-9f1b-24896d284439" providerId="ADAL" clId="{DF3D84B0-98EA-4E87-A430-4DF198AAB749}" dt="2021-07-29T14:11:31.104" v="219" actId="1038"/>
          <ac:spMkLst>
            <pc:docMk/>
            <pc:sldMk cId="127413306" sldId="3357"/>
            <ac:spMk id="78" creationId="{FE485BD5-D391-461B-810E-2FAB2476796C}"/>
          </ac:spMkLst>
        </pc:spChg>
        <pc:spChg chg="mod">
          <ac:chgData name="Genaro Troiano" userId="f71c3b0e-ed33-4c9f-9f1b-24896d284439" providerId="ADAL" clId="{DF3D84B0-98EA-4E87-A430-4DF198AAB749}" dt="2021-07-29T14:11:31.104" v="219" actId="1038"/>
          <ac:spMkLst>
            <pc:docMk/>
            <pc:sldMk cId="127413306" sldId="3357"/>
            <ac:spMk id="85" creationId="{0EEDF5D1-CC05-4292-97EC-5E8A6B42F64E}"/>
          </ac:spMkLst>
        </pc:spChg>
        <pc:spChg chg="mod">
          <ac:chgData name="Genaro Troiano" userId="f71c3b0e-ed33-4c9f-9f1b-24896d284439" providerId="ADAL" clId="{DF3D84B0-98EA-4E87-A430-4DF198AAB749}" dt="2021-07-29T14:11:31.104" v="219" actId="1038"/>
          <ac:spMkLst>
            <pc:docMk/>
            <pc:sldMk cId="127413306" sldId="3357"/>
            <ac:spMk id="89" creationId="{ADCBC122-EB2E-4E88-B4B1-DCD738454D20}"/>
          </ac:spMkLst>
        </pc:spChg>
        <pc:cxnChg chg="mod">
          <ac:chgData name="Genaro Troiano" userId="f71c3b0e-ed33-4c9f-9f1b-24896d284439" providerId="ADAL" clId="{DF3D84B0-98EA-4E87-A430-4DF198AAB749}" dt="2021-07-29T14:13:00.702" v="380" actId="14100"/>
          <ac:cxnSpMkLst>
            <pc:docMk/>
            <pc:sldMk cId="127413306" sldId="3357"/>
            <ac:cxnSpMk id="27" creationId="{8BF179F7-5E30-46B3-A976-6F16B2219E59}"/>
          </ac:cxnSpMkLst>
        </pc:cxnChg>
        <pc:cxnChg chg="mod">
          <ac:chgData name="Genaro Troiano" userId="f71c3b0e-ed33-4c9f-9f1b-24896d284439" providerId="ADAL" clId="{DF3D84B0-98EA-4E87-A430-4DF198AAB749}" dt="2021-07-29T14:27:44.116" v="385" actId="14100"/>
          <ac:cxnSpMkLst>
            <pc:docMk/>
            <pc:sldMk cId="127413306" sldId="3357"/>
            <ac:cxnSpMk id="29" creationId="{D8799328-4B68-4AFE-AF17-6F1CB99714E7}"/>
          </ac:cxnSpMkLst>
        </pc:cxnChg>
        <pc:cxnChg chg="del mod">
          <ac:chgData name="Genaro Troiano" userId="f71c3b0e-ed33-4c9f-9f1b-24896d284439" providerId="ADAL" clId="{DF3D84B0-98EA-4E87-A430-4DF198AAB749}" dt="2021-07-29T14:27:41.526" v="384" actId="478"/>
          <ac:cxnSpMkLst>
            <pc:docMk/>
            <pc:sldMk cId="127413306" sldId="3357"/>
            <ac:cxnSpMk id="31" creationId="{9839CD68-49F0-4AB7-BA74-9899392010FF}"/>
          </ac:cxnSpMkLst>
        </pc:cxnChg>
        <pc:cxnChg chg="mod">
          <ac:chgData name="Genaro Troiano" userId="f71c3b0e-ed33-4c9f-9f1b-24896d284439" providerId="ADAL" clId="{DF3D84B0-98EA-4E87-A430-4DF198AAB749}" dt="2021-07-29T14:11:26.463" v="195" actId="1038"/>
          <ac:cxnSpMkLst>
            <pc:docMk/>
            <pc:sldMk cId="127413306" sldId="3357"/>
            <ac:cxnSpMk id="42" creationId="{CB91D819-C15F-4CFE-A260-AF0EC51D7A69}"/>
          </ac:cxnSpMkLst>
        </pc:cxnChg>
        <pc:cxnChg chg="mod">
          <ac:chgData name="Genaro Troiano" userId="f71c3b0e-ed33-4c9f-9f1b-24896d284439" providerId="ADAL" clId="{DF3D84B0-98EA-4E87-A430-4DF198AAB749}" dt="2021-07-29T14:11:48.009" v="264" actId="1038"/>
          <ac:cxnSpMkLst>
            <pc:docMk/>
            <pc:sldMk cId="127413306" sldId="3357"/>
            <ac:cxnSpMk id="48" creationId="{B4145D6C-B9C4-4B93-BA7B-53B09A6DBA13}"/>
          </ac:cxnSpMkLst>
        </pc:cxnChg>
        <pc:cxnChg chg="mod">
          <ac:chgData name="Genaro Troiano" userId="f71c3b0e-ed33-4c9f-9f1b-24896d284439" providerId="ADAL" clId="{DF3D84B0-98EA-4E87-A430-4DF198AAB749}" dt="2021-07-29T14:11:48.009" v="264" actId="1038"/>
          <ac:cxnSpMkLst>
            <pc:docMk/>
            <pc:sldMk cId="127413306" sldId="3357"/>
            <ac:cxnSpMk id="49" creationId="{23E67FDE-9D17-4677-87A0-A7D229DA6BB2}"/>
          </ac:cxnSpMkLst>
        </pc:cxnChg>
        <pc:cxnChg chg="mod">
          <ac:chgData name="Genaro Troiano" userId="f71c3b0e-ed33-4c9f-9f1b-24896d284439" providerId="ADAL" clId="{DF3D84B0-98EA-4E87-A430-4DF198AAB749}" dt="2021-07-29T14:11:48.009" v="264" actId="1038"/>
          <ac:cxnSpMkLst>
            <pc:docMk/>
            <pc:sldMk cId="127413306" sldId="3357"/>
            <ac:cxnSpMk id="51" creationId="{501B2722-5C9F-4E98-94E6-9D6655FAF973}"/>
          </ac:cxnSpMkLst>
        </pc:cxnChg>
        <pc:cxnChg chg="add mod">
          <ac:chgData name="Genaro Troiano" userId="f71c3b0e-ed33-4c9f-9f1b-24896d284439" providerId="ADAL" clId="{DF3D84B0-98EA-4E87-A430-4DF198AAB749}" dt="2021-07-29T14:12:56.702" v="379" actId="14100"/>
          <ac:cxnSpMkLst>
            <pc:docMk/>
            <pc:sldMk cId="127413306" sldId="3357"/>
            <ac:cxnSpMk id="52" creationId="{A79D17E8-C1B2-46DF-8189-63449EF7AE78}"/>
          </ac:cxnSpMkLst>
        </pc:cxnChg>
        <pc:cxnChg chg="mod">
          <ac:chgData name="Genaro Troiano" userId="f71c3b0e-ed33-4c9f-9f1b-24896d284439" providerId="ADAL" clId="{DF3D84B0-98EA-4E87-A430-4DF198AAB749}" dt="2021-07-29T14:11:48.009" v="264" actId="1038"/>
          <ac:cxnSpMkLst>
            <pc:docMk/>
            <pc:sldMk cId="127413306" sldId="3357"/>
            <ac:cxnSpMk id="54" creationId="{2E5D470D-9EF9-4821-A5AE-895C72444446}"/>
          </ac:cxnSpMkLst>
        </pc:cxnChg>
        <pc:cxnChg chg="mod">
          <ac:chgData name="Genaro Troiano" userId="f71c3b0e-ed33-4c9f-9f1b-24896d284439" providerId="ADAL" clId="{DF3D84B0-98EA-4E87-A430-4DF198AAB749}" dt="2021-07-29T14:11:48.009" v="264" actId="1038"/>
          <ac:cxnSpMkLst>
            <pc:docMk/>
            <pc:sldMk cId="127413306" sldId="3357"/>
            <ac:cxnSpMk id="57" creationId="{C941BE70-5F32-4BDB-BBEB-78D7E45F88C9}"/>
          </ac:cxnSpMkLst>
        </pc:cxnChg>
        <pc:cxnChg chg="mod">
          <ac:chgData name="Genaro Troiano" userId="f71c3b0e-ed33-4c9f-9f1b-24896d284439" providerId="ADAL" clId="{DF3D84B0-98EA-4E87-A430-4DF198AAB749}" dt="2021-07-29T14:11:48.009" v="264" actId="1038"/>
          <ac:cxnSpMkLst>
            <pc:docMk/>
            <pc:sldMk cId="127413306" sldId="3357"/>
            <ac:cxnSpMk id="61" creationId="{B13A1747-9EB9-423A-B696-9252C2AF113D}"/>
          </ac:cxnSpMkLst>
        </pc:cxnChg>
        <pc:cxnChg chg="mod">
          <ac:chgData name="Genaro Troiano" userId="f71c3b0e-ed33-4c9f-9f1b-24896d284439" providerId="ADAL" clId="{DF3D84B0-98EA-4E87-A430-4DF198AAB749}" dt="2021-07-29T14:11:48.009" v="264" actId="1038"/>
          <ac:cxnSpMkLst>
            <pc:docMk/>
            <pc:sldMk cId="127413306" sldId="3357"/>
            <ac:cxnSpMk id="65" creationId="{8D7A749A-C48D-4434-A5ED-58839ADF60A9}"/>
          </ac:cxnSpMkLst>
        </pc:cxnChg>
        <pc:cxnChg chg="mod">
          <ac:chgData name="Genaro Troiano" userId="f71c3b0e-ed33-4c9f-9f1b-24896d284439" providerId="ADAL" clId="{DF3D84B0-98EA-4E87-A430-4DF198AAB749}" dt="2021-07-29T14:11:48.009" v="264" actId="1038"/>
          <ac:cxnSpMkLst>
            <pc:docMk/>
            <pc:sldMk cId="127413306" sldId="3357"/>
            <ac:cxnSpMk id="67" creationId="{0B102D7A-F60D-41AE-B0FB-C3A8108B2A04}"/>
          </ac:cxnSpMkLst>
        </pc:cxnChg>
        <pc:cxnChg chg="mod">
          <ac:chgData name="Genaro Troiano" userId="f71c3b0e-ed33-4c9f-9f1b-24896d284439" providerId="ADAL" clId="{DF3D84B0-98EA-4E87-A430-4DF198AAB749}" dt="2021-07-29T14:11:48.009" v="264" actId="1038"/>
          <ac:cxnSpMkLst>
            <pc:docMk/>
            <pc:sldMk cId="127413306" sldId="3357"/>
            <ac:cxnSpMk id="70" creationId="{0DC76378-EA9A-42CE-A293-CF3EF69A4FAC}"/>
          </ac:cxnSpMkLst>
        </pc:cxnChg>
        <pc:cxnChg chg="mod">
          <ac:chgData name="Genaro Troiano" userId="f71c3b0e-ed33-4c9f-9f1b-24896d284439" providerId="ADAL" clId="{DF3D84B0-98EA-4E87-A430-4DF198AAB749}" dt="2021-07-29T14:11:31.104" v="219" actId="1038"/>
          <ac:cxnSpMkLst>
            <pc:docMk/>
            <pc:sldMk cId="127413306" sldId="3357"/>
            <ac:cxnSpMk id="74" creationId="{A63C0070-7C6D-4C18-9F3B-AF4E66938DD8}"/>
          </ac:cxnSpMkLst>
        </pc:cxnChg>
        <pc:cxnChg chg="mod">
          <ac:chgData name="Genaro Troiano" userId="f71c3b0e-ed33-4c9f-9f1b-24896d284439" providerId="ADAL" clId="{DF3D84B0-98EA-4E87-A430-4DF198AAB749}" dt="2021-07-29T14:11:31.104" v="219" actId="1038"/>
          <ac:cxnSpMkLst>
            <pc:docMk/>
            <pc:sldMk cId="127413306" sldId="3357"/>
            <ac:cxnSpMk id="79" creationId="{B5944BAE-B33E-457B-94D3-C6AA89F543CE}"/>
          </ac:cxnSpMkLst>
        </pc:cxnChg>
        <pc:cxnChg chg="mod">
          <ac:chgData name="Genaro Troiano" userId="f71c3b0e-ed33-4c9f-9f1b-24896d284439" providerId="ADAL" clId="{DF3D84B0-98EA-4E87-A430-4DF198AAB749}" dt="2021-07-29T14:11:31.104" v="219" actId="1038"/>
          <ac:cxnSpMkLst>
            <pc:docMk/>
            <pc:sldMk cId="127413306" sldId="3357"/>
            <ac:cxnSpMk id="82" creationId="{0668783D-E23C-46DF-9030-474CA5F8C89D}"/>
          </ac:cxnSpMkLst>
        </pc:cxnChg>
        <pc:cxnChg chg="mod">
          <ac:chgData name="Genaro Troiano" userId="f71c3b0e-ed33-4c9f-9f1b-24896d284439" providerId="ADAL" clId="{DF3D84B0-98EA-4E87-A430-4DF198AAB749}" dt="2021-07-29T14:11:31.104" v="219" actId="1038"/>
          <ac:cxnSpMkLst>
            <pc:docMk/>
            <pc:sldMk cId="127413306" sldId="3357"/>
            <ac:cxnSpMk id="86" creationId="{737A74F5-4E36-4E98-832E-888341CEDBE7}"/>
          </ac:cxnSpMkLst>
        </pc:cxnChg>
        <pc:cxnChg chg="mod">
          <ac:chgData name="Genaro Troiano" userId="f71c3b0e-ed33-4c9f-9f1b-24896d284439" providerId="ADAL" clId="{DF3D84B0-98EA-4E87-A430-4DF198AAB749}" dt="2021-07-29T14:11:31.104" v="219" actId="1038"/>
          <ac:cxnSpMkLst>
            <pc:docMk/>
            <pc:sldMk cId="127413306" sldId="3357"/>
            <ac:cxnSpMk id="90" creationId="{730DE34D-714C-4280-A5C3-EFD8C17ADCE6}"/>
          </ac:cxnSpMkLst>
        </pc:cxnChg>
      </pc:sldChg>
      <pc:sldChg chg="addSp delSp modSp mod">
        <pc:chgData name="Genaro Troiano" userId="f71c3b0e-ed33-4c9f-9f1b-24896d284439" providerId="ADAL" clId="{DF3D84B0-98EA-4E87-A430-4DF198AAB749}" dt="2021-08-04T17:20:08.200" v="1215" actId="1038"/>
        <pc:sldMkLst>
          <pc:docMk/>
          <pc:sldMk cId="425394993" sldId="3361"/>
        </pc:sldMkLst>
        <pc:spChg chg="mod">
          <ac:chgData name="Genaro Troiano" userId="f71c3b0e-ed33-4c9f-9f1b-24896d284439" providerId="ADAL" clId="{DF3D84B0-98EA-4E87-A430-4DF198AAB749}" dt="2021-08-04T14:59:44.142" v="747" actId="1076"/>
          <ac:spMkLst>
            <pc:docMk/>
            <pc:sldMk cId="425394993" sldId="3361"/>
            <ac:spMk id="167" creationId="{0F96EAF6-90D9-4DC5-92E6-A7D72CF03738}"/>
          </ac:spMkLst>
        </pc:spChg>
        <pc:spChg chg="mod">
          <ac:chgData name="Genaro Troiano" userId="f71c3b0e-ed33-4c9f-9f1b-24896d284439" providerId="ADAL" clId="{DF3D84B0-98EA-4E87-A430-4DF198AAB749}" dt="2021-08-04T14:54:05.007" v="554" actId="1076"/>
          <ac:spMkLst>
            <pc:docMk/>
            <pc:sldMk cId="425394993" sldId="3361"/>
            <ac:spMk id="176" creationId="{662B8293-AC33-49C4-A4D9-C3D961658022}"/>
          </ac:spMkLst>
        </pc:spChg>
        <pc:spChg chg="mod">
          <ac:chgData name="Genaro Troiano" userId="f71c3b0e-ed33-4c9f-9f1b-24896d284439" providerId="ADAL" clId="{DF3D84B0-98EA-4E87-A430-4DF198AAB749}" dt="2021-08-04T14:53:37.818" v="525" actId="1038"/>
          <ac:spMkLst>
            <pc:docMk/>
            <pc:sldMk cId="425394993" sldId="3361"/>
            <ac:spMk id="181" creationId="{1A8D73E1-0FDB-4A8A-AA3A-D37440AF4F7A}"/>
          </ac:spMkLst>
        </pc:spChg>
        <pc:spChg chg="mod">
          <ac:chgData name="Genaro Troiano" userId="f71c3b0e-ed33-4c9f-9f1b-24896d284439" providerId="ADAL" clId="{DF3D84B0-98EA-4E87-A430-4DF198AAB749}" dt="2021-08-04T14:53:37.818" v="525" actId="1038"/>
          <ac:spMkLst>
            <pc:docMk/>
            <pc:sldMk cId="425394993" sldId="3361"/>
            <ac:spMk id="182" creationId="{5BF49353-1586-44A3-9961-97AC9CB3B9A2}"/>
          </ac:spMkLst>
        </pc:spChg>
        <pc:spChg chg="mod">
          <ac:chgData name="Genaro Troiano" userId="f71c3b0e-ed33-4c9f-9f1b-24896d284439" providerId="ADAL" clId="{DF3D84B0-98EA-4E87-A430-4DF198AAB749}" dt="2021-08-04T14:53:52.157" v="551" actId="1076"/>
          <ac:spMkLst>
            <pc:docMk/>
            <pc:sldMk cId="425394993" sldId="3361"/>
            <ac:spMk id="188" creationId="{ABCA8525-6A3F-4FB6-AF5C-F1E0DDA3ABE7}"/>
          </ac:spMkLst>
        </pc:spChg>
        <pc:spChg chg="add mod">
          <ac:chgData name="Genaro Troiano" userId="f71c3b0e-ed33-4c9f-9f1b-24896d284439" providerId="ADAL" clId="{DF3D84B0-98EA-4E87-A430-4DF198AAB749}" dt="2021-08-04T17:20:08.200" v="1215" actId="1038"/>
          <ac:spMkLst>
            <pc:docMk/>
            <pc:sldMk cId="425394993" sldId="3361"/>
            <ac:spMk id="247" creationId="{B1B6E2F4-E334-4E46-B2EE-08786DAD1FD0}"/>
          </ac:spMkLst>
        </pc:spChg>
        <pc:spChg chg="add mod">
          <ac:chgData name="Genaro Troiano" userId="f71c3b0e-ed33-4c9f-9f1b-24896d284439" providerId="ADAL" clId="{DF3D84B0-98EA-4E87-A430-4DF198AAB749}" dt="2021-08-04T17:20:08.200" v="1215" actId="1038"/>
          <ac:spMkLst>
            <pc:docMk/>
            <pc:sldMk cId="425394993" sldId="3361"/>
            <ac:spMk id="251" creationId="{04C08419-8036-44E6-B6D5-8D6F8A40C75B}"/>
          </ac:spMkLst>
        </pc:spChg>
        <pc:spChg chg="add mod">
          <ac:chgData name="Genaro Troiano" userId="f71c3b0e-ed33-4c9f-9f1b-24896d284439" providerId="ADAL" clId="{DF3D84B0-98EA-4E87-A430-4DF198AAB749}" dt="2021-08-04T17:20:08.200" v="1215" actId="1038"/>
          <ac:spMkLst>
            <pc:docMk/>
            <pc:sldMk cId="425394993" sldId="3361"/>
            <ac:spMk id="259" creationId="{FADC3231-0A41-4C96-8058-2E6D993BFAE2}"/>
          </ac:spMkLst>
        </pc:spChg>
        <pc:spChg chg="add mod">
          <ac:chgData name="Genaro Troiano" userId="f71c3b0e-ed33-4c9f-9f1b-24896d284439" providerId="ADAL" clId="{DF3D84B0-98EA-4E87-A430-4DF198AAB749}" dt="2021-08-04T17:20:08.200" v="1215" actId="1038"/>
          <ac:spMkLst>
            <pc:docMk/>
            <pc:sldMk cId="425394993" sldId="3361"/>
            <ac:spMk id="260" creationId="{5BDBABCC-C864-4BAB-AD6E-CAFB209CC1F1}"/>
          </ac:spMkLst>
        </pc:spChg>
        <pc:spChg chg="add mod">
          <ac:chgData name="Genaro Troiano" userId="f71c3b0e-ed33-4c9f-9f1b-24896d284439" providerId="ADAL" clId="{DF3D84B0-98EA-4E87-A430-4DF198AAB749}" dt="2021-08-04T17:19:13.486" v="1176" actId="1076"/>
          <ac:spMkLst>
            <pc:docMk/>
            <pc:sldMk cId="425394993" sldId="3361"/>
            <ac:spMk id="265" creationId="{7CF7FD18-9AAE-4B26-8C91-5718C08953F8}"/>
          </ac:spMkLst>
        </pc:spChg>
        <pc:spChg chg="add mod">
          <ac:chgData name="Genaro Troiano" userId="f71c3b0e-ed33-4c9f-9f1b-24896d284439" providerId="ADAL" clId="{DF3D84B0-98EA-4E87-A430-4DF198AAB749}" dt="2021-08-04T17:19:47.155" v="1187" actId="14100"/>
          <ac:spMkLst>
            <pc:docMk/>
            <pc:sldMk cId="425394993" sldId="3361"/>
            <ac:spMk id="269" creationId="{7F6A1E72-06E2-4298-A1A9-DD69867DD50D}"/>
          </ac:spMkLst>
        </pc:spChg>
        <pc:spChg chg="add del mod">
          <ac:chgData name="Genaro Troiano" userId="f71c3b0e-ed33-4c9f-9f1b-24896d284439" providerId="ADAL" clId="{DF3D84B0-98EA-4E87-A430-4DF198AAB749}" dt="2021-08-04T17:19:18.292" v="1177" actId="478"/>
          <ac:spMkLst>
            <pc:docMk/>
            <pc:sldMk cId="425394993" sldId="3361"/>
            <ac:spMk id="271" creationId="{E161D697-E221-4856-B8D8-472E7DD34694}"/>
          </ac:spMkLst>
        </pc:spChg>
        <pc:spChg chg="mod">
          <ac:chgData name="Genaro Troiano" userId="f71c3b0e-ed33-4c9f-9f1b-24896d284439" providerId="ADAL" clId="{DF3D84B0-98EA-4E87-A430-4DF198AAB749}" dt="2021-08-04T14:53:37.818" v="525" actId="1038"/>
          <ac:spMkLst>
            <pc:docMk/>
            <pc:sldMk cId="425394993" sldId="3361"/>
            <ac:spMk id="272" creationId="{BDCCA0D0-2F0A-4863-BBD3-436EB094033B}"/>
          </ac:spMkLst>
        </pc:spChg>
        <pc:spChg chg="add mod">
          <ac:chgData name="Genaro Troiano" userId="f71c3b0e-ed33-4c9f-9f1b-24896d284439" providerId="ADAL" clId="{DF3D84B0-98EA-4E87-A430-4DF198AAB749}" dt="2021-08-04T17:19:53.245" v="1189" actId="14100"/>
          <ac:spMkLst>
            <pc:docMk/>
            <pc:sldMk cId="425394993" sldId="3361"/>
            <ac:spMk id="273" creationId="{3FF3554A-482D-41C6-9463-8A9549E1ED20}"/>
          </ac:spMkLst>
        </pc:spChg>
        <pc:spChg chg="add mod">
          <ac:chgData name="Genaro Troiano" userId="f71c3b0e-ed33-4c9f-9f1b-24896d284439" providerId="ADAL" clId="{DF3D84B0-98EA-4E87-A430-4DF198AAB749}" dt="2021-08-04T17:19:28.366" v="1181" actId="6549"/>
          <ac:spMkLst>
            <pc:docMk/>
            <pc:sldMk cId="425394993" sldId="3361"/>
            <ac:spMk id="274" creationId="{73D9DC8E-CACC-4FED-825F-576F4FAE839E}"/>
          </ac:spMkLst>
        </pc:spChg>
        <pc:spChg chg="mod">
          <ac:chgData name="Genaro Troiano" userId="f71c3b0e-ed33-4c9f-9f1b-24896d284439" providerId="ADAL" clId="{DF3D84B0-98EA-4E87-A430-4DF198AAB749}" dt="2021-08-04T14:56:45.214" v="667" actId="14100"/>
          <ac:spMkLst>
            <pc:docMk/>
            <pc:sldMk cId="425394993" sldId="3361"/>
            <ac:spMk id="403" creationId="{32A0D0C8-72A5-47CE-A4D1-DB810F7AD30F}"/>
          </ac:spMkLst>
        </pc:spChg>
        <pc:spChg chg="mod">
          <ac:chgData name="Genaro Troiano" userId="f71c3b0e-ed33-4c9f-9f1b-24896d284439" providerId="ADAL" clId="{DF3D84B0-98EA-4E87-A430-4DF198AAB749}" dt="2021-08-04T14:57:09.468" v="673" actId="14100"/>
          <ac:spMkLst>
            <pc:docMk/>
            <pc:sldMk cId="425394993" sldId="3361"/>
            <ac:spMk id="408" creationId="{8AE1AB7E-F62A-4B73-9A9A-F9BD406FEEC7}"/>
          </ac:spMkLst>
        </pc:spChg>
        <pc:spChg chg="mod">
          <ac:chgData name="Genaro Troiano" userId="f71c3b0e-ed33-4c9f-9f1b-24896d284439" providerId="ADAL" clId="{DF3D84B0-98EA-4E87-A430-4DF198AAB749}" dt="2021-08-04T14:53:58.429" v="552" actId="1076"/>
          <ac:spMkLst>
            <pc:docMk/>
            <pc:sldMk cId="425394993" sldId="3361"/>
            <ac:spMk id="425" creationId="{E0A06579-7A10-4482-BBCF-F44A7FBA09C4}"/>
          </ac:spMkLst>
        </pc:spChg>
        <pc:spChg chg="mod">
          <ac:chgData name="Genaro Troiano" userId="f71c3b0e-ed33-4c9f-9f1b-24896d284439" providerId="ADAL" clId="{DF3D84B0-98EA-4E87-A430-4DF198AAB749}" dt="2021-08-04T14:54:01.294" v="553" actId="1076"/>
          <ac:spMkLst>
            <pc:docMk/>
            <pc:sldMk cId="425394993" sldId="3361"/>
            <ac:spMk id="426" creationId="{8B745CD9-D769-42E4-97C0-47212710B8E0}"/>
          </ac:spMkLst>
        </pc:spChg>
        <pc:spChg chg="mod">
          <ac:chgData name="Genaro Troiano" userId="f71c3b0e-ed33-4c9f-9f1b-24896d284439" providerId="ADAL" clId="{DF3D84B0-98EA-4E87-A430-4DF198AAB749}" dt="2021-08-04T14:53:43.344" v="547" actId="1035"/>
          <ac:spMkLst>
            <pc:docMk/>
            <pc:sldMk cId="425394993" sldId="3361"/>
            <ac:spMk id="449" creationId="{6AEE14B5-B201-40A5-A740-40AA4BA183FE}"/>
          </ac:spMkLst>
        </pc:spChg>
        <pc:spChg chg="mod">
          <ac:chgData name="Genaro Troiano" userId="f71c3b0e-ed33-4c9f-9f1b-24896d284439" providerId="ADAL" clId="{DF3D84B0-98EA-4E87-A430-4DF198AAB749}" dt="2021-08-04T14:57:25.792" v="689" actId="1037"/>
          <ac:spMkLst>
            <pc:docMk/>
            <pc:sldMk cId="425394993" sldId="3361"/>
            <ac:spMk id="458" creationId="{FC42529A-A7A9-469F-BF1E-D8261FCFEAE4}"/>
          </ac:spMkLst>
        </pc:spChg>
        <pc:spChg chg="mod">
          <ac:chgData name="Genaro Troiano" userId="f71c3b0e-ed33-4c9f-9f1b-24896d284439" providerId="ADAL" clId="{DF3D84B0-98EA-4E87-A430-4DF198AAB749}" dt="2021-08-04T14:56:03.298" v="658" actId="1076"/>
          <ac:spMkLst>
            <pc:docMk/>
            <pc:sldMk cId="425394993" sldId="3361"/>
            <ac:spMk id="462" creationId="{C0DC9A8D-D528-4DDD-8870-92E643DC4978}"/>
          </ac:spMkLst>
        </pc:spChg>
        <pc:spChg chg="mod">
          <ac:chgData name="Genaro Troiano" userId="f71c3b0e-ed33-4c9f-9f1b-24896d284439" providerId="ADAL" clId="{DF3D84B0-98EA-4E87-A430-4DF198AAB749}" dt="2021-08-04T14:57:14.725" v="675" actId="1076"/>
          <ac:spMkLst>
            <pc:docMk/>
            <pc:sldMk cId="425394993" sldId="3361"/>
            <ac:spMk id="466" creationId="{D8C501BA-B6E8-477E-BDED-A71BEE7AE51A}"/>
          </ac:spMkLst>
        </pc:spChg>
        <pc:picChg chg="mod">
          <ac:chgData name="Genaro Troiano" userId="f71c3b0e-ed33-4c9f-9f1b-24896d284439" providerId="ADAL" clId="{DF3D84B0-98EA-4E87-A430-4DF198AAB749}" dt="2021-08-04T14:56:28.594" v="664" actId="1076"/>
          <ac:picMkLst>
            <pc:docMk/>
            <pc:sldMk cId="425394993" sldId="3361"/>
            <ac:picMk id="178" creationId="{E8B566A6-342B-4950-BD9E-645B0527AEBB}"/>
          </ac:picMkLst>
        </pc:picChg>
        <pc:picChg chg="mod">
          <ac:chgData name="Genaro Troiano" userId="f71c3b0e-ed33-4c9f-9f1b-24896d284439" providerId="ADAL" clId="{DF3D84B0-98EA-4E87-A430-4DF198AAB749}" dt="2021-08-04T14:57:20.791" v="677" actId="1076"/>
          <ac:picMkLst>
            <pc:docMk/>
            <pc:sldMk cId="425394993" sldId="3361"/>
            <ac:picMk id="179" creationId="{99917C32-5F0D-46AC-B1AF-D254E75E325C}"/>
          </ac:picMkLst>
        </pc:picChg>
        <pc:cxnChg chg="mod">
          <ac:chgData name="Genaro Troiano" userId="f71c3b0e-ed33-4c9f-9f1b-24896d284439" providerId="ADAL" clId="{DF3D84B0-98EA-4E87-A430-4DF198AAB749}" dt="2021-08-04T14:57:25.792" v="689" actId="1037"/>
          <ac:cxnSpMkLst>
            <pc:docMk/>
            <pc:sldMk cId="425394993" sldId="3361"/>
            <ac:cxnSpMk id="168" creationId="{1DB3C967-5797-47FC-9697-E27B746D5F71}"/>
          </ac:cxnSpMkLst>
        </pc:cxnChg>
        <pc:cxnChg chg="mod">
          <ac:chgData name="Genaro Troiano" userId="f71c3b0e-ed33-4c9f-9f1b-24896d284439" providerId="ADAL" clId="{DF3D84B0-98EA-4E87-A430-4DF198AAB749}" dt="2021-08-04T14:53:58.429" v="552" actId="1076"/>
          <ac:cxnSpMkLst>
            <pc:docMk/>
            <pc:sldMk cId="425394993" sldId="3361"/>
            <ac:cxnSpMk id="183" creationId="{0ACFF284-3AC5-443E-ADD5-B51F50F08741}"/>
          </ac:cxnSpMkLst>
        </pc:cxnChg>
        <pc:cxnChg chg="mod">
          <ac:chgData name="Genaro Troiano" userId="f71c3b0e-ed33-4c9f-9f1b-24896d284439" providerId="ADAL" clId="{DF3D84B0-98EA-4E87-A430-4DF198AAB749}" dt="2021-08-04T14:56:45.214" v="667" actId="14100"/>
          <ac:cxnSpMkLst>
            <pc:docMk/>
            <pc:sldMk cId="425394993" sldId="3361"/>
            <ac:cxnSpMk id="222" creationId="{3E6566BD-EE81-4CA1-AB5F-58EEDC3CFE1D}"/>
          </ac:cxnSpMkLst>
        </pc:cxnChg>
        <pc:cxnChg chg="add mod">
          <ac:chgData name="Genaro Troiano" userId="f71c3b0e-ed33-4c9f-9f1b-24896d284439" providerId="ADAL" clId="{DF3D84B0-98EA-4E87-A430-4DF198AAB749}" dt="2021-08-04T17:20:08.200" v="1215" actId="1038"/>
          <ac:cxnSpMkLst>
            <pc:docMk/>
            <pc:sldMk cId="425394993" sldId="3361"/>
            <ac:cxnSpMk id="250" creationId="{80B38F28-A47D-49FF-9FDB-1BB7D52307FD}"/>
          </ac:cxnSpMkLst>
        </pc:cxnChg>
        <pc:cxnChg chg="add mod">
          <ac:chgData name="Genaro Troiano" userId="f71c3b0e-ed33-4c9f-9f1b-24896d284439" providerId="ADAL" clId="{DF3D84B0-98EA-4E87-A430-4DF198AAB749}" dt="2021-08-04T17:20:08.200" v="1215" actId="1038"/>
          <ac:cxnSpMkLst>
            <pc:docMk/>
            <pc:sldMk cId="425394993" sldId="3361"/>
            <ac:cxnSpMk id="261" creationId="{C4F9B91C-39CE-485F-92CB-7B5295F10F9B}"/>
          </ac:cxnSpMkLst>
        </pc:cxnChg>
        <pc:cxnChg chg="add mod">
          <ac:chgData name="Genaro Troiano" userId="f71c3b0e-ed33-4c9f-9f1b-24896d284439" providerId="ADAL" clId="{DF3D84B0-98EA-4E87-A430-4DF198AAB749}" dt="2021-08-04T17:20:08.200" v="1215" actId="1038"/>
          <ac:cxnSpMkLst>
            <pc:docMk/>
            <pc:sldMk cId="425394993" sldId="3361"/>
            <ac:cxnSpMk id="262" creationId="{38A895CA-FBFA-4B54-AB37-C1E242832BCB}"/>
          </ac:cxnSpMkLst>
        </pc:cxnChg>
        <pc:cxnChg chg="add mod">
          <ac:chgData name="Genaro Troiano" userId="f71c3b0e-ed33-4c9f-9f1b-24896d284439" providerId="ADAL" clId="{DF3D84B0-98EA-4E87-A430-4DF198AAB749}" dt="2021-08-04T17:20:08.200" v="1215" actId="1038"/>
          <ac:cxnSpMkLst>
            <pc:docMk/>
            <pc:sldMk cId="425394993" sldId="3361"/>
            <ac:cxnSpMk id="264" creationId="{FB72967A-72E1-4D03-A743-B15CAF37296B}"/>
          </ac:cxnSpMkLst>
        </pc:cxnChg>
        <pc:cxnChg chg="add mod">
          <ac:chgData name="Genaro Troiano" userId="f71c3b0e-ed33-4c9f-9f1b-24896d284439" providerId="ADAL" clId="{DF3D84B0-98EA-4E87-A430-4DF198AAB749}" dt="2021-08-04T17:20:08.200" v="1215" actId="1038"/>
          <ac:cxnSpMkLst>
            <pc:docMk/>
            <pc:sldMk cId="425394993" sldId="3361"/>
            <ac:cxnSpMk id="268" creationId="{72348EDD-FB99-4BF4-820E-20E3A7EDB04D}"/>
          </ac:cxnSpMkLst>
        </pc:cxnChg>
        <pc:cxnChg chg="add mod">
          <ac:chgData name="Genaro Troiano" userId="f71c3b0e-ed33-4c9f-9f1b-24896d284439" providerId="ADAL" clId="{DF3D84B0-98EA-4E87-A430-4DF198AAB749}" dt="2021-08-04T17:20:08.200" v="1215" actId="1038"/>
          <ac:cxnSpMkLst>
            <pc:docMk/>
            <pc:sldMk cId="425394993" sldId="3361"/>
            <ac:cxnSpMk id="277" creationId="{6420EED8-B560-4CCC-B4B0-C9D447022281}"/>
          </ac:cxnSpMkLst>
        </pc:cxnChg>
        <pc:cxnChg chg="mod">
          <ac:chgData name="Genaro Troiano" userId="f71c3b0e-ed33-4c9f-9f1b-24896d284439" providerId="ADAL" clId="{DF3D84B0-98EA-4E87-A430-4DF198AAB749}" dt="2021-08-04T14:57:09.468" v="673" actId="14100"/>
          <ac:cxnSpMkLst>
            <pc:docMk/>
            <pc:sldMk cId="425394993" sldId="3361"/>
            <ac:cxnSpMk id="409" creationId="{D8D18B17-7519-487A-9BED-CD1768B02085}"/>
          </ac:cxnSpMkLst>
        </pc:cxnChg>
        <pc:cxnChg chg="mod">
          <ac:chgData name="Genaro Troiano" userId="f71c3b0e-ed33-4c9f-9f1b-24896d284439" providerId="ADAL" clId="{DF3D84B0-98EA-4E87-A430-4DF198AAB749}" dt="2021-08-04T14:54:01.294" v="553" actId="1076"/>
          <ac:cxnSpMkLst>
            <pc:docMk/>
            <pc:sldMk cId="425394993" sldId="3361"/>
            <ac:cxnSpMk id="427" creationId="{7D185850-9C7B-4666-B1CD-2187953896FA}"/>
          </ac:cxnSpMkLst>
        </pc:cxnChg>
        <pc:cxnChg chg="mod">
          <ac:chgData name="Genaro Troiano" userId="f71c3b0e-ed33-4c9f-9f1b-24896d284439" providerId="ADAL" clId="{DF3D84B0-98EA-4E87-A430-4DF198AAB749}" dt="2021-08-04T14:53:58.429" v="552" actId="1076"/>
          <ac:cxnSpMkLst>
            <pc:docMk/>
            <pc:sldMk cId="425394993" sldId="3361"/>
            <ac:cxnSpMk id="453" creationId="{00746D57-C4CF-4FCE-B98B-F1AE88D95251}"/>
          </ac:cxnSpMkLst>
        </pc:cxnChg>
        <pc:cxnChg chg="mod">
          <ac:chgData name="Genaro Troiano" userId="f71c3b0e-ed33-4c9f-9f1b-24896d284439" providerId="ADAL" clId="{DF3D84B0-98EA-4E87-A430-4DF198AAB749}" dt="2021-08-04T14:59:44.142" v="747" actId="1076"/>
          <ac:cxnSpMkLst>
            <pc:docMk/>
            <pc:sldMk cId="425394993" sldId="3361"/>
            <ac:cxnSpMk id="459" creationId="{AAE70177-26C9-4096-B988-4146BD1B0F44}"/>
          </ac:cxnSpMkLst>
        </pc:cxnChg>
        <pc:cxnChg chg="mod">
          <ac:chgData name="Genaro Troiano" userId="f71c3b0e-ed33-4c9f-9f1b-24896d284439" providerId="ADAL" clId="{DF3D84B0-98EA-4E87-A430-4DF198AAB749}" dt="2021-08-04T14:57:09.468" v="673" actId="14100"/>
          <ac:cxnSpMkLst>
            <pc:docMk/>
            <pc:sldMk cId="425394993" sldId="3361"/>
            <ac:cxnSpMk id="463" creationId="{B658D8DF-C66E-4DD0-A13C-9053679D64E8}"/>
          </ac:cxnSpMkLst>
        </pc:cxnChg>
      </pc:sldChg>
    </pc:docChg>
  </pc:docChgLst>
  <pc:docChgLst>
    <pc:chgData name="Genaro Troiano" userId="f71c3b0e-ed33-4c9f-9f1b-24896d284439" providerId="ADAL" clId="{D3503A83-BE75-4CF9-B4AA-0E5564ECACE0}"/>
    <pc:docChg chg="undo custSel modSld">
      <pc:chgData name="Genaro Troiano" userId="f71c3b0e-ed33-4c9f-9f1b-24896d284439" providerId="ADAL" clId="{D3503A83-BE75-4CF9-B4AA-0E5564ECACE0}" dt="2021-07-20T11:07:24.948" v="228" actId="14100"/>
      <pc:docMkLst>
        <pc:docMk/>
      </pc:docMkLst>
      <pc:sldChg chg="modSp mod">
        <pc:chgData name="Genaro Troiano" userId="f71c3b0e-ed33-4c9f-9f1b-24896d284439" providerId="ADAL" clId="{D3503A83-BE75-4CF9-B4AA-0E5564ECACE0}" dt="2021-07-20T10:57:42.440" v="197" actId="1036"/>
        <pc:sldMkLst>
          <pc:docMk/>
          <pc:sldMk cId="3343899563" sldId="3355"/>
        </pc:sldMkLst>
        <pc:spChg chg="mod">
          <ac:chgData name="Genaro Troiano" userId="f71c3b0e-ed33-4c9f-9f1b-24896d284439" providerId="ADAL" clId="{D3503A83-BE75-4CF9-B4AA-0E5564ECACE0}" dt="2021-07-20T10:57:42.440" v="197" actId="1036"/>
          <ac:spMkLst>
            <pc:docMk/>
            <pc:sldMk cId="3343899563" sldId="3355"/>
            <ac:spMk id="202" creationId="{67B9764C-C1CF-4C91-8CF1-0828518FEADC}"/>
          </ac:spMkLst>
        </pc:spChg>
        <pc:cxnChg chg="mod">
          <ac:chgData name="Genaro Troiano" userId="f71c3b0e-ed33-4c9f-9f1b-24896d284439" providerId="ADAL" clId="{D3503A83-BE75-4CF9-B4AA-0E5564ECACE0}" dt="2021-07-20T10:54:13.670" v="174" actId="208"/>
          <ac:cxnSpMkLst>
            <pc:docMk/>
            <pc:sldMk cId="3343899563" sldId="3355"/>
            <ac:cxnSpMk id="48" creationId="{DB37319F-E96C-4CBE-8D5C-EEF9FDBB21B7}"/>
          </ac:cxnSpMkLst>
        </pc:cxnChg>
        <pc:cxnChg chg="mod">
          <ac:chgData name="Genaro Troiano" userId="f71c3b0e-ed33-4c9f-9f1b-24896d284439" providerId="ADAL" clId="{D3503A83-BE75-4CF9-B4AA-0E5564ECACE0}" dt="2021-07-20T10:57:21.788" v="196" actId="208"/>
          <ac:cxnSpMkLst>
            <pc:docMk/>
            <pc:sldMk cId="3343899563" sldId="3355"/>
            <ac:cxnSpMk id="49" creationId="{59C629E9-6D78-4C20-9162-C62BF174EC38}"/>
          </ac:cxnSpMkLst>
        </pc:cxnChg>
        <pc:cxnChg chg="mod">
          <ac:chgData name="Genaro Troiano" userId="f71c3b0e-ed33-4c9f-9f1b-24896d284439" providerId="ADAL" clId="{D3503A83-BE75-4CF9-B4AA-0E5564ECACE0}" dt="2021-07-20T10:57:18.247" v="195" actId="208"/>
          <ac:cxnSpMkLst>
            <pc:docMk/>
            <pc:sldMk cId="3343899563" sldId="3355"/>
            <ac:cxnSpMk id="53" creationId="{90423A09-FB59-4709-A0D2-409E9C92078A}"/>
          </ac:cxnSpMkLst>
        </pc:cxnChg>
        <pc:cxnChg chg="mod">
          <ac:chgData name="Genaro Troiano" userId="f71c3b0e-ed33-4c9f-9f1b-24896d284439" providerId="ADAL" clId="{D3503A83-BE75-4CF9-B4AA-0E5564ECACE0}" dt="2021-07-20T10:55:11.324" v="178" actId="208"/>
          <ac:cxnSpMkLst>
            <pc:docMk/>
            <pc:sldMk cId="3343899563" sldId="3355"/>
            <ac:cxnSpMk id="55" creationId="{49B4EEA1-74AC-449E-8006-6F1E15E36FA7}"/>
          </ac:cxnSpMkLst>
        </pc:cxnChg>
        <pc:cxnChg chg="mod">
          <ac:chgData name="Genaro Troiano" userId="f71c3b0e-ed33-4c9f-9f1b-24896d284439" providerId="ADAL" clId="{D3503A83-BE75-4CF9-B4AA-0E5564ECACE0}" dt="2021-07-20T10:54:58.721" v="176" actId="208"/>
          <ac:cxnSpMkLst>
            <pc:docMk/>
            <pc:sldMk cId="3343899563" sldId="3355"/>
            <ac:cxnSpMk id="57" creationId="{8B4A3BA0-486F-459B-85B2-7A7E47ADAA34}"/>
          </ac:cxnSpMkLst>
        </pc:cxnChg>
        <pc:cxnChg chg="mod">
          <ac:chgData name="Genaro Troiano" userId="f71c3b0e-ed33-4c9f-9f1b-24896d284439" providerId="ADAL" clId="{D3503A83-BE75-4CF9-B4AA-0E5564ECACE0}" dt="2021-07-20T10:55:04.496" v="177" actId="208"/>
          <ac:cxnSpMkLst>
            <pc:docMk/>
            <pc:sldMk cId="3343899563" sldId="3355"/>
            <ac:cxnSpMk id="83" creationId="{54FCCDB6-3833-45E0-95F0-8C06EAEB9D5F}"/>
          </ac:cxnSpMkLst>
        </pc:cxnChg>
        <pc:cxnChg chg="mod">
          <ac:chgData name="Genaro Troiano" userId="f71c3b0e-ed33-4c9f-9f1b-24896d284439" providerId="ADAL" clId="{D3503A83-BE75-4CF9-B4AA-0E5564ECACE0}" dt="2021-07-20T10:56:14.583" v="186" actId="14100"/>
          <ac:cxnSpMkLst>
            <pc:docMk/>
            <pc:sldMk cId="3343899563" sldId="3355"/>
            <ac:cxnSpMk id="93" creationId="{4FAECCC9-3DED-4D61-BDF6-8220C8576AD8}"/>
          </ac:cxnSpMkLst>
        </pc:cxnChg>
        <pc:cxnChg chg="mod">
          <ac:chgData name="Genaro Troiano" userId="f71c3b0e-ed33-4c9f-9f1b-24896d284439" providerId="ADAL" clId="{D3503A83-BE75-4CF9-B4AA-0E5564ECACE0}" dt="2021-07-20T10:55:41.032" v="183" actId="208"/>
          <ac:cxnSpMkLst>
            <pc:docMk/>
            <pc:sldMk cId="3343899563" sldId="3355"/>
            <ac:cxnSpMk id="95" creationId="{3B7239F9-C681-4C3A-8BF3-16266E77D226}"/>
          </ac:cxnSpMkLst>
        </pc:cxnChg>
        <pc:cxnChg chg="mod">
          <ac:chgData name="Genaro Troiano" userId="f71c3b0e-ed33-4c9f-9f1b-24896d284439" providerId="ADAL" clId="{D3503A83-BE75-4CF9-B4AA-0E5564ECACE0}" dt="2021-07-20T10:56:35.557" v="187" actId="208"/>
          <ac:cxnSpMkLst>
            <pc:docMk/>
            <pc:sldMk cId="3343899563" sldId="3355"/>
            <ac:cxnSpMk id="99" creationId="{8CDF6107-36B0-4C21-A0CD-7E7D82E21D2F}"/>
          </ac:cxnSpMkLst>
        </pc:cxnChg>
        <pc:cxnChg chg="mod">
          <ac:chgData name="Genaro Troiano" userId="f71c3b0e-ed33-4c9f-9f1b-24896d284439" providerId="ADAL" clId="{D3503A83-BE75-4CF9-B4AA-0E5564ECACE0}" dt="2021-07-20T10:56:40.254" v="188" actId="208"/>
          <ac:cxnSpMkLst>
            <pc:docMk/>
            <pc:sldMk cId="3343899563" sldId="3355"/>
            <ac:cxnSpMk id="132" creationId="{E7F9990D-B0B4-419F-9A30-E1D8974E6964}"/>
          </ac:cxnSpMkLst>
        </pc:cxnChg>
        <pc:cxnChg chg="mod">
          <ac:chgData name="Genaro Troiano" userId="f71c3b0e-ed33-4c9f-9f1b-24896d284439" providerId="ADAL" clId="{D3503A83-BE75-4CF9-B4AA-0E5564ECACE0}" dt="2021-07-20T10:55:30.259" v="180" actId="208"/>
          <ac:cxnSpMkLst>
            <pc:docMk/>
            <pc:sldMk cId="3343899563" sldId="3355"/>
            <ac:cxnSpMk id="135" creationId="{2C55500A-2BDE-46E4-8F23-B4F459D0E3F5}"/>
          </ac:cxnSpMkLst>
        </pc:cxnChg>
        <pc:cxnChg chg="mod">
          <ac:chgData name="Genaro Troiano" userId="f71c3b0e-ed33-4c9f-9f1b-24896d284439" providerId="ADAL" clId="{D3503A83-BE75-4CF9-B4AA-0E5564ECACE0}" dt="2021-07-20T10:54:49.225" v="175" actId="208"/>
          <ac:cxnSpMkLst>
            <pc:docMk/>
            <pc:sldMk cId="3343899563" sldId="3355"/>
            <ac:cxnSpMk id="147" creationId="{768CADBD-6CAE-47FF-A141-056EEF91AC35}"/>
          </ac:cxnSpMkLst>
        </pc:cxnChg>
        <pc:cxnChg chg="mod">
          <ac:chgData name="Genaro Troiano" userId="f71c3b0e-ed33-4c9f-9f1b-24896d284439" providerId="ADAL" clId="{D3503A83-BE75-4CF9-B4AA-0E5564ECACE0}" dt="2021-07-20T10:56:59.169" v="192" actId="14100"/>
          <ac:cxnSpMkLst>
            <pc:docMk/>
            <pc:sldMk cId="3343899563" sldId="3355"/>
            <ac:cxnSpMk id="150" creationId="{0F0FE96D-725F-471B-B850-C6BDE14AA861}"/>
          </ac:cxnSpMkLst>
        </pc:cxnChg>
        <pc:cxnChg chg="mod">
          <ac:chgData name="Genaro Troiano" userId="f71c3b0e-ed33-4c9f-9f1b-24896d284439" providerId="ADAL" clId="{D3503A83-BE75-4CF9-B4AA-0E5564ECACE0}" dt="2021-07-20T10:57:03.393" v="193" actId="208"/>
          <ac:cxnSpMkLst>
            <pc:docMk/>
            <pc:sldMk cId="3343899563" sldId="3355"/>
            <ac:cxnSpMk id="153" creationId="{713CF96D-D445-459A-B171-D5FF992DAB76}"/>
          </ac:cxnSpMkLst>
        </pc:cxnChg>
        <pc:cxnChg chg="mod">
          <ac:chgData name="Genaro Troiano" userId="f71c3b0e-ed33-4c9f-9f1b-24896d284439" providerId="ADAL" clId="{D3503A83-BE75-4CF9-B4AA-0E5564ECACE0}" dt="2021-07-20T10:57:08.218" v="194" actId="208"/>
          <ac:cxnSpMkLst>
            <pc:docMk/>
            <pc:sldMk cId="3343899563" sldId="3355"/>
            <ac:cxnSpMk id="157" creationId="{9C11092A-2F40-4A19-842C-BB8D405C6443}"/>
          </ac:cxnSpMkLst>
        </pc:cxnChg>
        <pc:cxnChg chg="mod">
          <ac:chgData name="Genaro Troiano" userId="f71c3b0e-ed33-4c9f-9f1b-24896d284439" providerId="ADAL" clId="{D3503A83-BE75-4CF9-B4AA-0E5564ECACE0}" dt="2021-07-20T10:57:42.440" v="197" actId="1036"/>
          <ac:cxnSpMkLst>
            <pc:docMk/>
            <pc:sldMk cId="3343899563" sldId="3355"/>
            <ac:cxnSpMk id="204" creationId="{ED2C369B-164D-47BB-A9C2-E77A0DF17F84}"/>
          </ac:cxnSpMkLst>
        </pc:cxnChg>
        <pc:cxnChg chg="mod">
          <ac:chgData name="Genaro Troiano" userId="f71c3b0e-ed33-4c9f-9f1b-24896d284439" providerId="ADAL" clId="{D3503A83-BE75-4CF9-B4AA-0E5564ECACE0}" dt="2021-07-20T10:56:45.123" v="189" actId="208"/>
          <ac:cxnSpMkLst>
            <pc:docMk/>
            <pc:sldMk cId="3343899563" sldId="3355"/>
            <ac:cxnSpMk id="236" creationId="{400E3E7D-B017-442E-A566-99D4DEC1E5CA}"/>
          </ac:cxnSpMkLst>
        </pc:cxnChg>
        <pc:cxnChg chg="mod">
          <ac:chgData name="Genaro Troiano" userId="f71c3b0e-ed33-4c9f-9f1b-24896d284439" providerId="ADAL" clId="{D3503A83-BE75-4CF9-B4AA-0E5564ECACE0}" dt="2021-07-20T10:55:23.743" v="179" actId="208"/>
          <ac:cxnSpMkLst>
            <pc:docMk/>
            <pc:sldMk cId="3343899563" sldId="3355"/>
            <ac:cxnSpMk id="276" creationId="{47EC1FF3-67DA-4D94-96D5-7A7CB0DEF7F5}"/>
          </ac:cxnSpMkLst>
        </pc:cxnChg>
      </pc:sldChg>
      <pc:sldChg chg="modSp mod">
        <pc:chgData name="Genaro Troiano" userId="f71c3b0e-ed33-4c9f-9f1b-24896d284439" providerId="ADAL" clId="{D3503A83-BE75-4CF9-B4AA-0E5564ECACE0}" dt="2021-07-20T10:59:36.404" v="207" actId="14100"/>
        <pc:sldMkLst>
          <pc:docMk/>
          <pc:sldMk cId="1866384841" sldId="3356"/>
        </pc:sldMkLst>
        <pc:spChg chg="mod">
          <ac:chgData name="Genaro Troiano" userId="f71c3b0e-ed33-4c9f-9f1b-24896d284439" providerId="ADAL" clId="{D3503A83-BE75-4CF9-B4AA-0E5564ECACE0}" dt="2021-07-20T10:59:36.404" v="207" actId="14100"/>
          <ac:spMkLst>
            <pc:docMk/>
            <pc:sldMk cId="1866384841" sldId="3356"/>
            <ac:spMk id="26" creationId="{5089D59A-5731-4F10-992C-F8965D2B4A1A}"/>
          </ac:spMkLst>
        </pc:spChg>
        <pc:spChg chg="mod">
          <ac:chgData name="Genaro Troiano" userId="f71c3b0e-ed33-4c9f-9f1b-24896d284439" providerId="ADAL" clId="{D3503A83-BE75-4CF9-B4AA-0E5564ECACE0}" dt="2021-07-20T10:59:32.575" v="206" actId="14100"/>
          <ac:spMkLst>
            <pc:docMk/>
            <pc:sldMk cId="1866384841" sldId="3356"/>
            <ac:spMk id="75" creationId="{03A86897-0C32-40FF-8142-CB08434FE6DF}"/>
          </ac:spMkLst>
        </pc:sp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79" creationId="{F2B0ECCF-3F55-43A8-8E74-A46374D1B9A8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85" creationId="{A1C89CA6-50BD-4030-BE35-06CBBE857CE3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88" creationId="{3AAB04B5-A6B9-4BC5-8572-ADB2B182BE49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91" creationId="{288B1BE1-B3CD-423F-A29E-90C079EA5F1B}"/>
          </ac:cxnSpMkLst>
        </pc:cxnChg>
        <pc:cxnChg chg="mod">
          <ac:chgData name="Genaro Troiano" userId="f71c3b0e-ed33-4c9f-9f1b-24896d284439" providerId="ADAL" clId="{D3503A83-BE75-4CF9-B4AA-0E5564ECACE0}" dt="2021-07-20T10:58:44.968" v="200" actId="208"/>
          <ac:cxnSpMkLst>
            <pc:docMk/>
            <pc:sldMk cId="1866384841" sldId="3356"/>
            <ac:cxnSpMk id="94" creationId="{0ACBD017-2A46-4AC1-A88A-EDB7B5B81995}"/>
          </ac:cxnSpMkLst>
        </pc:cxnChg>
        <pc:cxnChg chg="mod">
          <ac:chgData name="Genaro Troiano" userId="f71c3b0e-ed33-4c9f-9f1b-24896d284439" providerId="ADAL" clId="{D3503A83-BE75-4CF9-B4AA-0E5564ECACE0}" dt="2021-07-20T10:58:14.558" v="198" actId="14100"/>
          <ac:cxnSpMkLst>
            <pc:docMk/>
            <pc:sldMk cId="1866384841" sldId="3356"/>
            <ac:cxnSpMk id="98" creationId="{688FE881-CF2F-4526-BD99-1D1ACFBEF954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108" creationId="{1712B42A-CF88-4725-9742-A2F181B57FA9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123" creationId="{70F03524-4658-4DE8-8A44-E40FA92FDB33}"/>
          </ac:cxnSpMkLst>
        </pc:cxnChg>
        <pc:cxnChg chg="mod">
          <ac:chgData name="Genaro Troiano" userId="f71c3b0e-ed33-4c9f-9f1b-24896d284439" providerId="ADAL" clId="{D3503A83-BE75-4CF9-B4AA-0E5564ECACE0}" dt="2021-07-20T10:59:06.554" v="205" actId="208"/>
          <ac:cxnSpMkLst>
            <pc:docMk/>
            <pc:sldMk cId="1866384841" sldId="3356"/>
            <ac:cxnSpMk id="132" creationId="{7058874C-0B5C-4EEF-AFC1-B744DDF46D58}"/>
          </ac:cxnSpMkLst>
        </pc:cxnChg>
        <pc:cxnChg chg="mod">
          <ac:chgData name="Genaro Troiano" userId="f71c3b0e-ed33-4c9f-9f1b-24896d284439" providerId="ADAL" clId="{D3503A83-BE75-4CF9-B4AA-0E5564ECACE0}" dt="2021-07-20T10:59:03.616" v="204" actId="208"/>
          <ac:cxnSpMkLst>
            <pc:docMk/>
            <pc:sldMk cId="1866384841" sldId="3356"/>
            <ac:cxnSpMk id="146" creationId="{BF5BAE3F-0454-43DC-A2DA-4B02A12C1F98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150" creationId="{B9954CBA-D2DF-450D-B3D6-49D6F6F4C726}"/>
          </ac:cxnSpMkLst>
        </pc:cxnChg>
        <pc:cxnChg chg="mod">
          <ac:chgData name="Genaro Troiano" userId="f71c3b0e-ed33-4c9f-9f1b-24896d284439" providerId="ADAL" clId="{D3503A83-BE75-4CF9-B4AA-0E5564ECACE0}" dt="2021-07-20T10:59:01.083" v="203" actId="208"/>
          <ac:cxnSpMkLst>
            <pc:docMk/>
            <pc:sldMk cId="1866384841" sldId="3356"/>
            <ac:cxnSpMk id="157" creationId="{93BE80FD-8D4A-4467-95FB-6DACBC41AE26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159" creationId="{D6B40669-4D5D-4327-8661-CE562AD104F2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167" creationId="{2CCFA3D2-4C5A-41DE-9931-46A4D4079EF4}"/>
          </ac:cxnSpMkLst>
        </pc:cxnChg>
        <pc:cxnChg chg="mod">
          <ac:chgData name="Genaro Troiano" userId="f71c3b0e-ed33-4c9f-9f1b-24896d284439" providerId="ADAL" clId="{D3503A83-BE75-4CF9-B4AA-0E5564ECACE0}" dt="2021-07-20T10:58:53.698" v="202" actId="208"/>
          <ac:cxnSpMkLst>
            <pc:docMk/>
            <pc:sldMk cId="1866384841" sldId="3356"/>
            <ac:cxnSpMk id="174" creationId="{BC39C171-DCB8-4689-B93E-E3C9FF8D4928}"/>
          </ac:cxnSpMkLst>
        </pc:cxnChg>
        <pc:cxnChg chg="mod">
          <ac:chgData name="Genaro Troiano" userId="f71c3b0e-ed33-4c9f-9f1b-24896d284439" providerId="ADAL" clId="{D3503A83-BE75-4CF9-B4AA-0E5564ECACE0}" dt="2021-07-20T10:58:50.638" v="201" actId="208"/>
          <ac:cxnSpMkLst>
            <pc:docMk/>
            <pc:sldMk cId="1866384841" sldId="3356"/>
            <ac:cxnSpMk id="195" creationId="{1B05FDCA-4DBF-4CB7-A3BB-4870036F4617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198" creationId="{4C593CA1-2896-4020-B201-4F8F62F58A0C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216" creationId="{530D5CDC-2BDA-4A67-8B48-2B2C40D7BFBF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220" creationId="{2E561D0A-1106-46CA-BFDE-5C787717817B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243" creationId="{DD360DFC-E8A7-4181-B5F8-EBE3C1A053BD}"/>
          </ac:cxnSpMkLst>
        </pc:cxnChg>
      </pc:sldChg>
      <pc:sldChg chg="addSp modSp mod">
        <pc:chgData name="Genaro Troiano" userId="f71c3b0e-ed33-4c9f-9f1b-24896d284439" providerId="ADAL" clId="{D3503A83-BE75-4CF9-B4AA-0E5564ECACE0}" dt="2021-07-20T11:07:24.948" v="228" actId="14100"/>
        <pc:sldMkLst>
          <pc:docMk/>
          <pc:sldMk cId="127413306" sldId="3357"/>
        </pc:sldMkLst>
        <pc:spChg chg="add mod">
          <ac:chgData name="Genaro Troiano" userId="f71c3b0e-ed33-4c9f-9f1b-24896d284439" providerId="ADAL" clId="{D3503A83-BE75-4CF9-B4AA-0E5564ECACE0}" dt="2021-07-20T11:07:12.921" v="225" actId="20577"/>
          <ac:spMkLst>
            <pc:docMk/>
            <pc:sldMk cId="127413306" sldId="3357"/>
            <ac:spMk id="43" creationId="{F49A412B-F6CC-4C7C-80B9-FFEF8D2F7953}"/>
          </ac:spMkLst>
        </pc:spChg>
        <pc:cxnChg chg="add mod">
          <ac:chgData name="Genaro Troiano" userId="f71c3b0e-ed33-4c9f-9f1b-24896d284439" providerId="ADAL" clId="{D3503A83-BE75-4CF9-B4AA-0E5564ECACE0}" dt="2021-07-20T11:07:24.948" v="228" actId="14100"/>
          <ac:cxnSpMkLst>
            <pc:docMk/>
            <pc:sldMk cId="127413306" sldId="3357"/>
            <ac:cxnSpMk id="49" creationId="{23E67FDE-9D17-4677-87A0-A7D229DA6BB2}"/>
          </ac:cxnSpMkLst>
        </pc:cxnChg>
      </pc:sldChg>
      <pc:sldChg chg="addSp delSp modSp mod">
        <pc:chgData name="Genaro Troiano" userId="f71c3b0e-ed33-4c9f-9f1b-24896d284439" providerId="ADAL" clId="{D3503A83-BE75-4CF9-B4AA-0E5564ECACE0}" dt="2021-07-20T10:53:33.118" v="173" actId="1038"/>
        <pc:sldMkLst>
          <pc:docMk/>
          <pc:sldMk cId="425394993" sldId="3361"/>
        </pc:sldMkLst>
        <pc:spChg chg="add del">
          <ac:chgData name="Genaro Troiano" userId="f71c3b0e-ed33-4c9f-9f1b-24896d284439" providerId="ADAL" clId="{D3503A83-BE75-4CF9-B4AA-0E5564ECACE0}" dt="2021-07-20T10:52:35.826" v="165" actId="22"/>
          <ac:spMkLst>
            <pc:docMk/>
            <pc:sldMk cId="425394993" sldId="3361"/>
            <ac:spMk id="164" creationId="{2E0EF756-A3AF-4E52-B5A7-29D0A232E4CA}"/>
          </ac:spMkLst>
        </pc:spChg>
        <pc:spChg chg="add mod">
          <ac:chgData name="Genaro Troiano" userId="f71c3b0e-ed33-4c9f-9f1b-24896d284439" providerId="ADAL" clId="{D3503A83-BE75-4CF9-B4AA-0E5564ECACE0}" dt="2021-07-20T10:53:33.118" v="173" actId="1038"/>
          <ac:spMkLst>
            <pc:docMk/>
            <pc:sldMk cId="425394993" sldId="3361"/>
            <ac:spMk id="177" creationId="{5F889603-2AAB-4C3C-9CF2-752A348BBBF1}"/>
          </ac:spMkLst>
        </pc:spChg>
        <pc:spChg chg="add del">
          <ac:chgData name="Genaro Troiano" userId="f71c3b0e-ed33-4c9f-9f1b-24896d284439" providerId="ADAL" clId="{D3503A83-BE75-4CF9-B4AA-0E5564ECACE0}" dt="2021-07-20T10:53:12.909" v="167" actId="478"/>
          <ac:spMkLst>
            <pc:docMk/>
            <pc:sldMk cId="425394993" sldId="3361"/>
            <ac:spMk id="316" creationId="{351CFDFD-0568-4EAC-AE6B-01E500963BFC}"/>
          </ac:spMkLst>
        </pc:spChg>
        <pc:cxnChg chg="mod">
          <ac:chgData name="Genaro Troiano" userId="f71c3b0e-ed33-4c9f-9f1b-24896d284439" providerId="ADAL" clId="{D3503A83-BE75-4CF9-B4AA-0E5564ECACE0}" dt="2021-07-20T10:53:33.118" v="173" actId="1038"/>
          <ac:cxnSpMkLst>
            <pc:docMk/>
            <pc:sldMk cId="425394993" sldId="3361"/>
            <ac:cxnSpMk id="343" creationId="{4CD4657B-3807-49F1-8F74-22E816166269}"/>
          </ac:cxnSpMkLst>
        </pc:cxnChg>
      </pc:sldChg>
      <pc:sldChg chg="modAnim">
        <pc:chgData name="Genaro Troiano" userId="f71c3b0e-ed33-4c9f-9f1b-24896d284439" providerId="ADAL" clId="{D3503A83-BE75-4CF9-B4AA-0E5564ECACE0}" dt="2021-07-20T11:05:17.365" v="209"/>
        <pc:sldMkLst>
          <pc:docMk/>
          <pc:sldMk cId="325690078" sldId="3363"/>
        </pc:sldMkLst>
      </pc:sldChg>
      <pc:sldChg chg="addSp modSp mod">
        <pc:chgData name="Genaro Troiano" userId="f71c3b0e-ed33-4c9f-9f1b-24896d284439" providerId="ADAL" clId="{D3503A83-BE75-4CF9-B4AA-0E5564ECACE0}" dt="2021-07-19T20:54:08.871" v="162" actId="6549"/>
        <pc:sldMkLst>
          <pc:docMk/>
          <pc:sldMk cId="2738894507" sldId="3364"/>
        </pc:sldMkLst>
        <pc:spChg chg="mod">
          <ac:chgData name="Genaro Troiano" userId="f71c3b0e-ed33-4c9f-9f1b-24896d284439" providerId="ADAL" clId="{D3503A83-BE75-4CF9-B4AA-0E5564ECACE0}" dt="2021-07-19T20:46:48.347" v="16" actId="20577"/>
          <ac:spMkLst>
            <pc:docMk/>
            <pc:sldMk cId="2738894507" sldId="3364"/>
            <ac:spMk id="12" creationId="{45656B88-D6FA-4705-B104-A6C72059E549}"/>
          </ac:spMkLst>
        </pc:spChg>
        <pc:spChg chg="add mod">
          <ac:chgData name="Genaro Troiano" userId="f71c3b0e-ed33-4c9f-9f1b-24896d284439" providerId="ADAL" clId="{D3503A83-BE75-4CF9-B4AA-0E5564ECACE0}" dt="2021-07-19T20:49:21.407" v="110" actId="6549"/>
          <ac:spMkLst>
            <pc:docMk/>
            <pc:sldMk cId="2738894507" sldId="3364"/>
            <ac:spMk id="28" creationId="{4864130D-1EC6-4480-8530-821FFA6BE338}"/>
          </ac:spMkLst>
        </pc:spChg>
        <pc:spChg chg="add mod">
          <ac:chgData name="Genaro Troiano" userId="f71c3b0e-ed33-4c9f-9f1b-24896d284439" providerId="ADAL" clId="{D3503A83-BE75-4CF9-B4AA-0E5564ECACE0}" dt="2021-07-19T20:49:50.139" v="114" actId="207"/>
          <ac:spMkLst>
            <pc:docMk/>
            <pc:sldMk cId="2738894507" sldId="3364"/>
            <ac:spMk id="29" creationId="{293365EA-C76E-4CA7-8060-E37484CA05FB}"/>
          </ac:spMkLst>
        </pc:spChg>
        <pc:spChg chg="add mod">
          <ac:chgData name="Genaro Troiano" userId="f71c3b0e-ed33-4c9f-9f1b-24896d284439" providerId="ADAL" clId="{D3503A83-BE75-4CF9-B4AA-0E5564ECACE0}" dt="2021-07-19T20:54:08.871" v="162" actId="6549"/>
          <ac:spMkLst>
            <pc:docMk/>
            <pc:sldMk cId="2738894507" sldId="3364"/>
            <ac:spMk id="30" creationId="{68C854FB-5740-40E1-9F37-917D5812178A}"/>
          </ac:spMkLst>
        </pc:spChg>
        <pc:spChg chg="add mod">
          <ac:chgData name="Genaro Troiano" userId="f71c3b0e-ed33-4c9f-9f1b-24896d284439" providerId="ADAL" clId="{D3503A83-BE75-4CF9-B4AA-0E5564ECACE0}" dt="2021-07-19T20:53:47.616" v="116" actId="1076"/>
          <ac:spMkLst>
            <pc:docMk/>
            <pc:sldMk cId="2738894507" sldId="3364"/>
            <ac:spMk id="31" creationId="{6109E36F-2363-41FC-9B35-0E88D3D694F1}"/>
          </ac:spMkLst>
        </pc:spChg>
        <pc:spChg chg="mod">
          <ac:chgData name="Genaro Troiano" userId="f71c3b0e-ed33-4c9f-9f1b-24896d284439" providerId="ADAL" clId="{D3503A83-BE75-4CF9-B4AA-0E5564ECACE0}" dt="2021-07-19T20:46:18.147" v="3" actId="20577"/>
          <ac:spMkLst>
            <pc:docMk/>
            <pc:sldMk cId="2738894507" sldId="3364"/>
            <ac:spMk id="112" creationId="{6C2FD465-F531-42CA-8512-57B0DE239755}"/>
          </ac:spMkLst>
        </pc:spChg>
        <pc:spChg chg="mod">
          <ac:chgData name="Genaro Troiano" userId="f71c3b0e-ed33-4c9f-9f1b-24896d284439" providerId="ADAL" clId="{D3503A83-BE75-4CF9-B4AA-0E5564ECACE0}" dt="2021-07-19T20:46:25.056" v="5" actId="20577"/>
          <ac:spMkLst>
            <pc:docMk/>
            <pc:sldMk cId="2738894507" sldId="3364"/>
            <ac:spMk id="114" creationId="{C62B4806-319E-4FF4-B966-18680C7995D9}"/>
          </ac:spMkLst>
        </pc:spChg>
        <pc:spChg chg="mod">
          <ac:chgData name="Genaro Troiano" userId="f71c3b0e-ed33-4c9f-9f1b-24896d284439" providerId="ADAL" clId="{D3503A83-BE75-4CF9-B4AA-0E5564ECACE0}" dt="2021-07-19T20:47:37.990" v="38" actId="6549"/>
          <ac:spMkLst>
            <pc:docMk/>
            <pc:sldMk cId="2738894507" sldId="3364"/>
            <ac:spMk id="119" creationId="{D4246203-4F27-49DE-A6D1-9B81F5F49571}"/>
          </ac:spMkLst>
        </pc:spChg>
        <pc:spChg chg="mod">
          <ac:chgData name="Genaro Troiano" userId="f71c3b0e-ed33-4c9f-9f1b-24896d284439" providerId="ADAL" clId="{D3503A83-BE75-4CF9-B4AA-0E5564ECACE0}" dt="2021-07-19T20:47:01.301" v="26" actId="20577"/>
          <ac:spMkLst>
            <pc:docMk/>
            <pc:sldMk cId="2738894507" sldId="3364"/>
            <ac:spMk id="121" creationId="{265C4644-3538-4419-B7B3-CFE58C213B57}"/>
          </ac:spMkLst>
        </pc:spChg>
        <pc:spChg chg="mod">
          <ac:chgData name="Genaro Troiano" userId="f71c3b0e-ed33-4c9f-9f1b-24896d284439" providerId="ADAL" clId="{D3503A83-BE75-4CF9-B4AA-0E5564ECACE0}" dt="2021-07-19T20:47:17.421" v="32" actId="20577"/>
          <ac:spMkLst>
            <pc:docMk/>
            <pc:sldMk cId="2738894507" sldId="3364"/>
            <ac:spMk id="123" creationId="{72C4F436-3219-42D9-ABAA-8B07B08EE3A6}"/>
          </ac:spMkLst>
        </pc:spChg>
        <pc:spChg chg="mod">
          <ac:chgData name="Genaro Troiano" userId="f71c3b0e-ed33-4c9f-9f1b-24896d284439" providerId="ADAL" clId="{D3503A83-BE75-4CF9-B4AA-0E5564ECACE0}" dt="2021-07-19T20:46:41.049" v="11" actId="6549"/>
          <ac:spMkLst>
            <pc:docMk/>
            <pc:sldMk cId="2738894507" sldId="3364"/>
            <ac:spMk id="125" creationId="{925C6A48-132E-42D7-877B-BFF393940E9F}"/>
          </ac:spMkLst>
        </pc:spChg>
        <pc:spChg chg="mod">
          <ac:chgData name="Genaro Troiano" userId="f71c3b0e-ed33-4c9f-9f1b-24896d284439" providerId="ADAL" clId="{D3503A83-BE75-4CF9-B4AA-0E5564ECACE0}" dt="2021-07-19T20:47:23.569" v="34" actId="20577"/>
          <ac:spMkLst>
            <pc:docMk/>
            <pc:sldMk cId="2738894507" sldId="3364"/>
            <ac:spMk id="127" creationId="{A7A40910-EE79-4AE2-96ED-A6D7E8440645}"/>
          </ac:spMkLst>
        </pc:spChg>
        <pc:spChg chg="mod">
          <ac:chgData name="Genaro Troiano" userId="f71c3b0e-ed33-4c9f-9f1b-24896d284439" providerId="ADAL" clId="{D3503A83-BE75-4CF9-B4AA-0E5564ECACE0}" dt="2021-07-19T20:46:52.448" v="21" actId="20577"/>
          <ac:spMkLst>
            <pc:docMk/>
            <pc:sldMk cId="2738894507" sldId="3364"/>
            <ac:spMk id="132" creationId="{974D8EE2-006D-4F69-BD91-419FBA2B53E2}"/>
          </ac:spMkLst>
        </pc:spChg>
        <pc:spChg chg="mod">
          <ac:chgData name="Genaro Troiano" userId="f71c3b0e-ed33-4c9f-9f1b-24896d284439" providerId="ADAL" clId="{D3503A83-BE75-4CF9-B4AA-0E5564ECACE0}" dt="2021-07-19T20:46:57.415" v="25" actId="20577"/>
          <ac:spMkLst>
            <pc:docMk/>
            <pc:sldMk cId="2738894507" sldId="3364"/>
            <ac:spMk id="133" creationId="{53A80528-5C6D-49CD-BD47-93C256311417}"/>
          </ac:spMkLst>
        </pc:spChg>
        <pc:spChg chg="mod">
          <ac:chgData name="Genaro Troiano" userId="f71c3b0e-ed33-4c9f-9f1b-24896d284439" providerId="ADAL" clId="{D3503A83-BE75-4CF9-B4AA-0E5564ECACE0}" dt="2021-07-19T20:48:03.794" v="40" actId="6549"/>
          <ac:spMkLst>
            <pc:docMk/>
            <pc:sldMk cId="2738894507" sldId="3364"/>
            <ac:spMk id="143" creationId="{4B5C224F-C8A4-47DB-BD18-4F445BF8C3CE}"/>
          </ac:spMkLst>
        </pc:spChg>
        <pc:spChg chg="mod">
          <ac:chgData name="Genaro Troiano" userId="f71c3b0e-ed33-4c9f-9f1b-24896d284439" providerId="ADAL" clId="{D3503A83-BE75-4CF9-B4AA-0E5564ECACE0}" dt="2021-07-19T20:47:09.012" v="29" actId="6549"/>
          <ac:spMkLst>
            <pc:docMk/>
            <pc:sldMk cId="2738894507" sldId="3364"/>
            <ac:spMk id="674" creationId="{087ED206-DFD6-40F5-8857-4E4198370CA0}"/>
          </ac:spMkLst>
        </pc:spChg>
      </pc:sldChg>
    </pc:docChg>
  </pc:docChgLst>
  <pc:docChgLst>
    <pc:chgData name="Genaro Troiano" userId="f71c3b0e-ed33-4c9f-9f1b-24896d284439" providerId="ADAL" clId="{97E2E631-4C50-46A9-9808-BC9C3D5678C6}"/>
    <pc:docChg chg="undo custSel modSld">
      <pc:chgData name="Genaro Troiano" userId="f71c3b0e-ed33-4c9f-9f1b-24896d284439" providerId="ADAL" clId="{97E2E631-4C50-46A9-9808-BC9C3D5678C6}" dt="2021-07-29T12:05:42.679" v="375" actId="1038"/>
      <pc:docMkLst>
        <pc:docMk/>
      </pc:docMkLst>
      <pc:sldChg chg="addSp delSp modSp mod delAnim modAnim">
        <pc:chgData name="Genaro Troiano" userId="f71c3b0e-ed33-4c9f-9f1b-24896d284439" providerId="ADAL" clId="{97E2E631-4C50-46A9-9808-BC9C3D5678C6}" dt="2021-07-28T14:21:36.255" v="100" actId="478"/>
        <pc:sldMkLst>
          <pc:docMk/>
          <pc:sldMk cId="3343899563" sldId="3355"/>
        </pc:sldMkLst>
        <pc:spChg chg="add del mod">
          <ac:chgData name="Genaro Troiano" userId="f71c3b0e-ed33-4c9f-9f1b-24896d284439" providerId="ADAL" clId="{97E2E631-4C50-46A9-9808-BC9C3D5678C6}" dt="2021-07-28T14:21:36.255" v="100" actId="478"/>
          <ac:spMkLst>
            <pc:docMk/>
            <pc:sldMk cId="3343899563" sldId="3355"/>
            <ac:spMk id="11" creationId="{252B5438-32A8-4223-AAE8-BF63837F810E}"/>
          </ac:spMkLst>
        </pc:spChg>
        <pc:spChg chg="mod">
          <ac:chgData name="Genaro Troiano" userId="f71c3b0e-ed33-4c9f-9f1b-24896d284439" providerId="ADAL" clId="{97E2E631-4C50-46A9-9808-BC9C3D5678C6}" dt="2021-07-28T12:16:14.347" v="6" actId="6549"/>
          <ac:spMkLst>
            <pc:docMk/>
            <pc:sldMk cId="3343899563" sldId="3355"/>
            <ac:spMk id="44" creationId="{6F3C8BE9-FFE8-433B-841B-B5316DAD3F59}"/>
          </ac:spMkLst>
        </pc:spChg>
        <pc:spChg chg="mod">
          <ac:chgData name="Genaro Troiano" userId="f71c3b0e-ed33-4c9f-9f1b-24896d284439" providerId="ADAL" clId="{97E2E631-4C50-46A9-9808-BC9C3D5678C6}" dt="2021-07-28T12:59:36.985" v="26" actId="6549"/>
          <ac:spMkLst>
            <pc:docMk/>
            <pc:sldMk cId="3343899563" sldId="3355"/>
            <ac:spMk id="45" creationId="{19CF7C43-37B4-4582-84CE-62BAF374F36E}"/>
          </ac:spMkLst>
        </pc:spChg>
        <pc:spChg chg="del mod">
          <ac:chgData name="Genaro Troiano" userId="f71c3b0e-ed33-4c9f-9f1b-24896d284439" providerId="ADAL" clId="{97E2E631-4C50-46A9-9808-BC9C3D5678C6}" dt="2021-07-28T13:12:21.070" v="28" actId="478"/>
          <ac:spMkLst>
            <pc:docMk/>
            <pc:sldMk cId="3343899563" sldId="3355"/>
            <ac:spMk id="52" creationId="{9A365127-5793-4805-B4AE-9E64A0ED1A69}"/>
          </ac:spMkLst>
        </pc:spChg>
        <pc:spChg chg="mod">
          <ac:chgData name="Genaro Troiano" userId="f71c3b0e-ed33-4c9f-9f1b-24896d284439" providerId="ADAL" clId="{97E2E631-4C50-46A9-9808-BC9C3D5678C6}" dt="2021-07-28T12:16:40.970" v="18" actId="6549"/>
          <ac:spMkLst>
            <pc:docMk/>
            <pc:sldMk cId="3343899563" sldId="3355"/>
            <ac:spMk id="56" creationId="{2BFB3B67-611B-4593-A0B7-F95DB70BD7FD}"/>
          </ac:spMkLst>
        </pc:spChg>
        <pc:spChg chg="mod">
          <ac:chgData name="Genaro Troiano" userId="f71c3b0e-ed33-4c9f-9f1b-24896d284439" providerId="ADAL" clId="{97E2E631-4C50-46A9-9808-BC9C3D5678C6}" dt="2021-07-28T12:16:30.564" v="10" actId="6549"/>
          <ac:spMkLst>
            <pc:docMk/>
            <pc:sldMk cId="3343899563" sldId="3355"/>
            <ac:spMk id="75" creationId="{F92ED696-3A44-466F-8920-0A42D2C922CF}"/>
          </ac:spMkLst>
        </pc:spChg>
        <pc:spChg chg="mod">
          <ac:chgData name="Genaro Troiano" userId="f71c3b0e-ed33-4c9f-9f1b-24896d284439" providerId="ADAL" clId="{97E2E631-4C50-46A9-9808-BC9C3D5678C6}" dt="2021-07-28T14:08:37.027" v="92"/>
          <ac:spMkLst>
            <pc:docMk/>
            <pc:sldMk cId="3343899563" sldId="3355"/>
            <ac:spMk id="102" creationId="{F6323DFC-2071-47A6-A6EC-F4AC27E1EACB}"/>
          </ac:spMkLst>
        </pc:spChg>
        <pc:spChg chg="mod">
          <ac:chgData name="Genaro Troiano" userId="f71c3b0e-ed33-4c9f-9f1b-24896d284439" providerId="ADAL" clId="{97E2E631-4C50-46A9-9808-BC9C3D5678C6}" dt="2021-07-28T14:13:19.365" v="93"/>
          <ac:spMkLst>
            <pc:docMk/>
            <pc:sldMk cId="3343899563" sldId="3355"/>
            <ac:spMk id="131" creationId="{5830FD1C-8F16-4EDC-BB24-CE0B548928D1}"/>
          </ac:spMkLst>
        </pc:spChg>
        <pc:spChg chg="mod">
          <ac:chgData name="Genaro Troiano" userId="f71c3b0e-ed33-4c9f-9f1b-24896d284439" providerId="ADAL" clId="{97E2E631-4C50-46A9-9808-BC9C3D5678C6}" dt="2021-07-28T11:45:41.157" v="0" actId="1076"/>
          <ac:spMkLst>
            <pc:docMk/>
            <pc:sldMk cId="3343899563" sldId="3355"/>
            <ac:spMk id="136" creationId="{9B28E955-1509-409C-AC77-370CE70B2F2A}"/>
          </ac:spMkLst>
        </pc:spChg>
        <pc:spChg chg="mod">
          <ac:chgData name="Genaro Troiano" userId="f71c3b0e-ed33-4c9f-9f1b-24896d284439" providerId="ADAL" clId="{97E2E631-4C50-46A9-9808-BC9C3D5678C6}" dt="2021-07-28T13:34:04.852" v="31" actId="1076"/>
          <ac:spMkLst>
            <pc:docMk/>
            <pc:sldMk cId="3343899563" sldId="3355"/>
            <ac:spMk id="137" creationId="{E1C7FF98-DF48-4D8E-80B5-40F0C3E52516}"/>
          </ac:spMkLst>
        </pc:spChg>
        <pc:spChg chg="mod">
          <ac:chgData name="Genaro Troiano" userId="f71c3b0e-ed33-4c9f-9f1b-24896d284439" providerId="ADAL" clId="{97E2E631-4C50-46A9-9808-BC9C3D5678C6}" dt="2021-07-28T13:34:56.936" v="86" actId="1076"/>
          <ac:spMkLst>
            <pc:docMk/>
            <pc:sldMk cId="3343899563" sldId="3355"/>
            <ac:spMk id="139" creationId="{DF5C9914-9F7F-43F6-B2DA-DB2978726869}"/>
          </ac:spMkLst>
        </pc:spChg>
        <pc:spChg chg="add mod">
          <ac:chgData name="Genaro Troiano" userId="f71c3b0e-ed33-4c9f-9f1b-24896d284439" providerId="ADAL" clId="{97E2E631-4C50-46A9-9808-BC9C3D5678C6}" dt="2021-07-28T13:35:06.315" v="89" actId="1076"/>
          <ac:spMkLst>
            <pc:docMk/>
            <pc:sldMk cId="3343899563" sldId="3355"/>
            <ac:spMk id="143" creationId="{3A7C3628-B4F8-42C5-8470-C3A62FCEE817}"/>
          </ac:spMkLst>
        </pc:spChg>
        <pc:spChg chg="mod">
          <ac:chgData name="Genaro Troiano" userId="f71c3b0e-ed33-4c9f-9f1b-24896d284439" providerId="ADAL" clId="{97E2E631-4C50-46A9-9808-BC9C3D5678C6}" dt="2021-07-28T12:15:52.762" v="2" actId="20577"/>
          <ac:spMkLst>
            <pc:docMk/>
            <pc:sldMk cId="3343899563" sldId="3355"/>
            <ac:spMk id="146" creationId="{CAB81252-49E6-47FC-BA72-9F8C82991EC0}"/>
          </ac:spMkLst>
        </pc:spChg>
        <pc:spChg chg="del">
          <ac:chgData name="Genaro Troiano" userId="f71c3b0e-ed33-4c9f-9f1b-24896d284439" providerId="ADAL" clId="{97E2E631-4C50-46A9-9808-BC9C3D5678C6}" dt="2021-07-28T13:34:59.751" v="87" actId="478"/>
          <ac:spMkLst>
            <pc:docMk/>
            <pc:sldMk cId="3343899563" sldId="3355"/>
            <ac:spMk id="154" creationId="{27E4A2C7-DD1E-4952-A57A-F36AEB1F895E}"/>
          </ac:spMkLst>
        </pc:spChg>
        <pc:cxnChg chg="mod">
          <ac:chgData name="Genaro Troiano" userId="f71c3b0e-ed33-4c9f-9f1b-24896d284439" providerId="ADAL" clId="{97E2E631-4C50-46A9-9808-BC9C3D5678C6}" dt="2021-07-28T13:12:26.336" v="30" actId="14100"/>
          <ac:cxnSpMkLst>
            <pc:docMk/>
            <pc:sldMk cId="3343899563" sldId="3355"/>
            <ac:cxnSpMk id="53" creationId="{90423A09-FB59-4709-A0D2-409E9C92078A}"/>
          </ac:cxnSpMkLst>
        </pc:cxnChg>
        <pc:cxnChg chg="del mod">
          <ac:chgData name="Genaro Troiano" userId="f71c3b0e-ed33-4c9f-9f1b-24896d284439" providerId="ADAL" clId="{97E2E631-4C50-46A9-9808-BC9C3D5678C6}" dt="2021-07-28T13:12:23.043" v="29" actId="478"/>
          <ac:cxnSpMkLst>
            <pc:docMk/>
            <pc:sldMk cId="3343899563" sldId="3355"/>
            <ac:cxnSpMk id="57" creationId="{8B4A3BA0-486F-459B-85B2-7A7E47ADAA34}"/>
          </ac:cxnSpMkLst>
        </pc:cxnChg>
        <pc:cxnChg chg="mod">
          <ac:chgData name="Genaro Troiano" userId="f71c3b0e-ed33-4c9f-9f1b-24896d284439" providerId="ADAL" clId="{97E2E631-4C50-46A9-9808-BC9C3D5678C6}" dt="2021-07-28T13:34:04.852" v="31" actId="1076"/>
          <ac:cxnSpMkLst>
            <pc:docMk/>
            <pc:sldMk cId="3343899563" sldId="3355"/>
            <ac:cxnSpMk id="99" creationId="{8CDF6107-36B0-4C21-A0CD-7E7D82E21D2F}"/>
          </ac:cxnSpMkLst>
        </pc:cxnChg>
        <pc:cxnChg chg="mod">
          <ac:chgData name="Genaro Troiano" userId="f71c3b0e-ed33-4c9f-9f1b-24896d284439" providerId="ADAL" clId="{97E2E631-4C50-46A9-9808-BC9C3D5678C6}" dt="2021-07-28T13:34:08.841" v="32" actId="14100"/>
          <ac:cxnSpMkLst>
            <pc:docMk/>
            <pc:sldMk cId="3343899563" sldId="3355"/>
            <ac:cxnSpMk id="138" creationId="{23ED63A2-4A2F-4131-B7B5-DF3CAE2C14E4}"/>
          </ac:cxnSpMkLst>
        </pc:cxnChg>
        <pc:cxnChg chg="mod">
          <ac:chgData name="Genaro Troiano" userId="f71c3b0e-ed33-4c9f-9f1b-24896d284439" providerId="ADAL" clId="{97E2E631-4C50-46A9-9808-BC9C3D5678C6}" dt="2021-07-28T13:34:04.852" v="31" actId="1076"/>
          <ac:cxnSpMkLst>
            <pc:docMk/>
            <pc:sldMk cId="3343899563" sldId="3355"/>
            <ac:cxnSpMk id="226" creationId="{68CB7315-1581-46A4-913D-058644B33E69}"/>
          </ac:cxnSpMkLst>
        </pc:cxnChg>
      </pc:sldChg>
      <pc:sldChg chg="delSp modSp mod delAnim">
        <pc:chgData name="Genaro Troiano" userId="f71c3b0e-ed33-4c9f-9f1b-24896d284439" providerId="ADAL" clId="{97E2E631-4C50-46A9-9808-BC9C3D5678C6}" dt="2021-07-28T18:26:06.115" v="105" actId="478"/>
        <pc:sldMkLst>
          <pc:docMk/>
          <pc:sldMk cId="1866384841" sldId="3356"/>
        </pc:sldMkLst>
        <pc:spChg chg="del">
          <ac:chgData name="Genaro Troiano" userId="f71c3b0e-ed33-4c9f-9f1b-24896d284439" providerId="ADAL" clId="{97E2E631-4C50-46A9-9808-BC9C3D5678C6}" dt="2021-07-28T18:26:00.919" v="103" actId="478"/>
          <ac:spMkLst>
            <pc:docMk/>
            <pc:sldMk cId="1866384841" sldId="3356"/>
            <ac:spMk id="225" creationId="{C1AA79E2-5C99-4FB1-97C4-FB2A1AB7FE94}"/>
          </ac:spMkLst>
        </pc:spChg>
        <pc:cxnChg chg="del mod">
          <ac:chgData name="Genaro Troiano" userId="f71c3b0e-ed33-4c9f-9f1b-24896d284439" providerId="ADAL" clId="{97E2E631-4C50-46A9-9808-BC9C3D5678C6}" dt="2021-07-28T18:26:06.115" v="105" actId="478"/>
          <ac:cxnSpMkLst>
            <pc:docMk/>
            <pc:sldMk cId="1866384841" sldId="3356"/>
            <ac:cxnSpMk id="277" creationId="{AC68F35E-850B-4B2D-BB13-05DB528BF0E0}"/>
          </ac:cxnSpMkLst>
        </pc:cxnChg>
        <pc:cxnChg chg="del mod">
          <ac:chgData name="Genaro Troiano" userId="f71c3b0e-ed33-4c9f-9f1b-24896d284439" providerId="ADAL" clId="{97E2E631-4C50-46A9-9808-BC9C3D5678C6}" dt="2021-07-28T18:26:02.291" v="104" actId="478"/>
          <ac:cxnSpMkLst>
            <pc:docMk/>
            <pc:sldMk cId="1866384841" sldId="3356"/>
            <ac:cxnSpMk id="302" creationId="{5C4DEDEE-1B27-49F9-BEB4-114838F8F33E}"/>
          </ac:cxnSpMkLst>
        </pc:cxnChg>
      </pc:sldChg>
      <pc:sldChg chg="addSp modSp mod">
        <pc:chgData name="Genaro Troiano" userId="f71c3b0e-ed33-4c9f-9f1b-24896d284439" providerId="ADAL" clId="{97E2E631-4C50-46A9-9808-BC9C3D5678C6}" dt="2021-07-29T12:05:42.679" v="375" actId="1038"/>
        <pc:sldMkLst>
          <pc:docMk/>
          <pc:sldMk cId="425394993" sldId="3361"/>
        </pc:sldMkLst>
        <pc:spChg chg="add mod">
          <ac:chgData name="Genaro Troiano" userId="f71c3b0e-ed33-4c9f-9f1b-24896d284439" providerId="ADAL" clId="{97E2E631-4C50-46A9-9808-BC9C3D5678C6}" dt="2021-07-29T12:05:42.679" v="375" actId="1038"/>
          <ac:spMkLst>
            <pc:docMk/>
            <pc:sldMk cId="425394993" sldId="3361"/>
            <ac:spMk id="232" creationId="{4464CE09-CD85-4603-AD6D-F98C71FB44DA}"/>
          </ac:spMkLst>
        </pc:spChg>
        <pc:spChg chg="add mod">
          <ac:chgData name="Genaro Troiano" userId="f71c3b0e-ed33-4c9f-9f1b-24896d284439" providerId="ADAL" clId="{97E2E631-4C50-46A9-9808-BC9C3D5678C6}" dt="2021-07-29T11:52:26.329" v="309" actId="1076"/>
          <ac:spMkLst>
            <pc:docMk/>
            <pc:sldMk cId="425394993" sldId="3361"/>
            <ac:spMk id="243" creationId="{02A084CC-79CF-4778-860D-C1165D2AC942}"/>
          </ac:spMkLst>
        </pc:spChg>
        <pc:spChg chg="add mod">
          <ac:chgData name="Genaro Troiano" userId="f71c3b0e-ed33-4c9f-9f1b-24896d284439" providerId="ADAL" clId="{97E2E631-4C50-46A9-9808-BC9C3D5678C6}" dt="2021-07-29T11:52:39.394" v="311" actId="1076"/>
          <ac:spMkLst>
            <pc:docMk/>
            <pc:sldMk cId="425394993" sldId="3361"/>
            <ac:spMk id="244" creationId="{CF325CBC-5D43-4832-BE9F-8B3B9888E98F}"/>
          </ac:spMkLst>
        </pc:spChg>
        <pc:spChg chg="add mod">
          <ac:chgData name="Genaro Troiano" userId="f71c3b0e-ed33-4c9f-9f1b-24896d284439" providerId="ADAL" clId="{97E2E631-4C50-46A9-9808-BC9C3D5678C6}" dt="2021-07-29T11:53:11.228" v="318" actId="1037"/>
          <ac:spMkLst>
            <pc:docMk/>
            <pc:sldMk cId="425394993" sldId="3361"/>
            <ac:spMk id="245" creationId="{14D8ACC6-9450-4399-8922-BC440E287348}"/>
          </ac:spMkLst>
        </pc:spChg>
        <pc:cxnChg chg="add mod">
          <ac:chgData name="Genaro Troiano" userId="f71c3b0e-ed33-4c9f-9f1b-24896d284439" providerId="ADAL" clId="{97E2E631-4C50-46A9-9808-BC9C3D5678C6}" dt="2021-07-29T12:05:42.679" v="375" actId="1038"/>
          <ac:cxnSpMkLst>
            <pc:docMk/>
            <pc:sldMk cId="425394993" sldId="3361"/>
            <ac:cxnSpMk id="242" creationId="{74DCCC2A-376F-49F3-AC59-624653EBA8E0}"/>
          </ac:cxnSpMkLst>
        </pc:cxnChg>
        <pc:cxnChg chg="add mod">
          <ac:chgData name="Genaro Troiano" userId="f71c3b0e-ed33-4c9f-9f1b-24896d284439" providerId="ADAL" clId="{97E2E631-4C50-46A9-9808-BC9C3D5678C6}" dt="2021-07-29T11:53:11.228" v="318" actId="1037"/>
          <ac:cxnSpMkLst>
            <pc:docMk/>
            <pc:sldMk cId="425394993" sldId="3361"/>
            <ac:cxnSpMk id="246" creationId="{BFBBA125-D368-4F1D-B271-1E1BCD59BAAE}"/>
          </ac:cxnSpMkLst>
        </pc:cxnChg>
      </pc:sldChg>
      <pc:sldChg chg="addSp delSp modSp mod">
        <pc:chgData name="Genaro Troiano" userId="f71c3b0e-ed33-4c9f-9f1b-24896d284439" providerId="ADAL" clId="{97E2E631-4C50-46A9-9808-BC9C3D5678C6}" dt="2021-07-29T11:50:51.556" v="230" actId="6549"/>
        <pc:sldMkLst>
          <pc:docMk/>
          <pc:sldMk cId="2738894507" sldId="3364"/>
        </pc:sldMkLst>
        <pc:spChg chg="add mod">
          <ac:chgData name="Genaro Troiano" userId="f71c3b0e-ed33-4c9f-9f1b-24896d284439" providerId="ADAL" clId="{97E2E631-4C50-46A9-9808-BC9C3D5678C6}" dt="2021-07-29T11:50:25.501" v="220" actId="6549"/>
          <ac:spMkLst>
            <pc:docMk/>
            <pc:sldMk cId="2738894507" sldId="3364"/>
            <ac:spMk id="42" creationId="{A724BC5C-74FD-468B-AEFE-520CD924D8D7}"/>
          </ac:spMkLst>
        </pc:spChg>
        <pc:spChg chg="add mod">
          <ac:chgData name="Genaro Troiano" userId="f71c3b0e-ed33-4c9f-9f1b-24896d284439" providerId="ADAL" clId="{97E2E631-4C50-46A9-9808-BC9C3D5678C6}" dt="2021-07-29T11:50:51.556" v="230" actId="6549"/>
          <ac:spMkLst>
            <pc:docMk/>
            <pc:sldMk cId="2738894507" sldId="3364"/>
            <ac:spMk id="43" creationId="{2B4D46BD-072D-4A82-ADE7-E48E7AFEA61A}"/>
          </ac:spMkLst>
        </pc:spChg>
        <pc:spChg chg="del">
          <ac:chgData name="Genaro Troiano" userId="f71c3b0e-ed33-4c9f-9f1b-24896d284439" providerId="ADAL" clId="{97E2E631-4C50-46A9-9808-BC9C3D5678C6}" dt="2021-07-28T18:25:41.837" v="102" actId="478"/>
          <ac:spMkLst>
            <pc:docMk/>
            <pc:sldMk cId="2738894507" sldId="3364"/>
            <ac:spMk id="61" creationId="{2B7245EA-5B14-4E19-9FE3-E413834FCDCC}"/>
          </ac:spMkLst>
        </pc:spChg>
        <pc:spChg chg="del">
          <ac:chgData name="Genaro Troiano" userId="f71c3b0e-ed33-4c9f-9f1b-24896d284439" providerId="ADAL" clId="{97E2E631-4C50-46A9-9808-BC9C3D5678C6}" dt="2021-07-28T18:25:40.654" v="101" actId="478"/>
          <ac:spMkLst>
            <pc:docMk/>
            <pc:sldMk cId="2738894507" sldId="3364"/>
            <ac:spMk id="62" creationId="{A84921BE-4ABA-408C-A93D-E81399520D5C}"/>
          </ac:spMkLst>
        </pc:spChg>
        <pc:spChg chg="mod">
          <ac:chgData name="Genaro Troiano" userId="f71c3b0e-ed33-4c9f-9f1b-24896d284439" providerId="ADAL" clId="{97E2E631-4C50-46A9-9808-BC9C3D5678C6}" dt="2021-07-29T11:49:44.070" v="153" actId="1035"/>
          <ac:spMkLst>
            <pc:docMk/>
            <pc:sldMk cId="2738894507" sldId="3364"/>
            <ac:spMk id="63" creationId="{54364094-280E-48F8-A14A-14D41431753F}"/>
          </ac:spMkLst>
        </pc:spChg>
        <pc:spChg chg="mod">
          <ac:chgData name="Genaro Troiano" userId="f71c3b0e-ed33-4c9f-9f1b-24896d284439" providerId="ADAL" clId="{97E2E631-4C50-46A9-9808-BC9C3D5678C6}" dt="2021-07-29T11:49:41.059" v="150" actId="1035"/>
          <ac:spMkLst>
            <pc:docMk/>
            <pc:sldMk cId="2738894507" sldId="3364"/>
            <ac:spMk id="65" creationId="{D7982B72-4B60-458B-AF0E-989339BDFF18}"/>
          </ac:spMkLst>
        </pc:spChg>
        <pc:spChg chg="mod">
          <ac:chgData name="Genaro Troiano" userId="f71c3b0e-ed33-4c9f-9f1b-24896d284439" providerId="ADAL" clId="{97E2E631-4C50-46A9-9808-BC9C3D5678C6}" dt="2021-07-29T11:49:49.967" v="164" actId="1035"/>
          <ac:spMkLst>
            <pc:docMk/>
            <pc:sldMk cId="2738894507" sldId="3364"/>
            <ac:spMk id="67" creationId="{8270260C-165B-4244-AA87-43D3BFCC0997}"/>
          </ac:spMkLst>
        </pc:spChg>
        <pc:spChg chg="mod">
          <ac:chgData name="Genaro Troiano" userId="f71c3b0e-ed33-4c9f-9f1b-24896d284439" providerId="ADAL" clId="{97E2E631-4C50-46A9-9808-BC9C3D5678C6}" dt="2021-07-29T11:49:22.417" v="128" actId="1037"/>
          <ac:spMkLst>
            <pc:docMk/>
            <pc:sldMk cId="2738894507" sldId="3364"/>
            <ac:spMk id="140" creationId="{9F844DBB-0010-4B77-A244-8E380334EA6B}"/>
          </ac:spMkLst>
        </pc:spChg>
        <pc:cxnChg chg="mod">
          <ac:chgData name="Genaro Troiano" userId="f71c3b0e-ed33-4c9f-9f1b-24896d284439" providerId="ADAL" clId="{97E2E631-4C50-46A9-9808-BC9C3D5678C6}" dt="2021-07-29T11:49:22.417" v="128" actId="1037"/>
          <ac:cxnSpMkLst>
            <pc:docMk/>
            <pc:sldMk cId="2738894507" sldId="3364"/>
            <ac:cxnSpMk id="41" creationId="{EDBDC862-CEFA-4D33-9A97-A070341BD590}"/>
          </ac:cxnSpMkLst>
        </pc:cxnChg>
        <pc:cxnChg chg="mod">
          <ac:chgData name="Genaro Troiano" userId="f71c3b0e-ed33-4c9f-9f1b-24896d284439" providerId="ADAL" clId="{97E2E631-4C50-46A9-9808-BC9C3D5678C6}" dt="2021-07-29T11:49:22.417" v="128" actId="1037"/>
          <ac:cxnSpMkLst>
            <pc:docMk/>
            <pc:sldMk cId="2738894507" sldId="3364"/>
            <ac:cxnSpMk id="44" creationId="{B22D2E41-5D9C-41E0-8AF3-5AF66244ACAE}"/>
          </ac:cxnSpMkLst>
        </pc:cxnChg>
        <pc:cxnChg chg="add mod">
          <ac:chgData name="Genaro Troiano" userId="f71c3b0e-ed33-4c9f-9f1b-24896d284439" providerId="ADAL" clId="{97E2E631-4C50-46A9-9808-BC9C3D5678C6}" dt="2021-07-29T11:50:47.048" v="226" actId="1036"/>
          <ac:cxnSpMkLst>
            <pc:docMk/>
            <pc:sldMk cId="2738894507" sldId="3364"/>
            <ac:cxnSpMk id="45" creationId="{2B29423E-362C-4833-B480-7BEFED759CAE}"/>
          </ac:cxnSpMkLst>
        </pc:cxnChg>
        <pc:cxnChg chg="mod">
          <ac:chgData name="Genaro Troiano" userId="f71c3b0e-ed33-4c9f-9f1b-24896d284439" providerId="ADAL" clId="{97E2E631-4C50-46A9-9808-BC9C3D5678C6}" dt="2021-07-29T11:49:22.417" v="128" actId="1037"/>
          <ac:cxnSpMkLst>
            <pc:docMk/>
            <pc:sldMk cId="2738894507" sldId="3364"/>
            <ac:cxnSpMk id="47" creationId="{B8875C98-0C2A-4725-A505-88E5DEBFDDE0}"/>
          </ac:cxnSpMkLst>
        </pc:cxnChg>
        <pc:cxnChg chg="mod">
          <ac:chgData name="Genaro Troiano" userId="f71c3b0e-ed33-4c9f-9f1b-24896d284439" providerId="ADAL" clId="{97E2E631-4C50-46A9-9808-BC9C3D5678C6}" dt="2021-07-29T11:49:22.417" v="128" actId="1037"/>
          <ac:cxnSpMkLst>
            <pc:docMk/>
            <pc:sldMk cId="2738894507" sldId="3364"/>
            <ac:cxnSpMk id="50" creationId="{49ABF0D2-2050-4D99-9CD7-D1A4200F2BBE}"/>
          </ac:cxnSpMkLst>
        </pc:cxnChg>
        <pc:cxnChg chg="mod">
          <ac:chgData name="Genaro Troiano" userId="f71c3b0e-ed33-4c9f-9f1b-24896d284439" providerId="ADAL" clId="{97E2E631-4C50-46A9-9808-BC9C3D5678C6}" dt="2021-07-29T11:49:22.417" v="128" actId="1037"/>
          <ac:cxnSpMkLst>
            <pc:docMk/>
            <pc:sldMk cId="2738894507" sldId="3364"/>
            <ac:cxnSpMk id="53" creationId="{A816F633-97D9-4B12-BA8A-2AF053C90062}"/>
          </ac:cxnSpMkLst>
        </pc:cxnChg>
        <pc:cxnChg chg="mod">
          <ac:chgData name="Genaro Troiano" userId="f71c3b0e-ed33-4c9f-9f1b-24896d284439" providerId="ADAL" clId="{97E2E631-4C50-46A9-9808-BC9C3D5678C6}" dt="2021-07-29T11:49:22.417" v="128" actId="1037"/>
          <ac:cxnSpMkLst>
            <pc:docMk/>
            <pc:sldMk cId="2738894507" sldId="3364"/>
            <ac:cxnSpMk id="56" creationId="{87B240B9-1036-4307-A160-BF5F475AC2F1}"/>
          </ac:cxnSpMkLst>
        </pc:cxnChg>
        <pc:cxnChg chg="mod">
          <ac:chgData name="Genaro Troiano" userId="f71c3b0e-ed33-4c9f-9f1b-24896d284439" providerId="ADAL" clId="{97E2E631-4C50-46A9-9808-BC9C3D5678C6}" dt="2021-07-29T11:49:22.417" v="128" actId="1037"/>
          <ac:cxnSpMkLst>
            <pc:docMk/>
            <pc:sldMk cId="2738894507" sldId="3364"/>
            <ac:cxnSpMk id="145" creationId="{ECC51B1A-506D-45D0-A536-0AD030C31946}"/>
          </ac:cxnSpMkLst>
        </pc:cxnChg>
      </pc:sldChg>
    </pc:docChg>
  </pc:docChgLst>
  <pc:docChgLst>
    <pc:chgData name="Genaro Troiano" userId="f71c3b0e-ed33-4c9f-9f1b-24896d284439" providerId="ADAL" clId="{C6344274-C996-4CBB-852C-2909CC37EA68}"/>
    <pc:docChg chg="undo custSel modSld">
      <pc:chgData name="Genaro Troiano" userId="f71c3b0e-ed33-4c9f-9f1b-24896d284439" providerId="ADAL" clId="{C6344274-C996-4CBB-852C-2909CC37EA68}" dt="2021-07-27T19:50:11.528" v="862" actId="20577"/>
      <pc:docMkLst>
        <pc:docMk/>
      </pc:docMkLst>
      <pc:sldChg chg="addSp delSp modSp mod delAnim">
        <pc:chgData name="Genaro Troiano" userId="f71c3b0e-ed33-4c9f-9f1b-24896d284439" providerId="ADAL" clId="{C6344274-C996-4CBB-852C-2909CC37EA68}" dt="2021-07-27T17:04:50.405" v="213" actId="20577"/>
        <pc:sldMkLst>
          <pc:docMk/>
          <pc:sldMk cId="1866384841" sldId="3356"/>
        </pc:sldMkLst>
        <pc:spChg chg="add del mod">
          <ac:chgData name="Genaro Troiano" userId="f71c3b0e-ed33-4c9f-9f1b-24896d284439" providerId="ADAL" clId="{C6344274-C996-4CBB-852C-2909CC37EA68}" dt="2021-07-25T21:18:29.412" v="156" actId="478"/>
          <ac:spMkLst>
            <pc:docMk/>
            <pc:sldMk cId="1866384841" sldId="3356"/>
            <ac:spMk id="5" creationId="{697E92D4-F5EC-4B4F-9DAB-C6E8AAFD43C9}"/>
          </ac:spMkLst>
        </pc:spChg>
        <pc:spChg chg="add mod">
          <ac:chgData name="Genaro Troiano" userId="f71c3b0e-ed33-4c9f-9f1b-24896d284439" providerId="ADAL" clId="{C6344274-C996-4CBB-852C-2909CC37EA68}" dt="2021-07-25T21:23:34.452" v="163" actId="1076"/>
          <ac:spMkLst>
            <pc:docMk/>
            <pc:sldMk cId="1866384841" sldId="3356"/>
            <ac:spMk id="6" creationId="{CA763BB4-F724-4149-9A57-B4665D079B0F}"/>
          </ac:spMkLst>
        </pc:spChg>
        <pc:spChg chg="mod">
          <ac:chgData name="Genaro Troiano" userId="f71c3b0e-ed33-4c9f-9f1b-24896d284439" providerId="ADAL" clId="{C6344274-C996-4CBB-852C-2909CC37EA68}" dt="2021-07-27T17:04:50.405" v="213" actId="20577"/>
          <ac:spMkLst>
            <pc:docMk/>
            <pc:sldMk cId="1866384841" sldId="3356"/>
            <ac:spMk id="16" creationId="{F2B95D53-8FE4-496A-9626-53311B85959D}"/>
          </ac:spMkLst>
        </pc:spChg>
        <pc:spChg chg="mod">
          <ac:chgData name="Genaro Troiano" userId="f71c3b0e-ed33-4c9f-9f1b-24896d284439" providerId="ADAL" clId="{C6344274-C996-4CBB-852C-2909CC37EA68}" dt="2021-07-25T20:52:47.920" v="125" actId="1076"/>
          <ac:spMkLst>
            <pc:docMk/>
            <pc:sldMk cId="1866384841" sldId="3356"/>
            <ac:spMk id="31" creationId="{767A4660-E6D5-4CAC-8231-E3E52CA01098}"/>
          </ac:spMkLst>
        </pc:spChg>
        <pc:spChg chg="mod">
          <ac:chgData name="Genaro Troiano" userId="f71c3b0e-ed33-4c9f-9f1b-24896d284439" providerId="ADAL" clId="{C6344274-C996-4CBB-852C-2909CC37EA68}" dt="2021-07-25T21:38:50.875" v="188" actId="6549"/>
          <ac:spMkLst>
            <pc:docMk/>
            <pc:sldMk cId="1866384841" sldId="3356"/>
            <ac:spMk id="42" creationId="{284BBA91-EB73-41DA-B4CE-FF3A17692210}"/>
          </ac:spMkLst>
        </pc:spChg>
        <pc:spChg chg="del mod">
          <ac:chgData name="Genaro Troiano" userId="f71c3b0e-ed33-4c9f-9f1b-24896d284439" providerId="ADAL" clId="{C6344274-C996-4CBB-852C-2909CC37EA68}" dt="2021-07-25T20:57:20.721" v="150" actId="478"/>
          <ac:spMkLst>
            <pc:docMk/>
            <pc:sldMk cId="1866384841" sldId="3356"/>
            <ac:spMk id="86" creationId="{8833AD01-468E-461F-8709-C7B0DB89767D}"/>
          </ac:spMkLst>
        </pc:spChg>
        <pc:spChg chg="mod">
          <ac:chgData name="Genaro Troiano" userId="f71c3b0e-ed33-4c9f-9f1b-24896d284439" providerId="ADAL" clId="{C6344274-C996-4CBB-852C-2909CC37EA68}" dt="2021-07-25T20:53:32.465" v="134" actId="1035"/>
          <ac:spMkLst>
            <pc:docMk/>
            <pc:sldMk cId="1866384841" sldId="3356"/>
            <ac:spMk id="89" creationId="{6AFDD434-BB5E-4074-86D6-DE986D4F4FD6}"/>
          </ac:spMkLst>
        </pc:spChg>
        <pc:spChg chg="add mod">
          <ac:chgData name="Genaro Troiano" userId="f71c3b0e-ed33-4c9f-9f1b-24896d284439" providerId="ADAL" clId="{C6344274-C996-4CBB-852C-2909CC37EA68}" dt="2021-07-25T20:58:10.190" v="155" actId="14100"/>
          <ac:spMkLst>
            <pc:docMk/>
            <pc:sldMk cId="1866384841" sldId="3356"/>
            <ac:spMk id="142" creationId="{A6BA378C-5387-4837-8972-969F420E9810}"/>
          </ac:spMkLst>
        </pc:spChg>
        <pc:spChg chg="mod">
          <ac:chgData name="Genaro Troiano" userId="f71c3b0e-ed33-4c9f-9f1b-24896d284439" providerId="ADAL" clId="{C6344274-C996-4CBB-852C-2909CC37EA68}" dt="2021-07-25T20:57:34.746" v="153" actId="1076"/>
          <ac:spMkLst>
            <pc:docMk/>
            <pc:sldMk cId="1866384841" sldId="3356"/>
            <ac:spMk id="263" creationId="{E9243071-8348-4F9A-A952-890F6B14D4B8}"/>
          </ac:spMkLst>
        </pc:spChg>
        <pc:picChg chg="add mod">
          <ac:chgData name="Genaro Troiano" userId="f71c3b0e-ed33-4c9f-9f1b-24896d284439" providerId="ADAL" clId="{C6344274-C996-4CBB-852C-2909CC37EA68}" dt="2021-07-26T18:07:07.054" v="193" actId="1076"/>
          <ac:picMkLst>
            <pc:docMk/>
            <pc:sldMk cId="1866384841" sldId="3356"/>
            <ac:picMk id="143" creationId="{1552F0A6-AA2C-415D-B821-1E0DC46F1FC5}"/>
          </ac:picMkLst>
        </pc:picChg>
        <pc:picChg chg="add mod">
          <ac:chgData name="Genaro Troiano" userId="f71c3b0e-ed33-4c9f-9f1b-24896d284439" providerId="ADAL" clId="{C6344274-C996-4CBB-852C-2909CC37EA68}" dt="2021-07-26T18:07:14.971" v="195" actId="1076"/>
          <ac:picMkLst>
            <pc:docMk/>
            <pc:sldMk cId="1866384841" sldId="3356"/>
            <ac:picMk id="149" creationId="{17164C7C-4A59-4824-BBC6-E67C7A27F3D3}"/>
          </ac:picMkLst>
        </pc:picChg>
        <pc:picChg chg="add mod">
          <ac:chgData name="Genaro Troiano" userId="f71c3b0e-ed33-4c9f-9f1b-24896d284439" providerId="ADAL" clId="{C6344274-C996-4CBB-852C-2909CC37EA68}" dt="2021-07-26T18:07:27.898" v="197" actId="1076"/>
          <ac:picMkLst>
            <pc:docMk/>
            <pc:sldMk cId="1866384841" sldId="3356"/>
            <ac:picMk id="160" creationId="{E1E8B1D8-B4FB-4DF3-8864-AD151D1A2555}"/>
          </ac:picMkLst>
        </pc:picChg>
        <pc:picChg chg="add mod">
          <ac:chgData name="Genaro Troiano" userId="f71c3b0e-ed33-4c9f-9f1b-24896d284439" providerId="ADAL" clId="{C6344274-C996-4CBB-852C-2909CC37EA68}" dt="2021-07-26T18:07:37.852" v="199" actId="1076"/>
          <ac:picMkLst>
            <pc:docMk/>
            <pc:sldMk cId="1866384841" sldId="3356"/>
            <ac:picMk id="162" creationId="{3EA4EC07-B426-4ED7-994A-B4197F6809EB}"/>
          </ac:picMkLst>
        </pc:picChg>
        <pc:picChg chg="add mod">
          <ac:chgData name="Genaro Troiano" userId="f71c3b0e-ed33-4c9f-9f1b-24896d284439" providerId="ADAL" clId="{C6344274-C996-4CBB-852C-2909CC37EA68}" dt="2021-07-26T18:07:48.654" v="201" actId="1076"/>
          <ac:picMkLst>
            <pc:docMk/>
            <pc:sldMk cId="1866384841" sldId="3356"/>
            <ac:picMk id="163" creationId="{17FDB6CD-5C01-4EB4-93D7-75B7E472C7A3}"/>
          </ac:picMkLst>
        </pc:picChg>
        <pc:picChg chg="add mod">
          <ac:chgData name="Genaro Troiano" userId="f71c3b0e-ed33-4c9f-9f1b-24896d284439" providerId="ADAL" clId="{C6344274-C996-4CBB-852C-2909CC37EA68}" dt="2021-07-26T18:08:05.172" v="203" actId="1076"/>
          <ac:picMkLst>
            <pc:docMk/>
            <pc:sldMk cId="1866384841" sldId="3356"/>
            <ac:picMk id="164" creationId="{9C79216C-C349-47A0-BB7F-FA2F359E0DB8}"/>
          </ac:picMkLst>
        </pc:picChg>
        <pc:cxnChg chg="mod">
          <ac:chgData name="Genaro Troiano" userId="f71c3b0e-ed33-4c9f-9f1b-24896d284439" providerId="ADAL" clId="{C6344274-C996-4CBB-852C-2909CC37EA68}" dt="2021-07-25T20:52:47.920" v="125" actId="1076"/>
          <ac:cxnSpMkLst>
            <pc:docMk/>
            <pc:sldMk cId="1866384841" sldId="3356"/>
            <ac:cxnSpMk id="36" creationId="{F091F49A-8151-46C4-B155-1FD9B08CC7AA}"/>
          </ac:cxnSpMkLst>
        </pc:cxnChg>
        <pc:cxnChg chg="mod">
          <ac:chgData name="Genaro Troiano" userId="f71c3b0e-ed33-4c9f-9f1b-24896d284439" providerId="ADAL" clId="{C6344274-C996-4CBB-852C-2909CC37EA68}" dt="2021-07-25T20:53:32.465" v="134" actId="1035"/>
          <ac:cxnSpMkLst>
            <pc:docMk/>
            <pc:sldMk cId="1866384841" sldId="3356"/>
            <ac:cxnSpMk id="90" creationId="{E4E66243-DEBA-4A61-B777-C060A4D22A41}"/>
          </ac:cxnSpMkLst>
        </pc:cxnChg>
      </pc:sldChg>
      <pc:sldChg chg="addSp delSp modSp mod">
        <pc:chgData name="Genaro Troiano" userId="f71c3b0e-ed33-4c9f-9f1b-24896d284439" providerId="ADAL" clId="{C6344274-C996-4CBB-852C-2909CC37EA68}" dt="2021-07-27T19:50:11.528" v="862" actId="20577"/>
        <pc:sldMkLst>
          <pc:docMk/>
          <pc:sldMk cId="425394993" sldId="3361"/>
        </pc:sldMkLst>
        <pc:spChg chg="add del mod">
          <ac:chgData name="Genaro Troiano" userId="f71c3b0e-ed33-4c9f-9f1b-24896d284439" providerId="ADAL" clId="{C6344274-C996-4CBB-852C-2909CC37EA68}" dt="2021-07-25T20:56:55.061" v="139" actId="478"/>
          <ac:spMkLst>
            <pc:docMk/>
            <pc:sldMk cId="425394993" sldId="3361"/>
            <ac:spMk id="4" creationId="{31E10FA8-D861-4294-9FF8-46DBCF5C94D0}"/>
          </ac:spMkLst>
        </pc:spChg>
        <pc:spChg chg="add del mod">
          <ac:chgData name="Genaro Troiano" userId="f71c3b0e-ed33-4c9f-9f1b-24896d284439" providerId="ADAL" clId="{C6344274-C996-4CBB-852C-2909CC37EA68}" dt="2021-07-23T22:19:01.374" v="18" actId="478"/>
          <ac:spMkLst>
            <pc:docMk/>
            <pc:sldMk cId="425394993" sldId="3361"/>
            <ac:spMk id="4" creationId="{DE7D1DB1-BC9C-4C50-B387-AFB414826D82}"/>
          </ac:spMkLst>
        </pc:spChg>
        <pc:spChg chg="mod">
          <ac:chgData name="Genaro Troiano" userId="f71c3b0e-ed33-4c9f-9f1b-24896d284439" providerId="ADAL" clId="{C6344274-C996-4CBB-852C-2909CC37EA68}" dt="2021-07-24T15:23:42.520" v="52" actId="1076"/>
          <ac:spMkLst>
            <pc:docMk/>
            <pc:sldMk cId="425394993" sldId="3361"/>
            <ac:spMk id="16" creationId="{F2B95D53-8FE4-496A-9626-53311B85959D}"/>
          </ac:spMkLst>
        </pc:spChg>
        <pc:spChg chg="mod">
          <ac:chgData name="Genaro Troiano" userId="f71c3b0e-ed33-4c9f-9f1b-24896d284439" providerId="ADAL" clId="{C6344274-C996-4CBB-852C-2909CC37EA68}" dt="2021-07-27T19:40:47.977" v="493" actId="1037"/>
          <ac:spMkLst>
            <pc:docMk/>
            <pc:sldMk cId="425394993" sldId="3361"/>
            <ac:spMk id="83" creationId="{CE74DECA-E86C-4329-A355-F14F6FE035E8}"/>
          </ac:spMkLst>
        </pc:spChg>
        <pc:spChg chg="mod">
          <ac:chgData name="Genaro Troiano" userId="f71c3b0e-ed33-4c9f-9f1b-24896d284439" providerId="ADAL" clId="{C6344274-C996-4CBB-852C-2909CC37EA68}" dt="2021-07-27T19:41:57.202" v="531" actId="1038"/>
          <ac:spMkLst>
            <pc:docMk/>
            <pc:sldMk cId="425394993" sldId="3361"/>
            <ac:spMk id="97" creationId="{8A7553BE-4F70-434B-841D-979C315ECBEE}"/>
          </ac:spMkLst>
        </pc:spChg>
        <pc:spChg chg="mod">
          <ac:chgData name="Genaro Troiano" userId="f71c3b0e-ed33-4c9f-9f1b-24896d284439" providerId="ADAL" clId="{C6344274-C996-4CBB-852C-2909CC37EA68}" dt="2021-07-25T20:57:07.717" v="149" actId="20577"/>
          <ac:spMkLst>
            <pc:docMk/>
            <pc:sldMk cId="425394993" sldId="3361"/>
            <ac:spMk id="162" creationId="{FBE42607-24C0-4BC8-A8FB-A7A2B717C9D4}"/>
          </ac:spMkLst>
        </pc:spChg>
        <pc:spChg chg="mod">
          <ac:chgData name="Genaro Troiano" userId="f71c3b0e-ed33-4c9f-9f1b-24896d284439" providerId="ADAL" clId="{C6344274-C996-4CBB-852C-2909CC37EA68}" dt="2021-07-27T19:41:31.950" v="498" actId="1076"/>
          <ac:spMkLst>
            <pc:docMk/>
            <pc:sldMk cId="425394993" sldId="3361"/>
            <ac:spMk id="167" creationId="{0F96EAF6-90D9-4DC5-92E6-A7D72CF03738}"/>
          </ac:spMkLst>
        </pc:spChg>
        <pc:spChg chg="mod">
          <ac:chgData name="Genaro Troiano" userId="f71c3b0e-ed33-4c9f-9f1b-24896d284439" providerId="ADAL" clId="{C6344274-C996-4CBB-852C-2909CC37EA68}" dt="2021-07-27T19:37:46.824" v="357" actId="1036"/>
          <ac:spMkLst>
            <pc:docMk/>
            <pc:sldMk cId="425394993" sldId="3361"/>
            <ac:spMk id="176" creationId="{662B8293-AC33-49C4-A4D9-C3D961658022}"/>
          </ac:spMkLst>
        </pc:spChg>
        <pc:spChg chg="mod">
          <ac:chgData name="Genaro Troiano" userId="f71c3b0e-ed33-4c9f-9f1b-24896d284439" providerId="ADAL" clId="{C6344274-C996-4CBB-852C-2909CC37EA68}" dt="2021-07-24T15:23:04.988" v="47" actId="1036"/>
          <ac:spMkLst>
            <pc:docMk/>
            <pc:sldMk cId="425394993" sldId="3361"/>
            <ac:spMk id="180" creationId="{8F6BA866-BFA4-486D-8A0B-708C3372D0C8}"/>
          </ac:spMkLst>
        </pc:spChg>
        <pc:spChg chg="mod">
          <ac:chgData name="Genaro Troiano" userId="f71c3b0e-ed33-4c9f-9f1b-24896d284439" providerId="ADAL" clId="{C6344274-C996-4CBB-852C-2909CC37EA68}" dt="2021-07-27T19:37:46.824" v="357" actId="1036"/>
          <ac:spMkLst>
            <pc:docMk/>
            <pc:sldMk cId="425394993" sldId="3361"/>
            <ac:spMk id="181" creationId="{1A8D73E1-0FDB-4A8A-AA3A-D37440AF4F7A}"/>
          </ac:spMkLst>
        </pc:spChg>
        <pc:spChg chg="mod">
          <ac:chgData name="Genaro Troiano" userId="f71c3b0e-ed33-4c9f-9f1b-24896d284439" providerId="ADAL" clId="{C6344274-C996-4CBB-852C-2909CC37EA68}" dt="2021-07-27T19:37:46.824" v="357" actId="1036"/>
          <ac:spMkLst>
            <pc:docMk/>
            <pc:sldMk cId="425394993" sldId="3361"/>
            <ac:spMk id="182" creationId="{5BF49353-1586-44A3-9961-97AC9CB3B9A2}"/>
          </ac:spMkLst>
        </pc:spChg>
        <pc:spChg chg="mod">
          <ac:chgData name="Genaro Troiano" userId="f71c3b0e-ed33-4c9f-9f1b-24896d284439" providerId="ADAL" clId="{C6344274-C996-4CBB-852C-2909CC37EA68}" dt="2021-07-27T19:37:46.824" v="357" actId="1036"/>
          <ac:spMkLst>
            <pc:docMk/>
            <pc:sldMk cId="425394993" sldId="3361"/>
            <ac:spMk id="188" creationId="{ABCA8525-6A3F-4FB6-AF5C-F1E0DDA3ABE7}"/>
          </ac:spMkLst>
        </pc:spChg>
        <pc:spChg chg="add mod">
          <ac:chgData name="Genaro Troiano" userId="f71c3b0e-ed33-4c9f-9f1b-24896d284439" providerId="ADAL" clId="{C6344274-C996-4CBB-852C-2909CC37EA68}" dt="2021-07-27T19:42:26.664" v="601" actId="1037"/>
          <ac:spMkLst>
            <pc:docMk/>
            <pc:sldMk cId="425394993" sldId="3361"/>
            <ac:spMk id="206" creationId="{4E9CB300-7D5E-498F-9035-BBEE909B3BEC}"/>
          </ac:spMkLst>
        </pc:spChg>
        <pc:spChg chg="add mod">
          <ac:chgData name="Genaro Troiano" userId="f71c3b0e-ed33-4c9f-9f1b-24896d284439" providerId="ADAL" clId="{C6344274-C996-4CBB-852C-2909CC37EA68}" dt="2021-07-27T19:43:05.617" v="613" actId="1037"/>
          <ac:spMkLst>
            <pc:docMk/>
            <pc:sldMk cId="425394993" sldId="3361"/>
            <ac:spMk id="215" creationId="{57490FB4-5227-45BC-B08F-F7B151CC59C3}"/>
          </ac:spMkLst>
        </pc:spChg>
        <pc:spChg chg="add mod">
          <ac:chgData name="Genaro Troiano" userId="f71c3b0e-ed33-4c9f-9f1b-24896d284439" providerId="ADAL" clId="{C6344274-C996-4CBB-852C-2909CC37EA68}" dt="2021-07-27T19:43:51.578" v="656" actId="1076"/>
          <ac:spMkLst>
            <pc:docMk/>
            <pc:sldMk cId="425394993" sldId="3361"/>
            <ac:spMk id="224" creationId="{DFBDF7E9-2E00-4097-95C5-68892DE660C8}"/>
          </ac:spMkLst>
        </pc:spChg>
        <pc:spChg chg="add mod">
          <ac:chgData name="Genaro Troiano" userId="f71c3b0e-ed33-4c9f-9f1b-24896d284439" providerId="ADAL" clId="{C6344274-C996-4CBB-852C-2909CC37EA68}" dt="2021-07-27T19:50:01.573" v="861" actId="20577"/>
          <ac:spMkLst>
            <pc:docMk/>
            <pc:sldMk cId="425394993" sldId="3361"/>
            <ac:spMk id="225" creationId="{EB8506BE-B0B9-4BC9-9D31-EC1179A96030}"/>
          </ac:spMkLst>
        </pc:spChg>
        <pc:spChg chg="add mod">
          <ac:chgData name="Genaro Troiano" userId="f71c3b0e-ed33-4c9f-9f1b-24896d284439" providerId="ADAL" clId="{C6344274-C996-4CBB-852C-2909CC37EA68}" dt="2021-07-27T19:45:11.824" v="754" actId="1076"/>
          <ac:spMkLst>
            <pc:docMk/>
            <pc:sldMk cId="425394993" sldId="3361"/>
            <ac:spMk id="228" creationId="{BA3EEF5D-4BA9-4C56-9D55-E09053E8F489}"/>
          </ac:spMkLst>
        </pc:spChg>
        <pc:spChg chg="add del mod">
          <ac:chgData name="Genaro Troiano" userId="f71c3b0e-ed33-4c9f-9f1b-24896d284439" providerId="ADAL" clId="{C6344274-C996-4CBB-852C-2909CC37EA68}" dt="2021-07-27T19:45:19.477" v="756"/>
          <ac:spMkLst>
            <pc:docMk/>
            <pc:sldMk cId="425394993" sldId="3361"/>
            <ac:spMk id="232" creationId="{E89A9EA6-84E5-4091-8F28-4650DB9AFEC4}"/>
          </ac:spMkLst>
        </pc:spChg>
        <pc:spChg chg="add mod">
          <ac:chgData name="Genaro Troiano" userId="f71c3b0e-ed33-4c9f-9f1b-24896d284439" providerId="ADAL" clId="{C6344274-C996-4CBB-852C-2909CC37EA68}" dt="2021-07-27T19:46:06.963" v="775" actId="1076"/>
          <ac:spMkLst>
            <pc:docMk/>
            <pc:sldMk cId="425394993" sldId="3361"/>
            <ac:spMk id="233" creationId="{06521CC4-ED91-4628-A1D1-083C5B6F687D}"/>
          </ac:spMkLst>
        </pc:spChg>
        <pc:spChg chg="add mod">
          <ac:chgData name="Genaro Troiano" userId="f71c3b0e-ed33-4c9f-9f1b-24896d284439" providerId="ADAL" clId="{C6344274-C996-4CBB-852C-2909CC37EA68}" dt="2021-07-27T19:46:56.248" v="782" actId="6549"/>
          <ac:spMkLst>
            <pc:docMk/>
            <pc:sldMk cId="425394993" sldId="3361"/>
            <ac:spMk id="236" creationId="{2132610B-CFAD-490E-8966-F2D14A820E16}"/>
          </ac:spMkLst>
        </pc:spChg>
        <pc:spChg chg="add mod">
          <ac:chgData name="Genaro Troiano" userId="f71c3b0e-ed33-4c9f-9f1b-24896d284439" providerId="ADAL" clId="{C6344274-C996-4CBB-852C-2909CC37EA68}" dt="2021-07-27T19:47:27.722" v="789" actId="1076"/>
          <ac:spMkLst>
            <pc:docMk/>
            <pc:sldMk cId="425394993" sldId="3361"/>
            <ac:spMk id="239" creationId="{E4521EB2-EF33-43B4-9E54-EE4D1B850247}"/>
          </ac:spMkLst>
        </pc:spChg>
        <pc:spChg chg="add mod">
          <ac:chgData name="Genaro Troiano" userId="f71c3b0e-ed33-4c9f-9f1b-24896d284439" providerId="ADAL" clId="{C6344274-C996-4CBB-852C-2909CC37EA68}" dt="2021-07-27T19:50:11.528" v="862" actId="20577"/>
          <ac:spMkLst>
            <pc:docMk/>
            <pc:sldMk cId="425394993" sldId="3361"/>
            <ac:spMk id="241" creationId="{7431BBDD-CB38-4132-867B-1782246ED01C}"/>
          </ac:spMkLst>
        </pc:spChg>
        <pc:spChg chg="mod">
          <ac:chgData name="Genaro Troiano" userId="f71c3b0e-ed33-4c9f-9f1b-24896d284439" providerId="ADAL" clId="{C6344274-C996-4CBB-852C-2909CC37EA68}" dt="2021-07-27T19:37:46.824" v="357" actId="1036"/>
          <ac:spMkLst>
            <pc:docMk/>
            <pc:sldMk cId="425394993" sldId="3361"/>
            <ac:spMk id="272" creationId="{BDCCA0D0-2F0A-4863-BBD3-436EB094033B}"/>
          </ac:spMkLst>
        </pc:spChg>
        <pc:spChg chg="mod">
          <ac:chgData name="Genaro Troiano" userId="f71c3b0e-ed33-4c9f-9f1b-24896d284439" providerId="ADAL" clId="{C6344274-C996-4CBB-852C-2909CC37EA68}" dt="2021-07-27T19:37:46.824" v="357" actId="1036"/>
          <ac:spMkLst>
            <pc:docMk/>
            <pc:sldMk cId="425394993" sldId="3361"/>
            <ac:spMk id="333" creationId="{6483E8B0-1C33-42F5-BFBA-69EDDED63BF7}"/>
          </ac:spMkLst>
        </pc:spChg>
        <pc:spChg chg="mod">
          <ac:chgData name="Genaro Troiano" userId="f71c3b0e-ed33-4c9f-9f1b-24896d284439" providerId="ADAL" clId="{C6344274-C996-4CBB-852C-2909CC37EA68}" dt="2021-07-27T19:41:09.877" v="494" actId="1076"/>
          <ac:spMkLst>
            <pc:docMk/>
            <pc:sldMk cId="425394993" sldId="3361"/>
            <ac:spMk id="369" creationId="{27CBA510-C534-48C7-BAE1-D8CFD1F344D3}"/>
          </ac:spMkLst>
        </pc:spChg>
        <pc:spChg chg="mod">
          <ac:chgData name="Genaro Troiano" userId="f71c3b0e-ed33-4c9f-9f1b-24896d284439" providerId="ADAL" clId="{C6344274-C996-4CBB-852C-2909CC37EA68}" dt="2021-07-23T21:39:45.887" v="12" actId="1076"/>
          <ac:spMkLst>
            <pc:docMk/>
            <pc:sldMk cId="425394993" sldId="3361"/>
            <ac:spMk id="378" creationId="{58D2E9FA-8B0B-4818-9D3F-7AAAED5EF413}"/>
          </ac:spMkLst>
        </pc:spChg>
        <pc:spChg chg="mod">
          <ac:chgData name="Genaro Troiano" userId="f71c3b0e-ed33-4c9f-9f1b-24896d284439" providerId="ADAL" clId="{C6344274-C996-4CBB-852C-2909CC37EA68}" dt="2021-07-27T19:43:13.094" v="622" actId="1036"/>
          <ac:spMkLst>
            <pc:docMk/>
            <pc:sldMk cId="425394993" sldId="3361"/>
            <ac:spMk id="403" creationId="{32A0D0C8-72A5-47CE-A4D1-DB810F7AD30F}"/>
          </ac:spMkLst>
        </pc:spChg>
        <pc:spChg chg="mod">
          <ac:chgData name="Genaro Troiano" userId="f71c3b0e-ed33-4c9f-9f1b-24896d284439" providerId="ADAL" clId="{C6344274-C996-4CBB-852C-2909CC37EA68}" dt="2021-07-27T19:38:23.193" v="435" actId="1036"/>
          <ac:spMkLst>
            <pc:docMk/>
            <pc:sldMk cId="425394993" sldId="3361"/>
            <ac:spMk id="408" creationId="{8AE1AB7E-F62A-4B73-9A9A-F9BD406FEEC7}"/>
          </ac:spMkLst>
        </pc:spChg>
        <pc:spChg chg="mod">
          <ac:chgData name="Genaro Troiano" userId="f71c3b0e-ed33-4c9f-9f1b-24896d284439" providerId="ADAL" clId="{C6344274-C996-4CBB-852C-2909CC37EA68}" dt="2021-07-27T19:37:46.824" v="357" actId="1036"/>
          <ac:spMkLst>
            <pc:docMk/>
            <pc:sldMk cId="425394993" sldId="3361"/>
            <ac:spMk id="425" creationId="{E0A06579-7A10-4482-BBCF-F44A7FBA09C4}"/>
          </ac:spMkLst>
        </pc:spChg>
        <pc:spChg chg="mod">
          <ac:chgData name="Genaro Troiano" userId="f71c3b0e-ed33-4c9f-9f1b-24896d284439" providerId="ADAL" clId="{C6344274-C996-4CBB-852C-2909CC37EA68}" dt="2021-07-27T19:37:46.824" v="357" actId="1036"/>
          <ac:spMkLst>
            <pc:docMk/>
            <pc:sldMk cId="425394993" sldId="3361"/>
            <ac:spMk id="426" creationId="{8B745CD9-D769-42E4-97C0-47212710B8E0}"/>
          </ac:spMkLst>
        </pc:spChg>
        <pc:spChg chg="mod">
          <ac:chgData name="Genaro Troiano" userId="f71c3b0e-ed33-4c9f-9f1b-24896d284439" providerId="ADAL" clId="{C6344274-C996-4CBB-852C-2909CC37EA68}" dt="2021-07-27T19:42:12.489" v="551" actId="1038"/>
          <ac:spMkLst>
            <pc:docMk/>
            <pc:sldMk cId="425394993" sldId="3361"/>
            <ac:spMk id="432" creationId="{F475BEE4-E050-4D4E-87F7-B780ABE703C6}"/>
          </ac:spMkLst>
        </pc:spChg>
        <pc:spChg chg="mod">
          <ac:chgData name="Genaro Troiano" userId="f71c3b0e-ed33-4c9f-9f1b-24896d284439" providerId="ADAL" clId="{C6344274-C996-4CBB-852C-2909CC37EA68}" dt="2021-07-27T19:37:46.824" v="357" actId="1036"/>
          <ac:spMkLst>
            <pc:docMk/>
            <pc:sldMk cId="425394993" sldId="3361"/>
            <ac:spMk id="449" creationId="{6AEE14B5-B201-40A5-A740-40AA4BA183FE}"/>
          </ac:spMkLst>
        </pc:spChg>
        <pc:spChg chg="mod">
          <ac:chgData name="Genaro Troiano" userId="f71c3b0e-ed33-4c9f-9f1b-24896d284439" providerId="ADAL" clId="{C6344274-C996-4CBB-852C-2909CC37EA68}" dt="2021-07-24T15:23:04.988" v="47" actId="1036"/>
          <ac:spMkLst>
            <pc:docMk/>
            <pc:sldMk cId="425394993" sldId="3361"/>
            <ac:spMk id="457" creationId="{0F0667DD-1BCB-4028-86AF-9CD8DF93FD27}"/>
          </ac:spMkLst>
        </pc:spChg>
        <pc:spChg chg="mod">
          <ac:chgData name="Genaro Troiano" userId="f71c3b0e-ed33-4c9f-9f1b-24896d284439" providerId="ADAL" clId="{C6344274-C996-4CBB-852C-2909CC37EA68}" dt="2021-07-27T19:38:23.193" v="435" actId="1036"/>
          <ac:spMkLst>
            <pc:docMk/>
            <pc:sldMk cId="425394993" sldId="3361"/>
            <ac:spMk id="458" creationId="{FC42529A-A7A9-469F-BF1E-D8261FCFEAE4}"/>
          </ac:spMkLst>
        </pc:spChg>
        <pc:spChg chg="mod">
          <ac:chgData name="Genaro Troiano" userId="f71c3b0e-ed33-4c9f-9f1b-24896d284439" providerId="ADAL" clId="{C6344274-C996-4CBB-852C-2909CC37EA68}" dt="2021-07-27T19:38:23.193" v="435" actId="1036"/>
          <ac:spMkLst>
            <pc:docMk/>
            <pc:sldMk cId="425394993" sldId="3361"/>
            <ac:spMk id="462" creationId="{C0DC9A8D-D528-4DDD-8870-92E643DC4978}"/>
          </ac:spMkLst>
        </pc:spChg>
        <pc:spChg chg="mod">
          <ac:chgData name="Genaro Troiano" userId="f71c3b0e-ed33-4c9f-9f1b-24896d284439" providerId="ADAL" clId="{C6344274-C996-4CBB-852C-2909CC37EA68}" dt="2021-07-27T19:38:23.193" v="435" actId="1036"/>
          <ac:spMkLst>
            <pc:docMk/>
            <pc:sldMk cId="425394993" sldId="3361"/>
            <ac:spMk id="466" creationId="{D8C501BA-B6E8-477E-BDED-A71BEE7AE51A}"/>
          </ac:spMkLst>
        </pc:spChg>
        <pc:picChg chg="mod">
          <ac:chgData name="Genaro Troiano" userId="f71c3b0e-ed33-4c9f-9f1b-24896d284439" providerId="ADAL" clId="{C6344274-C996-4CBB-852C-2909CC37EA68}" dt="2021-07-24T15:22:50.587" v="20" actId="1076"/>
          <ac:picMkLst>
            <pc:docMk/>
            <pc:sldMk cId="425394993" sldId="3361"/>
            <ac:picMk id="64" creationId="{0BA355E5-6025-4854-B704-3E3D2B780D82}"/>
          </ac:picMkLst>
        </pc:picChg>
        <pc:picChg chg="del">
          <ac:chgData name="Genaro Troiano" userId="f71c3b0e-ed33-4c9f-9f1b-24896d284439" providerId="ADAL" clId="{C6344274-C996-4CBB-852C-2909CC37EA68}" dt="2021-07-26T15:17:48.822" v="189" actId="478"/>
          <ac:picMkLst>
            <pc:docMk/>
            <pc:sldMk cId="425394993" sldId="3361"/>
            <ac:picMk id="172" creationId="{668A1204-747F-43DE-B2F0-DD69ECA7B060}"/>
          </ac:picMkLst>
        </pc:picChg>
        <pc:picChg chg="mod">
          <ac:chgData name="Genaro Troiano" userId="f71c3b0e-ed33-4c9f-9f1b-24896d284439" providerId="ADAL" clId="{C6344274-C996-4CBB-852C-2909CC37EA68}" dt="2021-07-27T19:38:23.193" v="435" actId="1036"/>
          <ac:picMkLst>
            <pc:docMk/>
            <pc:sldMk cId="425394993" sldId="3361"/>
            <ac:picMk id="178" creationId="{E8B566A6-342B-4950-BD9E-645B0527AEBB}"/>
          </ac:picMkLst>
        </pc:picChg>
        <pc:picChg chg="mod">
          <ac:chgData name="Genaro Troiano" userId="f71c3b0e-ed33-4c9f-9f1b-24896d284439" providerId="ADAL" clId="{C6344274-C996-4CBB-852C-2909CC37EA68}" dt="2021-07-27T19:38:23.193" v="435" actId="1036"/>
          <ac:picMkLst>
            <pc:docMk/>
            <pc:sldMk cId="425394993" sldId="3361"/>
            <ac:picMk id="179" creationId="{99917C32-5F0D-46AC-B1AF-D254E75E325C}"/>
          </ac:picMkLst>
        </pc:picChg>
        <pc:picChg chg="add mod">
          <ac:chgData name="Genaro Troiano" userId="f71c3b0e-ed33-4c9f-9f1b-24896d284439" providerId="ADAL" clId="{C6344274-C996-4CBB-852C-2909CC37EA68}" dt="2021-07-27T19:42:17.284" v="569" actId="1037"/>
          <ac:picMkLst>
            <pc:docMk/>
            <pc:sldMk cId="425394993" sldId="3361"/>
            <ac:picMk id="187" creationId="{8D8C1987-9A89-4536-B5F8-EFE37705DF9E}"/>
          </ac:picMkLst>
        </pc:picChg>
        <pc:cxnChg chg="mod">
          <ac:chgData name="Genaro Troiano" userId="f71c3b0e-ed33-4c9f-9f1b-24896d284439" providerId="ADAL" clId="{C6344274-C996-4CBB-852C-2909CC37EA68}" dt="2021-07-27T19:41:57.202" v="531" actId="1038"/>
          <ac:cxnSpMkLst>
            <pc:docMk/>
            <pc:sldMk cId="425394993" sldId="3361"/>
            <ac:cxnSpMk id="98" creationId="{35246A59-F91E-47BF-923C-C2C2E66710F0}"/>
          </ac:cxnSpMkLst>
        </pc:cxnChg>
        <pc:cxnChg chg="mod">
          <ac:chgData name="Genaro Troiano" userId="f71c3b0e-ed33-4c9f-9f1b-24896d284439" providerId="ADAL" clId="{C6344274-C996-4CBB-852C-2909CC37EA68}" dt="2021-07-27T19:41:57.202" v="531" actId="1038"/>
          <ac:cxnSpMkLst>
            <pc:docMk/>
            <pc:sldMk cId="425394993" sldId="3361"/>
            <ac:cxnSpMk id="135" creationId="{18AE5BD7-B0D3-4780-8EB0-C28E23DA3A1B}"/>
          </ac:cxnSpMkLst>
        </pc:cxnChg>
        <pc:cxnChg chg="mod">
          <ac:chgData name="Genaro Troiano" userId="f71c3b0e-ed33-4c9f-9f1b-24896d284439" providerId="ADAL" clId="{C6344274-C996-4CBB-852C-2909CC37EA68}" dt="2021-07-27T19:41:57.202" v="531" actId="1038"/>
          <ac:cxnSpMkLst>
            <pc:docMk/>
            <pc:sldMk cId="425394993" sldId="3361"/>
            <ac:cxnSpMk id="159" creationId="{FC9E61E9-AED1-4358-A70D-C6C9FDCCF130}"/>
          </ac:cxnSpMkLst>
        </pc:cxnChg>
        <pc:cxnChg chg="mod">
          <ac:chgData name="Genaro Troiano" userId="f71c3b0e-ed33-4c9f-9f1b-24896d284439" providerId="ADAL" clId="{C6344274-C996-4CBB-852C-2909CC37EA68}" dt="2021-07-27T19:38:23.193" v="435" actId="1036"/>
          <ac:cxnSpMkLst>
            <pc:docMk/>
            <pc:sldMk cId="425394993" sldId="3361"/>
            <ac:cxnSpMk id="168" creationId="{1DB3C967-5797-47FC-9697-E27B746D5F71}"/>
          </ac:cxnSpMkLst>
        </pc:cxnChg>
        <pc:cxnChg chg="mod">
          <ac:chgData name="Genaro Troiano" userId="f71c3b0e-ed33-4c9f-9f1b-24896d284439" providerId="ADAL" clId="{C6344274-C996-4CBB-852C-2909CC37EA68}" dt="2021-07-27T19:37:46.824" v="357" actId="1036"/>
          <ac:cxnSpMkLst>
            <pc:docMk/>
            <pc:sldMk cId="425394993" sldId="3361"/>
            <ac:cxnSpMk id="183" creationId="{0ACFF284-3AC5-443E-ADD5-B51F50F08741}"/>
          </ac:cxnSpMkLst>
        </pc:cxnChg>
        <pc:cxnChg chg="add mod">
          <ac:chgData name="Genaro Troiano" userId="f71c3b0e-ed33-4c9f-9f1b-24896d284439" providerId="ADAL" clId="{C6344274-C996-4CBB-852C-2909CC37EA68}" dt="2021-07-27T19:43:05.617" v="613" actId="1037"/>
          <ac:cxnSpMkLst>
            <pc:docMk/>
            <pc:sldMk cId="425394993" sldId="3361"/>
            <ac:cxnSpMk id="219" creationId="{B86B9115-E553-4DFF-B9A0-81F3BA5C88B9}"/>
          </ac:cxnSpMkLst>
        </pc:cxnChg>
        <pc:cxnChg chg="add mod">
          <ac:chgData name="Genaro Troiano" userId="f71c3b0e-ed33-4c9f-9f1b-24896d284439" providerId="ADAL" clId="{C6344274-C996-4CBB-852C-2909CC37EA68}" dt="2021-07-27T19:43:24.490" v="625" actId="14100"/>
          <ac:cxnSpMkLst>
            <pc:docMk/>
            <pc:sldMk cId="425394993" sldId="3361"/>
            <ac:cxnSpMk id="222" creationId="{3E6566BD-EE81-4CA1-AB5F-58EEDC3CFE1D}"/>
          </ac:cxnSpMkLst>
        </pc:cxnChg>
        <pc:cxnChg chg="add mod">
          <ac:chgData name="Genaro Troiano" userId="f71c3b0e-ed33-4c9f-9f1b-24896d284439" providerId="ADAL" clId="{C6344274-C996-4CBB-852C-2909CC37EA68}" dt="2021-07-27T19:44:51.368" v="746" actId="14100"/>
          <ac:cxnSpMkLst>
            <pc:docMk/>
            <pc:sldMk cId="425394993" sldId="3361"/>
            <ac:cxnSpMk id="226" creationId="{0EA738D4-9715-41A2-8CC8-266405101DA0}"/>
          </ac:cxnSpMkLst>
        </pc:cxnChg>
        <pc:cxnChg chg="add mod">
          <ac:chgData name="Genaro Troiano" userId="f71c3b0e-ed33-4c9f-9f1b-24896d284439" providerId="ADAL" clId="{C6344274-C996-4CBB-852C-2909CC37EA68}" dt="2021-07-27T19:46:06.963" v="775" actId="1076"/>
          <ac:cxnSpMkLst>
            <pc:docMk/>
            <pc:sldMk cId="425394993" sldId="3361"/>
            <ac:cxnSpMk id="235" creationId="{C1DCD0A6-3C6E-4AD6-9D6B-7B4F6C2AD75F}"/>
          </ac:cxnSpMkLst>
        </pc:cxnChg>
        <pc:cxnChg chg="add mod">
          <ac:chgData name="Genaro Troiano" userId="f71c3b0e-ed33-4c9f-9f1b-24896d284439" providerId="ADAL" clId="{C6344274-C996-4CBB-852C-2909CC37EA68}" dt="2021-07-27T19:46:52.809" v="780" actId="14100"/>
          <ac:cxnSpMkLst>
            <pc:docMk/>
            <pc:sldMk cId="425394993" sldId="3361"/>
            <ac:cxnSpMk id="237" creationId="{61446EC9-942E-44EB-A22E-87405FAA0248}"/>
          </ac:cxnSpMkLst>
        </pc:cxnChg>
        <pc:cxnChg chg="add mod">
          <ac:chgData name="Genaro Troiano" userId="f71c3b0e-ed33-4c9f-9f1b-24896d284439" providerId="ADAL" clId="{C6344274-C996-4CBB-852C-2909CC37EA68}" dt="2021-07-27T19:47:27.722" v="789" actId="1076"/>
          <ac:cxnSpMkLst>
            <pc:docMk/>
            <pc:sldMk cId="425394993" sldId="3361"/>
            <ac:cxnSpMk id="240" creationId="{959D3D1F-3A51-4057-B9B0-F654D809F9CA}"/>
          </ac:cxnSpMkLst>
        </pc:cxnChg>
        <pc:cxnChg chg="mod">
          <ac:chgData name="Genaro Troiano" userId="f71c3b0e-ed33-4c9f-9f1b-24896d284439" providerId="ADAL" clId="{C6344274-C996-4CBB-852C-2909CC37EA68}" dt="2021-07-27T19:40:47.977" v="493" actId="1037"/>
          <ac:cxnSpMkLst>
            <pc:docMk/>
            <pc:sldMk cId="425394993" sldId="3361"/>
            <ac:cxnSpMk id="321" creationId="{E77F3C87-3464-476B-B392-E9AF278614CB}"/>
          </ac:cxnSpMkLst>
        </pc:cxnChg>
        <pc:cxnChg chg="mod">
          <ac:chgData name="Genaro Troiano" userId="f71c3b0e-ed33-4c9f-9f1b-24896d284439" providerId="ADAL" clId="{C6344274-C996-4CBB-852C-2909CC37EA68}" dt="2021-07-27T19:40:47.977" v="493" actId="1037"/>
          <ac:cxnSpMkLst>
            <pc:docMk/>
            <pc:sldMk cId="425394993" sldId="3361"/>
            <ac:cxnSpMk id="324" creationId="{FB41ABDA-2C3F-49F2-BC9C-A86D6BB77A13}"/>
          </ac:cxnSpMkLst>
        </pc:cxnChg>
        <pc:cxnChg chg="mod">
          <ac:chgData name="Genaro Troiano" userId="f71c3b0e-ed33-4c9f-9f1b-24896d284439" providerId="ADAL" clId="{C6344274-C996-4CBB-852C-2909CC37EA68}" dt="2021-07-27T19:40:47.977" v="493" actId="1037"/>
          <ac:cxnSpMkLst>
            <pc:docMk/>
            <pc:sldMk cId="425394993" sldId="3361"/>
            <ac:cxnSpMk id="329" creationId="{E709C46B-8FCD-4824-86DD-4CDEBE8BDE08}"/>
          </ac:cxnSpMkLst>
        </pc:cxnChg>
        <pc:cxnChg chg="mod">
          <ac:chgData name="Genaro Troiano" userId="f71c3b0e-ed33-4c9f-9f1b-24896d284439" providerId="ADAL" clId="{C6344274-C996-4CBB-852C-2909CC37EA68}" dt="2021-07-27T19:42:02.475" v="532" actId="14100"/>
          <ac:cxnSpMkLst>
            <pc:docMk/>
            <pc:sldMk cId="425394993" sldId="3361"/>
            <ac:cxnSpMk id="365" creationId="{D6D0BC51-B57A-4AA7-8CAF-0EF3D365E8F1}"/>
          </ac:cxnSpMkLst>
        </pc:cxnChg>
        <pc:cxnChg chg="mod">
          <ac:chgData name="Genaro Troiano" userId="f71c3b0e-ed33-4c9f-9f1b-24896d284439" providerId="ADAL" clId="{C6344274-C996-4CBB-852C-2909CC37EA68}" dt="2021-07-27T19:41:16.905" v="495" actId="14100"/>
          <ac:cxnSpMkLst>
            <pc:docMk/>
            <pc:sldMk cId="425394993" sldId="3361"/>
            <ac:cxnSpMk id="370" creationId="{45EF7094-5E13-408C-A132-4FC527F691AF}"/>
          </ac:cxnSpMkLst>
        </pc:cxnChg>
        <pc:cxnChg chg="mod">
          <ac:chgData name="Genaro Troiano" userId="f71c3b0e-ed33-4c9f-9f1b-24896d284439" providerId="ADAL" clId="{C6344274-C996-4CBB-852C-2909CC37EA68}" dt="2021-07-27T19:43:13.094" v="622" actId="1036"/>
          <ac:cxnSpMkLst>
            <pc:docMk/>
            <pc:sldMk cId="425394993" sldId="3361"/>
            <ac:cxnSpMk id="409" creationId="{D8D18B17-7519-487A-9BED-CD1768B02085}"/>
          </ac:cxnSpMkLst>
        </pc:cxnChg>
        <pc:cxnChg chg="mod">
          <ac:chgData name="Genaro Troiano" userId="f71c3b0e-ed33-4c9f-9f1b-24896d284439" providerId="ADAL" clId="{C6344274-C996-4CBB-852C-2909CC37EA68}" dt="2021-07-27T19:37:46.824" v="357" actId="1036"/>
          <ac:cxnSpMkLst>
            <pc:docMk/>
            <pc:sldMk cId="425394993" sldId="3361"/>
            <ac:cxnSpMk id="427" creationId="{7D185850-9C7B-4666-B1CD-2187953896FA}"/>
          </ac:cxnSpMkLst>
        </pc:cxnChg>
        <pc:cxnChg chg="mod">
          <ac:chgData name="Genaro Troiano" userId="f71c3b0e-ed33-4c9f-9f1b-24896d284439" providerId="ADAL" clId="{C6344274-C996-4CBB-852C-2909CC37EA68}" dt="2021-07-27T19:42:12.489" v="551" actId="1038"/>
          <ac:cxnSpMkLst>
            <pc:docMk/>
            <pc:sldMk cId="425394993" sldId="3361"/>
            <ac:cxnSpMk id="435" creationId="{20C6CCBD-2493-4716-A1E4-55E1740F75EE}"/>
          </ac:cxnSpMkLst>
        </pc:cxnChg>
        <pc:cxnChg chg="mod">
          <ac:chgData name="Genaro Troiano" userId="f71c3b0e-ed33-4c9f-9f1b-24896d284439" providerId="ADAL" clId="{C6344274-C996-4CBB-852C-2909CC37EA68}" dt="2021-07-27T19:42:26.664" v="601" actId="1037"/>
          <ac:cxnSpMkLst>
            <pc:docMk/>
            <pc:sldMk cId="425394993" sldId="3361"/>
            <ac:cxnSpMk id="445" creationId="{EB751833-D63C-46C5-8EFD-E92E8BAD3357}"/>
          </ac:cxnSpMkLst>
        </pc:cxnChg>
        <pc:cxnChg chg="mod">
          <ac:chgData name="Genaro Troiano" userId="f71c3b0e-ed33-4c9f-9f1b-24896d284439" providerId="ADAL" clId="{C6344274-C996-4CBB-852C-2909CC37EA68}" dt="2021-07-27T19:42:12.489" v="551" actId="1038"/>
          <ac:cxnSpMkLst>
            <pc:docMk/>
            <pc:sldMk cId="425394993" sldId="3361"/>
            <ac:cxnSpMk id="450" creationId="{A1252151-31D6-4A7E-98FB-0D76BC4252C0}"/>
          </ac:cxnSpMkLst>
        </pc:cxnChg>
        <pc:cxnChg chg="mod">
          <ac:chgData name="Genaro Troiano" userId="f71c3b0e-ed33-4c9f-9f1b-24896d284439" providerId="ADAL" clId="{C6344274-C996-4CBB-852C-2909CC37EA68}" dt="2021-07-27T19:37:46.824" v="357" actId="1036"/>
          <ac:cxnSpMkLst>
            <pc:docMk/>
            <pc:sldMk cId="425394993" sldId="3361"/>
            <ac:cxnSpMk id="453" creationId="{00746D57-C4CF-4FCE-B98B-F1AE88D95251}"/>
          </ac:cxnSpMkLst>
        </pc:cxnChg>
        <pc:cxnChg chg="mod">
          <ac:chgData name="Genaro Troiano" userId="f71c3b0e-ed33-4c9f-9f1b-24896d284439" providerId="ADAL" clId="{C6344274-C996-4CBB-852C-2909CC37EA68}" dt="2021-07-27T19:41:31.950" v="498" actId="1076"/>
          <ac:cxnSpMkLst>
            <pc:docMk/>
            <pc:sldMk cId="425394993" sldId="3361"/>
            <ac:cxnSpMk id="459" creationId="{AAE70177-26C9-4096-B988-4146BD1B0F44}"/>
          </ac:cxnSpMkLst>
        </pc:cxnChg>
        <pc:cxnChg chg="mod">
          <ac:chgData name="Genaro Troiano" userId="f71c3b0e-ed33-4c9f-9f1b-24896d284439" providerId="ADAL" clId="{C6344274-C996-4CBB-852C-2909CC37EA68}" dt="2021-07-27T19:38:23.193" v="435" actId="1036"/>
          <ac:cxnSpMkLst>
            <pc:docMk/>
            <pc:sldMk cId="425394993" sldId="3361"/>
            <ac:cxnSpMk id="463" creationId="{B658D8DF-C66E-4DD0-A13C-9053679D64E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188" cy="501809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1388" y="0"/>
            <a:ext cx="2985188" cy="501809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>
              <a:defRPr sz="1200"/>
            </a:lvl1pPr>
          </a:lstStyle>
          <a:p>
            <a:fld id="{15E052AA-B5F8-430F-98CA-FC8623DA0678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58" tIns="45729" rIns="91458" bIns="45729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9135" y="4822766"/>
            <a:ext cx="5509895" cy="3944600"/>
          </a:xfrm>
          <a:prstGeom prst="rect">
            <a:avLst/>
          </a:prstGeom>
        </p:spPr>
        <p:txBody>
          <a:bodyPr vert="horz" lIns="91458" tIns="45729" rIns="91458" bIns="45729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8491"/>
            <a:ext cx="2985188" cy="501809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1388" y="9518491"/>
            <a:ext cx="2985188" cy="501809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r">
              <a:defRPr sz="1200"/>
            </a:lvl1pPr>
          </a:lstStyle>
          <a:p>
            <a:fld id="{4A0D5C57-8C6B-4B99-A9AA-208D8B9EA1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10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D5C57-8C6B-4B99-A9AA-208D8B9EA1F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914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D5C57-8C6B-4B99-A9AA-208D8B9EA1F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23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D5C57-8C6B-4B99-A9AA-208D8B9EA1F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20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BC73C-DFF2-49B1-A3EE-B0C4128E1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222528-8931-4DF1-9D77-7A608A0CC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C2AA01-FC8D-4951-9FA7-21BBE032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04/08/2021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0B9C3A-16DE-4AED-8FEB-1F9BD469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BDBB17-8470-498D-8B48-428A2AE7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84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0DB7E-4E7D-4ABE-B1DF-A6290EFA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0E374F-58F6-49A7-9A71-88CA0BB75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0364A4-4177-4A85-A143-3F78FAB58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04/08/2021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414521-9EE4-40FD-93B9-4DD91377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F8AA05-A74B-4404-9AD0-97EBDAA3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50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7FD1A-E30C-414F-BB6A-E260AD983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2D92B8-7B68-47D5-9FD7-08E74FE00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208737-AC24-477F-87BB-25E0706C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04/08/2021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6B3BDA-C9BF-4CD4-BBB7-F91B4076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27C398-19EF-4F09-B50B-BEBDEFCE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88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A0380-483E-4139-8F97-B5273F123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1373B-B191-4A36-B2CC-7065AD6C8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265257-7BEC-47E4-BABC-457AEEA5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04/08/2021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8D0ED3-F515-4618-9BE4-731295C3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B3BED6-EBBF-4F48-B816-8D8785A3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053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F2A4D-6BEC-4903-A6B4-01C40348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D7C2D2-4B7E-48C4-878D-76659DD3E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E61E26-0FAC-4FCA-9B1E-4F7489E1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04/08/2021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32FEE0-CF65-4DC2-A363-1730004B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372376-AC52-4683-8DD1-916D6E41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374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DF537-56E7-4727-8028-B0B807A1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54D7B0-BE34-4E69-97E2-9386CAE92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F4F84B-36C1-45FA-BBED-52AC67936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DB31F6-483C-4BC2-9E26-8E41ADFB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04/08/2021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0C34FC-7EEB-41A5-AD55-E9A5761F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E62B73-FF1E-411E-9103-49438254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938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78167-8645-4878-A873-6F1AECAB8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1E1D26-43D2-4252-97BD-15A36B8C5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21C08A-07F9-4205-ACEF-E1E3C6125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86456F-14C1-4DF8-A374-F64EF1FEE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244F622-D0EE-43AA-9FFD-E91BC90FE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1267C5F-7CB4-4C85-ACBF-99CF56FA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04/08/2021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B99EE1-8184-47F8-8213-0EB6174A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959AB6-838A-4BBF-B640-5D9F4B3B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41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9616A-92F2-4395-B9AE-8AD86726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B7A2BC7-DAA8-4918-8528-C1E2BF97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04/08/2021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8262B7-532A-4167-86A0-DEBFF9F0D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E36FB2-084A-4B4D-B7CE-E2B55BB9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463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68CD340-19FC-48CB-A5B8-0908778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04/08/2021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2D1AAF-488C-4238-B271-22DE5CB39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DCBAAE-4011-4F81-983A-8DC34378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747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1F946-0526-4B85-A665-14FDB14A3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87A50-9ECA-4D9D-A4F3-555166789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E3AF46-FDB4-49AA-903D-3CE3C84FD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95167A-9457-4451-904D-5E643DD9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04/08/2021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FE7F5D-D26A-42B6-8B1C-673277D5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5029B9-7833-4D2C-86D2-351869DC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404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02E57-B44E-4211-8956-10A4F0BF6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C33556-7074-41E5-BCAE-06005534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1D4CF6-AD73-4665-97E8-5F854D055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57474F-9518-4988-BC5B-B084AA69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04/08/2021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667FBC-AEA4-40A6-9289-D0CE7497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B4C55F-7150-4A89-891F-CE13173E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620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4A428F-123F-4EE8-8B12-28720926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BF54E1-60F9-4068-AE3F-8AFA3400C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D668A8-8767-41B7-8927-58D523EFF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57C07-C42B-4E6E-B7DF-3A01306A25B4}" type="datetimeFigureOut">
              <a:rPr lang="pt-BR" smtClean="0"/>
              <a:t>04/08/2021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F57FAA-29EB-4463-8BDD-03BC3397A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E09B0D-AD64-44F6-96CC-7057B1F84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278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9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8" name="Título 1">
            <a:extLst>
              <a:ext uri="{FF2B5EF4-FFF2-40B4-BE49-F238E27FC236}">
                <a16:creationId xmlns:a16="http://schemas.microsoft.com/office/drawing/2014/main" id="{A70E9F45-5646-42A9-8229-ACE6D547A268}"/>
              </a:ext>
            </a:extLst>
          </p:cNvPr>
          <p:cNvSpPr txBox="1">
            <a:spLocks/>
          </p:cNvSpPr>
          <p:nvPr/>
        </p:nvSpPr>
        <p:spPr>
          <a:xfrm>
            <a:off x="792577" y="2889480"/>
            <a:ext cx="4220967" cy="7875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dirty="0">
                <a:solidFill>
                  <a:schemeClr val="bg1"/>
                </a:solidFill>
              </a:rPr>
              <a:t>Plataforma Unificada</a:t>
            </a: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id="{DEAA99EE-C778-41D5-BF04-309E2C05D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70" b="9260"/>
          <a:stretch/>
        </p:blipFill>
        <p:spPr>
          <a:xfrm>
            <a:off x="6392602" y="2038440"/>
            <a:ext cx="4426071" cy="2489675"/>
          </a:xfrm>
          <a:prstGeom prst="rect">
            <a:avLst/>
          </a:prstGeom>
        </p:spPr>
      </p:pic>
      <p:sp>
        <p:nvSpPr>
          <p:cNvPr id="69" name="Título 1">
            <a:extLst>
              <a:ext uri="{FF2B5EF4-FFF2-40B4-BE49-F238E27FC236}">
                <a16:creationId xmlns:a16="http://schemas.microsoft.com/office/drawing/2014/main" id="{7BC851B8-8914-400F-AA56-918B2FB8EC2F}"/>
              </a:ext>
            </a:extLst>
          </p:cNvPr>
          <p:cNvSpPr txBox="1">
            <a:spLocks/>
          </p:cNvSpPr>
          <p:nvPr/>
        </p:nvSpPr>
        <p:spPr>
          <a:xfrm>
            <a:off x="773133" y="6059731"/>
            <a:ext cx="1990658" cy="3908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JUNHO 2021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972" y="84558"/>
            <a:ext cx="2220351" cy="2164842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76305" y="2942303"/>
            <a:ext cx="6858000" cy="973392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646127" y="5055635"/>
            <a:ext cx="2176043" cy="613815"/>
          </a:xfrm>
          <a:prstGeom prst="rect">
            <a:avLst/>
          </a:prstGeom>
        </p:spPr>
      </p:pic>
      <p:sp>
        <p:nvSpPr>
          <p:cNvPr id="94" name="Título 1">
            <a:extLst>
              <a:ext uri="{FF2B5EF4-FFF2-40B4-BE49-F238E27FC236}">
                <a16:creationId xmlns:a16="http://schemas.microsoft.com/office/drawing/2014/main" id="{8C081FAA-34DD-4BD6-ADDD-5A4165ED7F2D}"/>
              </a:ext>
            </a:extLst>
          </p:cNvPr>
          <p:cNvSpPr txBox="1">
            <a:spLocks/>
          </p:cNvSpPr>
          <p:nvPr/>
        </p:nvSpPr>
        <p:spPr>
          <a:xfrm>
            <a:off x="6562191" y="2889480"/>
            <a:ext cx="4220967" cy="787597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dirty="0" err="1"/>
              <a:t>Visão</a:t>
            </a:r>
            <a:r>
              <a:rPr lang="en-US" sz="4800" b="1" dirty="0"/>
              <a:t> Processual </a:t>
            </a:r>
            <a:r>
              <a:rPr lang="en-US" sz="4800" b="1" dirty="0">
                <a:cs typeface="Calibri Light"/>
              </a:rPr>
              <a:t>V06</a:t>
            </a:r>
          </a:p>
        </p:txBody>
      </p:sp>
    </p:spTree>
    <p:extLst>
      <p:ext uri="{BB962C8B-B14F-4D97-AF65-F5344CB8AC3E}">
        <p14:creationId xmlns:p14="http://schemas.microsoft.com/office/powerpoint/2010/main" val="150049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3" name="Seta: Divisa 2">
            <a:extLst>
              <a:ext uri="{FF2B5EF4-FFF2-40B4-BE49-F238E27FC236}">
                <a16:creationId xmlns:a16="http://schemas.microsoft.com/office/drawing/2014/main" id="{C2EC31E8-E2B6-4F6C-86F4-68A9A71F010F}"/>
              </a:ext>
            </a:extLst>
          </p:cNvPr>
          <p:cNvSpPr/>
          <p:nvPr/>
        </p:nvSpPr>
        <p:spPr>
          <a:xfrm>
            <a:off x="322642" y="607774"/>
            <a:ext cx="3483065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19 - INBOUND DE TRANSPORTADOR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2D08A5C-0887-4999-BBB3-9829FDFE344C}"/>
              </a:ext>
            </a:extLst>
          </p:cNvPr>
          <p:cNvSpPr/>
          <p:nvPr/>
        </p:nvSpPr>
        <p:spPr>
          <a:xfrm>
            <a:off x="36674" y="1074103"/>
            <a:ext cx="168165" cy="1759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TRANSORTADOR / MOTORISTA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7903431-473E-47D5-8559-882CAFC6401A}"/>
              </a:ext>
            </a:extLst>
          </p:cNvPr>
          <p:cNvSpPr/>
          <p:nvPr/>
        </p:nvSpPr>
        <p:spPr>
          <a:xfrm>
            <a:off x="235170" y="2920495"/>
            <a:ext cx="213843" cy="38687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INBOUND DE TRANSPORTADOR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9D76D71-DE9A-41A7-AD4B-431F087D4834}"/>
              </a:ext>
            </a:extLst>
          </p:cNvPr>
          <p:cNvCxnSpPr>
            <a:cxnSpLocks/>
          </p:cNvCxnSpPr>
          <p:nvPr/>
        </p:nvCxnSpPr>
        <p:spPr>
          <a:xfrm flipV="1">
            <a:off x="120756" y="2845899"/>
            <a:ext cx="10736279" cy="310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37E8BAAC-2E90-4F84-BE43-C744EC56D468}"/>
              </a:ext>
            </a:extLst>
          </p:cNvPr>
          <p:cNvSpPr/>
          <p:nvPr/>
        </p:nvSpPr>
        <p:spPr>
          <a:xfrm>
            <a:off x="39462" y="2920496"/>
            <a:ext cx="169447" cy="38687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ADMINISTRAÇÃO BEXX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965D3CDE-2C57-4446-A34F-6676E9AEE745}"/>
              </a:ext>
            </a:extLst>
          </p:cNvPr>
          <p:cNvSpPr/>
          <p:nvPr/>
        </p:nvSpPr>
        <p:spPr>
          <a:xfrm>
            <a:off x="634346" y="1424836"/>
            <a:ext cx="79521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19.1 – Envio de documentação para análise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375C6D9C-5195-408A-BBD3-F10EC30709BD}"/>
              </a:ext>
            </a:extLst>
          </p:cNvPr>
          <p:cNvSpPr/>
          <p:nvPr/>
        </p:nvSpPr>
        <p:spPr>
          <a:xfrm>
            <a:off x="1674247" y="3046284"/>
            <a:ext cx="79521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19.2 – Distribuição interna para análise</a:t>
            </a:r>
          </a:p>
        </p:txBody>
      </p: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8BF179F7-5E30-46B3-A976-6F16B2219E5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rot="16200000" flipH="1">
            <a:off x="983103" y="1957534"/>
            <a:ext cx="1137597" cy="1039901"/>
          </a:xfrm>
          <a:prstGeom prst="bentConnector3">
            <a:avLst>
              <a:gd name="adj1" fmla="val 240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D8799328-4B68-4AFE-AF17-6F1CB99714E7}"/>
              </a:ext>
            </a:extLst>
          </p:cNvPr>
          <p:cNvCxnSpPr>
            <a:cxnSpLocks/>
            <a:stCxn id="26" idx="3"/>
            <a:endCxn id="30" idx="0"/>
          </p:cNvCxnSpPr>
          <p:nvPr/>
        </p:nvCxnSpPr>
        <p:spPr>
          <a:xfrm flipH="1">
            <a:off x="2127623" y="3288210"/>
            <a:ext cx="341834" cy="502453"/>
          </a:xfrm>
          <a:prstGeom prst="bentConnector4">
            <a:avLst>
              <a:gd name="adj1" fmla="val -66875"/>
              <a:gd name="adj2" fmla="val 740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9A10866A-6978-4F3C-910D-DC0400D4E8CD}"/>
              </a:ext>
            </a:extLst>
          </p:cNvPr>
          <p:cNvSpPr/>
          <p:nvPr/>
        </p:nvSpPr>
        <p:spPr>
          <a:xfrm>
            <a:off x="1730018" y="3790663"/>
            <a:ext cx="79521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19.3 – Abertura do processo de homologação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D4340BF-0C0D-4620-9E3A-F47DCF23FC95}"/>
              </a:ext>
            </a:extLst>
          </p:cNvPr>
          <p:cNvSpPr/>
          <p:nvPr/>
        </p:nvSpPr>
        <p:spPr>
          <a:xfrm>
            <a:off x="1690508" y="4496399"/>
            <a:ext cx="873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19.5 – Atualização de Status da validação de GR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17F360C-B19B-40F1-B6BA-4A7E9D9599F6}"/>
              </a:ext>
            </a:extLst>
          </p:cNvPr>
          <p:cNvSpPr/>
          <p:nvPr/>
        </p:nvSpPr>
        <p:spPr>
          <a:xfrm>
            <a:off x="1690507" y="5110325"/>
            <a:ext cx="873349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19.6 – Atualização de Status da validação do PATRIMONIAL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F1A6F2E7-D868-4B34-95A6-140998F590B7}"/>
              </a:ext>
            </a:extLst>
          </p:cNvPr>
          <p:cNvSpPr/>
          <p:nvPr/>
        </p:nvSpPr>
        <p:spPr>
          <a:xfrm>
            <a:off x="1684403" y="5683553"/>
            <a:ext cx="873349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19.7 – Atualização de Status da validação de TI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A7336B40-7291-4E3A-96A8-3C3F1D2E057C}"/>
              </a:ext>
            </a:extLst>
          </p:cNvPr>
          <p:cNvSpPr/>
          <p:nvPr/>
        </p:nvSpPr>
        <p:spPr>
          <a:xfrm>
            <a:off x="1695371" y="6256781"/>
            <a:ext cx="873349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19.8 – Atualização de Status da validação do FINANCEIRO</a:t>
            </a:r>
          </a:p>
        </p:txBody>
      </p: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B4145D6C-B9C4-4B93-BA7B-53B09A6DBA13}"/>
              </a:ext>
            </a:extLst>
          </p:cNvPr>
          <p:cNvCxnSpPr>
            <a:cxnSpLocks/>
            <a:stCxn id="30" idx="1"/>
            <a:endCxn id="44" idx="1"/>
          </p:cNvCxnSpPr>
          <p:nvPr/>
        </p:nvCxnSpPr>
        <p:spPr>
          <a:xfrm rot="10800000" flipV="1">
            <a:off x="1690508" y="4032589"/>
            <a:ext cx="39510" cy="705736"/>
          </a:xfrm>
          <a:prstGeom prst="bentConnector3">
            <a:avLst>
              <a:gd name="adj1" fmla="val 6785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id="{501B2722-5C9F-4E98-94E6-9D6655FAF973}"/>
              </a:ext>
            </a:extLst>
          </p:cNvPr>
          <p:cNvCxnSpPr>
            <a:cxnSpLocks/>
            <a:stCxn id="30" idx="1"/>
            <a:endCxn id="45" idx="1"/>
          </p:cNvCxnSpPr>
          <p:nvPr/>
        </p:nvCxnSpPr>
        <p:spPr>
          <a:xfrm rot="10800000" flipV="1">
            <a:off x="1690508" y="4032589"/>
            <a:ext cx="39511" cy="1319662"/>
          </a:xfrm>
          <a:prstGeom prst="bentConnector3">
            <a:avLst>
              <a:gd name="adj1" fmla="val 678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Angulado 53">
            <a:extLst>
              <a:ext uri="{FF2B5EF4-FFF2-40B4-BE49-F238E27FC236}">
                <a16:creationId xmlns:a16="http://schemas.microsoft.com/office/drawing/2014/main" id="{2E5D470D-9EF9-4821-A5AE-895C72444446}"/>
              </a:ext>
            </a:extLst>
          </p:cNvPr>
          <p:cNvCxnSpPr>
            <a:cxnSpLocks/>
            <a:stCxn id="30" idx="1"/>
            <a:endCxn id="46" idx="1"/>
          </p:cNvCxnSpPr>
          <p:nvPr/>
        </p:nvCxnSpPr>
        <p:spPr>
          <a:xfrm rot="10800000" flipV="1">
            <a:off x="1684404" y="4032589"/>
            <a:ext cx="45615" cy="1892890"/>
          </a:xfrm>
          <a:prstGeom prst="bentConnector3">
            <a:avLst>
              <a:gd name="adj1" fmla="val 6011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C941BE70-5F32-4BDB-BBEB-78D7E45F88C9}"/>
              </a:ext>
            </a:extLst>
          </p:cNvPr>
          <p:cNvCxnSpPr>
            <a:cxnSpLocks/>
            <a:stCxn id="30" idx="1"/>
            <a:endCxn id="47" idx="1"/>
          </p:cNvCxnSpPr>
          <p:nvPr/>
        </p:nvCxnSpPr>
        <p:spPr>
          <a:xfrm rot="10800000" flipV="1">
            <a:off x="1695372" y="4032589"/>
            <a:ext cx="34647" cy="2466118"/>
          </a:xfrm>
          <a:prstGeom prst="bentConnector3">
            <a:avLst>
              <a:gd name="adj1" fmla="val 7597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9D8F8F27-641D-480B-9E23-D66827AF8A3B}"/>
              </a:ext>
            </a:extLst>
          </p:cNvPr>
          <p:cNvSpPr/>
          <p:nvPr/>
        </p:nvSpPr>
        <p:spPr>
          <a:xfrm>
            <a:off x="3650328" y="6128212"/>
            <a:ext cx="873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19.9 - Atualização de retorno das áreas</a:t>
            </a:r>
          </a:p>
        </p:txBody>
      </p: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B13A1747-9EB9-423A-B696-9252C2AF113D}"/>
              </a:ext>
            </a:extLst>
          </p:cNvPr>
          <p:cNvCxnSpPr>
            <a:cxnSpLocks/>
            <a:stCxn id="44" idx="3"/>
            <a:endCxn id="60" idx="1"/>
          </p:cNvCxnSpPr>
          <p:nvPr/>
        </p:nvCxnSpPr>
        <p:spPr>
          <a:xfrm>
            <a:off x="2563856" y="4738325"/>
            <a:ext cx="1086472" cy="163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do 64">
            <a:extLst>
              <a:ext uri="{FF2B5EF4-FFF2-40B4-BE49-F238E27FC236}">
                <a16:creationId xmlns:a16="http://schemas.microsoft.com/office/drawing/2014/main" id="{8D7A749A-C48D-4434-A5ED-58839ADF60A9}"/>
              </a:ext>
            </a:extLst>
          </p:cNvPr>
          <p:cNvCxnSpPr>
            <a:cxnSpLocks/>
            <a:stCxn id="45" idx="3"/>
            <a:endCxn id="60" idx="1"/>
          </p:cNvCxnSpPr>
          <p:nvPr/>
        </p:nvCxnSpPr>
        <p:spPr>
          <a:xfrm>
            <a:off x="2563856" y="5352251"/>
            <a:ext cx="1086472" cy="10178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0B102D7A-F60D-41AE-B0FB-C3A8108B2A04}"/>
              </a:ext>
            </a:extLst>
          </p:cNvPr>
          <p:cNvCxnSpPr>
            <a:cxnSpLocks/>
            <a:stCxn id="46" idx="3"/>
            <a:endCxn id="60" idx="1"/>
          </p:cNvCxnSpPr>
          <p:nvPr/>
        </p:nvCxnSpPr>
        <p:spPr>
          <a:xfrm>
            <a:off x="2557752" y="5925479"/>
            <a:ext cx="1092576" cy="4446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Angulado 69">
            <a:extLst>
              <a:ext uri="{FF2B5EF4-FFF2-40B4-BE49-F238E27FC236}">
                <a16:creationId xmlns:a16="http://schemas.microsoft.com/office/drawing/2014/main" id="{0DC76378-EA9A-42CE-A293-CF3EF69A4FAC}"/>
              </a:ext>
            </a:extLst>
          </p:cNvPr>
          <p:cNvCxnSpPr>
            <a:cxnSpLocks/>
            <a:stCxn id="47" idx="3"/>
            <a:endCxn id="60" idx="1"/>
          </p:cNvCxnSpPr>
          <p:nvPr/>
        </p:nvCxnSpPr>
        <p:spPr>
          <a:xfrm flipV="1">
            <a:off x="2568720" y="6370138"/>
            <a:ext cx="1081608" cy="1285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A59154C7-78D4-44D5-8AFD-CD3079008E68}"/>
              </a:ext>
            </a:extLst>
          </p:cNvPr>
          <p:cNvSpPr/>
          <p:nvPr/>
        </p:nvSpPr>
        <p:spPr>
          <a:xfrm>
            <a:off x="3650829" y="5480150"/>
            <a:ext cx="873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19.10 - Solicitação de aprovação para continuidade com pendência</a:t>
            </a:r>
          </a:p>
        </p:txBody>
      </p:sp>
      <p:cxnSp>
        <p:nvCxnSpPr>
          <p:cNvPr id="74" name="Conector: Angulado 73">
            <a:extLst>
              <a:ext uri="{FF2B5EF4-FFF2-40B4-BE49-F238E27FC236}">
                <a16:creationId xmlns:a16="http://schemas.microsoft.com/office/drawing/2014/main" id="{A63C0070-7C6D-4C18-9F3B-AF4E66938DD8}"/>
              </a:ext>
            </a:extLst>
          </p:cNvPr>
          <p:cNvCxnSpPr>
            <a:cxnSpLocks/>
            <a:stCxn id="60" idx="0"/>
            <a:endCxn id="73" idx="2"/>
          </p:cNvCxnSpPr>
          <p:nvPr/>
        </p:nvCxnSpPr>
        <p:spPr>
          <a:xfrm rot="5400000" flipH="1" flipV="1">
            <a:off x="4005147" y="6045857"/>
            <a:ext cx="164211" cy="5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C41BB411-664D-4B28-8C56-E0110A30F13B}"/>
              </a:ext>
            </a:extLst>
          </p:cNvPr>
          <p:cNvSpPr/>
          <p:nvPr/>
        </p:nvSpPr>
        <p:spPr>
          <a:xfrm>
            <a:off x="3653679" y="4711991"/>
            <a:ext cx="873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19.11 - Atualização de Status da FORMALIZAÇÃO CONTRATUAL</a:t>
            </a: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FE485BD5-D391-461B-810E-2FAB2476796C}"/>
              </a:ext>
            </a:extLst>
          </p:cNvPr>
          <p:cNvSpPr/>
          <p:nvPr/>
        </p:nvSpPr>
        <p:spPr>
          <a:xfrm>
            <a:off x="3653669" y="4030601"/>
            <a:ext cx="873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19.12 - Atualização de Status dos TREINAMENTOS</a:t>
            </a:r>
          </a:p>
        </p:txBody>
      </p:sp>
      <p:cxnSp>
        <p:nvCxnSpPr>
          <p:cNvPr id="79" name="Conector: Angulado 78">
            <a:extLst>
              <a:ext uri="{FF2B5EF4-FFF2-40B4-BE49-F238E27FC236}">
                <a16:creationId xmlns:a16="http://schemas.microsoft.com/office/drawing/2014/main" id="{B5944BAE-B33E-457B-94D3-C6AA89F543CE}"/>
              </a:ext>
            </a:extLst>
          </p:cNvPr>
          <p:cNvCxnSpPr>
            <a:cxnSpLocks/>
            <a:stCxn id="73" idx="0"/>
            <a:endCxn id="77" idx="2"/>
          </p:cNvCxnSpPr>
          <p:nvPr/>
        </p:nvCxnSpPr>
        <p:spPr>
          <a:xfrm rot="5400000" flipH="1" flipV="1">
            <a:off x="3946774" y="5336571"/>
            <a:ext cx="284308" cy="28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: Angulado 81">
            <a:extLst>
              <a:ext uri="{FF2B5EF4-FFF2-40B4-BE49-F238E27FC236}">
                <a16:creationId xmlns:a16="http://schemas.microsoft.com/office/drawing/2014/main" id="{0668783D-E23C-46DF-9030-474CA5F8C89D}"/>
              </a:ext>
            </a:extLst>
          </p:cNvPr>
          <p:cNvCxnSpPr>
            <a:cxnSpLocks/>
            <a:stCxn id="77" idx="0"/>
            <a:endCxn id="78" idx="2"/>
          </p:cNvCxnSpPr>
          <p:nvPr/>
        </p:nvCxnSpPr>
        <p:spPr>
          <a:xfrm rot="16200000" flipV="1">
            <a:off x="3991579" y="4613217"/>
            <a:ext cx="197539" cy="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0EEDF5D1-CC05-4292-97EC-5E8A6B42F64E}"/>
              </a:ext>
            </a:extLst>
          </p:cNvPr>
          <p:cNvSpPr/>
          <p:nvPr/>
        </p:nvSpPr>
        <p:spPr>
          <a:xfrm>
            <a:off x="3650328" y="3394777"/>
            <a:ext cx="873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19.13 - Liberação de INICIO DA OPERAÇÂO</a:t>
            </a:r>
          </a:p>
        </p:txBody>
      </p:sp>
      <p:cxnSp>
        <p:nvCxnSpPr>
          <p:cNvPr id="86" name="Conector: Angulado 85">
            <a:extLst>
              <a:ext uri="{FF2B5EF4-FFF2-40B4-BE49-F238E27FC236}">
                <a16:creationId xmlns:a16="http://schemas.microsoft.com/office/drawing/2014/main" id="{737A74F5-4E36-4E98-832E-888341CEDBE7}"/>
              </a:ext>
            </a:extLst>
          </p:cNvPr>
          <p:cNvCxnSpPr>
            <a:cxnSpLocks/>
            <a:stCxn id="78" idx="0"/>
            <a:endCxn id="85" idx="2"/>
          </p:cNvCxnSpPr>
          <p:nvPr/>
        </p:nvCxnSpPr>
        <p:spPr>
          <a:xfrm rot="16200000" flipV="1">
            <a:off x="4012687" y="3952944"/>
            <a:ext cx="151973" cy="33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uxograma: Conector fora de Página 88">
            <a:extLst>
              <a:ext uri="{FF2B5EF4-FFF2-40B4-BE49-F238E27FC236}">
                <a16:creationId xmlns:a16="http://schemas.microsoft.com/office/drawing/2014/main" id="{ADCBC122-EB2E-4E88-B4B1-DCD738454D20}"/>
              </a:ext>
            </a:extLst>
          </p:cNvPr>
          <p:cNvSpPr/>
          <p:nvPr/>
        </p:nvSpPr>
        <p:spPr>
          <a:xfrm>
            <a:off x="3996973" y="2956460"/>
            <a:ext cx="181845" cy="14487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/>
              <a:t>18</a:t>
            </a:r>
          </a:p>
        </p:txBody>
      </p:sp>
      <p:cxnSp>
        <p:nvCxnSpPr>
          <p:cNvPr id="90" name="Conector: Angulado 89">
            <a:extLst>
              <a:ext uri="{FF2B5EF4-FFF2-40B4-BE49-F238E27FC236}">
                <a16:creationId xmlns:a16="http://schemas.microsoft.com/office/drawing/2014/main" id="{730DE34D-714C-4280-A5C3-EFD8C17ADCE6}"/>
              </a:ext>
            </a:extLst>
          </p:cNvPr>
          <p:cNvCxnSpPr>
            <a:cxnSpLocks/>
            <a:stCxn id="85" idx="0"/>
            <a:endCxn id="89" idx="2"/>
          </p:cNvCxnSpPr>
          <p:nvPr/>
        </p:nvCxnSpPr>
        <p:spPr>
          <a:xfrm rot="5400000" flipH="1" flipV="1">
            <a:off x="3940727" y="3247608"/>
            <a:ext cx="293444" cy="8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CB91D819-C15F-4CFE-A260-AF0EC51D7A69}"/>
              </a:ext>
            </a:extLst>
          </p:cNvPr>
          <p:cNvCxnSpPr>
            <a:cxnSpLocks/>
          </p:cNvCxnSpPr>
          <p:nvPr/>
        </p:nvCxnSpPr>
        <p:spPr>
          <a:xfrm flipH="1">
            <a:off x="4727228" y="987581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F49A412B-F6CC-4C7C-80B9-FFEF8D2F7953}"/>
              </a:ext>
            </a:extLst>
          </p:cNvPr>
          <p:cNvSpPr/>
          <p:nvPr/>
        </p:nvSpPr>
        <p:spPr>
          <a:xfrm>
            <a:off x="2211703" y="1432403"/>
            <a:ext cx="79521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20.20 – auto cadastro</a:t>
            </a:r>
          </a:p>
        </p:txBody>
      </p: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23E67FDE-9D17-4677-87A0-A7D229DA6BB2}"/>
              </a:ext>
            </a:extLst>
          </p:cNvPr>
          <p:cNvCxnSpPr>
            <a:cxnSpLocks/>
            <a:stCxn id="43" idx="2"/>
            <a:endCxn id="26" idx="0"/>
          </p:cNvCxnSpPr>
          <p:nvPr/>
        </p:nvCxnSpPr>
        <p:spPr>
          <a:xfrm rot="5400000">
            <a:off x="1775565" y="2212541"/>
            <a:ext cx="1130030" cy="5374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7761A431-F31F-45C3-BB9E-F695D9C266B1}"/>
              </a:ext>
            </a:extLst>
          </p:cNvPr>
          <p:cNvSpPr/>
          <p:nvPr/>
        </p:nvSpPr>
        <p:spPr>
          <a:xfrm>
            <a:off x="606513" y="3068681"/>
            <a:ext cx="913273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19.0 – Liberação de usuário e senha para o portal do Transportador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79D17E8-C1B2-46DF-8189-63449EF7AE78}"/>
              </a:ext>
            </a:extLst>
          </p:cNvPr>
          <p:cNvCxnSpPr>
            <a:cxnSpLocks/>
            <a:stCxn id="50" idx="0"/>
            <a:endCxn id="25" idx="1"/>
          </p:cNvCxnSpPr>
          <p:nvPr/>
        </p:nvCxnSpPr>
        <p:spPr>
          <a:xfrm rot="16200000" flipV="1">
            <a:off x="147789" y="2153320"/>
            <a:ext cx="1401919" cy="428804"/>
          </a:xfrm>
          <a:prstGeom prst="bentConnector4">
            <a:avLst>
              <a:gd name="adj1" fmla="val 41372"/>
              <a:gd name="adj2" fmla="val 1598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1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3" name="Seta: Divisa 2">
            <a:extLst>
              <a:ext uri="{FF2B5EF4-FFF2-40B4-BE49-F238E27FC236}">
                <a16:creationId xmlns:a16="http://schemas.microsoft.com/office/drawing/2014/main" id="{C2EC31E8-E2B6-4F6C-86F4-68A9A71F010F}"/>
              </a:ext>
            </a:extLst>
          </p:cNvPr>
          <p:cNvSpPr/>
          <p:nvPr/>
        </p:nvSpPr>
        <p:spPr>
          <a:xfrm>
            <a:off x="465556" y="597008"/>
            <a:ext cx="3131084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14" name="Seta: Divisa 13">
            <a:extLst>
              <a:ext uri="{FF2B5EF4-FFF2-40B4-BE49-F238E27FC236}">
                <a16:creationId xmlns:a16="http://schemas.microsoft.com/office/drawing/2014/main" id="{61F79BF9-B011-4C2F-8A9D-EBF004E3ABD8}"/>
              </a:ext>
            </a:extLst>
          </p:cNvPr>
          <p:cNvSpPr/>
          <p:nvPr/>
        </p:nvSpPr>
        <p:spPr>
          <a:xfrm>
            <a:off x="3488989" y="597008"/>
            <a:ext cx="4235507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15" name="Seta: Divisa 14">
            <a:extLst>
              <a:ext uri="{FF2B5EF4-FFF2-40B4-BE49-F238E27FC236}">
                <a16:creationId xmlns:a16="http://schemas.microsoft.com/office/drawing/2014/main" id="{64BD7B2E-D207-4CB6-AA19-E67302723026}"/>
              </a:ext>
            </a:extLst>
          </p:cNvPr>
          <p:cNvSpPr/>
          <p:nvPr/>
        </p:nvSpPr>
        <p:spPr>
          <a:xfrm>
            <a:off x="7605859" y="597008"/>
            <a:ext cx="3845912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D080357-32C0-49B3-8B56-853AACB932D6}"/>
              </a:ext>
            </a:extLst>
          </p:cNvPr>
          <p:cNvSpPr/>
          <p:nvPr/>
        </p:nvSpPr>
        <p:spPr>
          <a:xfrm>
            <a:off x="196222" y="1158240"/>
            <a:ext cx="426093" cy="5549410"/>
          </a:xfrm>
          <a:prstGeom prst="rect">
            <a:avLst/>
          </a:prstGeom>
          <a:solidFill>
            <a:srgbClr val="D8DA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1C9EE43-328F-4D84-BB65-0473B4DB7B96}"/>
              </a:ext>
            </a:extLst>
          </p:cNvPr>
          <p:cNvSpPr/>
          <p:nvPr/>
        </p:nvSpPr>
        <p:spPr>
          <a:xfrm>
            <a:off x="988800" y="3024274"/>
            <a:ext cx="343334" cy="784529"/>
          </a:xfrm>
          <a:prstGeom prst="rect">
            <a:avLst/>
          </a:prstGeom>
          <a:solidFill>
            <a:srgbClr val="93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Monitor Int. BEXX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CE1CCC5-5937-46AC-B233-565171772E93}"/>
              </a:ext>
            </a:extLst>
          </p:cNvPr>
          <p:cNvCxnSpPr>
            <a:cxnSpLocks/>
          </p:cNvCxnSpPr>
          <p:nvPr/>
        </p:nvCxnSpPr>
        <p:spPr>
          <a:xfrm>
            <a:off x="726007" y="2986625"/>
            <a:ext cx="10413680" cy="625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850DA7CB-278E-46A3-861F-55B508A22271}"/>
              </a:ext>
            </a:extLst>
          </p:cNvPr>
          <p:cNvCxnSpPr>
            <a:cxnSpLocks/>
          </p:cNvCxnSpPr>
          <p:nvPr/>
        </p:nvCxnSpPr>
        <p:spPr>
          <a:xfrm>
            <a:off x="786129" y="3808803"/>
            <a:ext cx="10289885" cy="77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02E06651-1B02-442E-A2F4-7EAD66A38689}"/>
              </a:ext>
            </a:extLst>
          </p:cNvPr>
          <p:cNvSpPr/>
          <p:nvPr/>
        </p:nvSpPr>
        <p:spPr>
          <a:xfrm>
            <a:off x="988800" y="3847116"/>
            <a:ext cx="343334" cy="2860534"/>
          </a:xfrm>
          <a:prstGeom prst="rect">
            <a:avLst/>
          </a:prstGeom>
          <a:solidFill>
            <a:srgbClr val="93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Pechinchador BEXX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6B468D07-FB6B-4DC2-B195-6D51A6844AF2}"/>
              </a:ext>
            </a:extLst>
          </p:cNvPr>
          <p:cNvSpPr/>
          <p:nvPr/>
        </p:nvSpPr>
        <p:spPr>
          <a:xfrm>
            <a:off x="988800" y="1158240"/>
            <a:ext cx="343334" cy="1790072"/>
          </a:xfrm>
          <a:prstGeom prst="rect">
            <a:avLst/>
          </a:prstGeom>
          <a:solidFill>
            <a:srgbClr val="93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ER, WMS, TMS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945A654F-E699-476B-A181-96518427B683}"/>
              </a:ext>
            </a:extLst>
          </p:cNvPr>
          <p:cNvCxnSpPr>
            <a:cxnSpLocks/>
          </p:cNvCxnSpPr>
          <p:nvPr/>
        </p:nvCxnSpPr>
        <p:spPr>
          <a:xfrm flipH="1">
            <a:off x="3409294" y="906906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099829C7-B288-47A4-9801-73B5DC627433}"/>
              </a:ext>
            </a:extLst>
          </p:cNvPr>
          <p:cNvCxnSpPr>
            <a:cxnSpLocks/>
          </p:cNvCxnSpPr>
          <p:nvPr/>
        </p:nvCxnSpPr>
        <p:spPr>
          <a:xfrm flipH="1">
            <a:off x="7516996" y="937666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87778043-05AA-4A34-A82E-B7354944B4E4}"/>
              </a:ext>
            </a:extLst>
          </p:cNvPr>
          <p:cNvCxnSpPr>
            <a:cxnSpLocks/>
          </p:cNvCxnSpPr>
          <p:nvPr/>
        </p:nvCxnSpPr>
        <p:spPr>
          <a:xfrm flipH="1">
            <a:off x="11346631" y="903857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EBE9C7A-DF5D-485F-A0B3-78732B804349}"/>
              </a:ext>
            </a:extLst>
          </p:cNvPr>
          <p:cNvCxnSpPr/>
          <p:nvPr/>
        </p:nvCxnSpPr>
        <p:spPr>
          <a:xfrm>
            <a:off x="5495109" y="1158240"/>
            <a:ext cx="0" cy="33440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F607FFE2-D49E-43F6-BAA0-46260A1F8C9D}"/>
              </a:ext>
            </a:extLst>
          </p:cNvPr>
          <p:cNvCxnSpPr>
            <a:cxnSpLocks/>
          </p:cNvCxnSpPr>
          <p:nvPr/>
        </p:nvCxnSpPr>
        <p:spPr>
          <a:xfrm>
            <a:off x="1413984" y="3429000"/>
            <a:ext cx="3627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F28C6F04-4FA0-4F7E-8DAC-8442572F1174}"/>
              </a:ext>
            </a:extLst>
          </p:cNvPr>
          <p:cNvCxnSpPr>
            <a:cxnSpLocks/>
          </p:cNvCxnSpPr>
          <p:nvPr/>
        </p:nvCxnSpPr>
        <p:spPr>
          <a:xfrm>
            <a:off x="682462" y="2361926"/>
            <a:ext cx="3627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A1264BE-13E6-4190-8A7D-4AEFF563310D}"/>
              </a:ext>
            </a:extLst>
          </p:cNvPr>
          <p:cNvSpPr txBox="1"/>
          <p:nvPr/>
        </p:nvSpPr>
        <p:spPr>
          <a:xfrm>
            <a:off x="5591129" y="1245895"/>
            <a:ext cx="1692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PROCESSO</a:t>
            </a:r>
          </a:p>
          <a:p>
            <a:r>
              <a:rPr lang="pt-BR" dirty="0"/>
              <a:t>(Sequência de etapas)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1567819-A3BF-4525-8161-B8E673B5A560}"/>
              </a:ext>
            </a:extLst>
          </p:cNvPr>
          <p:cNvSpPr txBox="1"/>
          <p:nvPr/>
        </p:nvSpPr>
        <p:spPr>
          <a:xfrm>
            <a:off x="1649653" y="1444986"/>
            <a:ext cx="1692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AGENTE</a:t>
            </a:r>
          </a:p>
          <a:p>
            <a:r>
              <a:rPr lang="pt-BR" dirty="0">
                <a:solidFill>
                  <a:srgbClr val="FF0000"/>
                </a:solidFill>
              </a:rPr>
              <a:t>(Quem faz)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EF37CCA-98C1-4D82-83E3-13C90B7C52F1}"/>
              </a:ext>
            </a:extLst>
          </p:cNvPr>
          <p:cNvSpPr txBox="1"/>
          <p:nvPr/>
        </p:nvSpPr>
        <p:spPr>
          <a:xfrm>
            <a:off x="1359618" y="3000511"/>
            <a:ext cx="309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FERRAMENTAS</a:t>
            </a:r>
          </a:p>
        </p:txBody>
      </p:sp>
    </p:spTree>
    <p:extLst>
      <p:ext uri="{BB962C8B-B14F-4D97-AF65-F5344CB8AC3E}">
        <p14:creationId xmlns:p14="http://schemas.microsoft.com/office/powerpoint/2010/main" val="270684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48D44F7-B50B-464B-9EDF-A3A5F6FC8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39" y="1793966"/>
            <a:ext cx="3973193" cy="305382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23ACFF-D8F6-4085-9893-FA3E755AC0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8992" y="2114074"/>
            <a:ext cx="7199747" cy="262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14" name="Seta: Divisa 13">
            <a:extLst>
              <a:ext uri="{FF2B5EF4-FFF2-40B4-BE49-F238E27FC236}">
                <a16:creationId xmlns:a16="http://schemas.microsoft.com/office/drawing/2014/main" id="{61F79BF9-B011-4C2F-8A9D-EBF004E3ABD8}"/>
              </a:ext>
            </a:extLst>
          </p:cNvPr>
          <p:cNvSpPr/>
          <p:nvPr/>
        </p:nvSpPr>
        <p:spPr>
          <a:xfrm>
            <a:off x="236883" y="607774"/>
            <a:ext cx="11377116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A – PROSPECÇÃO DE CLIENTES – ANÁLISE DE VIABILIDADE ECONÔMICA (PRÉ CADASTRO)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3BF9EB0-DDCD-46D6-B0FC-2E4E828933CE}"/>
              </a:ext>
            </a:extLst>
          </p:cNvPr>
          <p:cNvSpPr/>
          <p:nvPr/>
        </p:nvSpPr>
        <p:spPr>
          <a:xfrm>
            <a:off x="39462" y="1076748"/>
            <a:ext cx="234535" cy="6956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C863960-7BB2-48A2-B434-1D59192853C0}"/>
              </a:ext>
            </a:extLst>
          </p:cNvPr>
          <p:cNvSpPr/>
          <p:nvPr/>
        </p:nvSpPr>
        <p:spPr>
          <a:xfrm>
            <a:off x="39462" y="1817758"/>
            <a:ext cx="247259" cy="5040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ADMINISTRAÇÃO BEXX</a:t>
            </a:r>
          </a:p>
        </p:txBody>
      </p:sp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F5206C07-8586-4FC4-B4C9-0C7FC2D3CD77}"/>
              </a:ext>
            </a:extLst>
          </p:cNvPr>
          <p:cNvCxnSpPr>
            <a:cxnSpLocks/>
          </p:cNvCxnSpPr>
          <p:nvPr/>
        </p:nvCxnSpPr>
        <p:spPr>
          <a:xfrm flipV="1">
            <a:off x="236883" y="1717058"/>
            <a:ext cx="11396111" cy="205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tângulo: Cantos Arredondados 120">
            <a:extLst>
              <a:ext uri="{FF2B5EF4-FFF2-40B4-BE49-F238E27FC236}">
                <a16:creationId xmlns:a16="http://schemas.microsoft.com/office/drawing/2014/main" id="{265C4644-3538-4419-B7B3-CFE58C213B57}"/>
              </a:ext>
            </a:extLst>
          </p:cNvPr>
          <p:cNvSpPr/>
          <p:nvPr/>
        </p:nvSpPr>
        <p:spPr>
          <a:xfrm>
            <a:off x="410043" y="1076748"/>
            <a:ext cx="955362" cy="563370"/>
          </a:xfrm>
          <a:prstGeom prst="roundRect">
            <a:avLst/>
          </a:prstGeom>
          <a:solidFill>
            <a:srgbClr val="FFF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A.1 - Informação de perfil de carga</a:t>
            </a:r>
          </a:p>
        </p:txBody>
      </p:sp>
      <p:sp>
        <p:nvSpPr>
          <p:cNvPr id="122" name="Retângulo: Cantos Arredondados 121">
            <a:extLst>
              <a:ext uri="{FF2B5EF4-FFF2-40B4-BE49-F238E27FC236}">
                <a16:creationId xmlns:a16="http://schemas.microsoft.com/office/drawing/2014/main" id="{6038E58D-01E5-4E4E-BB6B-B40C44B3AF19}"/>
              </a:ext>
            </a:extLst>
          </p:cNvPr>
          <p:cNvSpPr/>
          <p:nvPr/>
        </p:nvSpPr>
        <p:spPr>
          <a:xfrm>
            <a:off x="1900012" y="2464678"/>
            <a:ext cx="1368411" cy="3529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A.6 - Informação das Tabelas de fretes de sua base</a:t>
            </a:r>
          </a:p>
        </p:txBody>
      </p:sp>
      <p:sp>
        <p:nvSpPr>
          <p:cNvPr id="123" name="Retângulo: Cantos Arredondados 122">
            <a:extLst>
              <a:ext uri="{FF2B5EF4-FFF2-40B4-BE49-F238E27FC236}">
                <a16:creationId xmlns:a16="http://schemas.microsoft.com/office/drawing/2014/main" id="{72C4F436-3219-42D9-ABAA-8B07B08EE3A6}"/>
              </a:ext>
            </a:extLst>
          </p:cNvPr>
          <p:cNvSpPr/>
          <p:nvPr/>
        </p:nvSpPr>
        <p:spPr>
          <a:xfrm>
            <a:off x="6478969" y="1076748"/>
            <a:ext cx="955362" cy="520983"/>
          </a:xfrm>
          <a:prstGeom prst="roundRect">
            <a:avLst/>
          </a:prstGeom>
          <a:solidFill>
            <a:srgbClr val="FFF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A.1 - Informação Prazo de Pagamento</a:t>
            </a:r>
          </a:p>
        </p:txBody>
      </p:sp>
      <p:sp>
        <p:nvSpPr>
          <p:cNvPr id="126" name="Retângulo: Cantos Arredondados 125">
            <a:extLst>
              <a:ext uri="{FF2B5EF4-FFF2-40B4-BE49-F238E27FC236}">
                <a16:creationId xmlns:a16="http://schemas.microsoft.com/office/drawing/2014/main" id="{7AFB5D6B-2B3A-4D7A-BB01-C44823E0BF02}"/>
              </a:ext>
            </a:extLst>
          </p:cNvPr>
          <p:cNvSpPr/>
          <p:nvPr/>
        </p:nvSpPr>
        <p:spPr>
          <a:xfrm>
            <a:off x="1852720" y="1076748"/>
            <a:ext cx="1017967" cy="563371"/>
          </a:xfrm>
          <a:prstGeom prst="roundRect">
            <a:avLst/>
          </a:prstGeom>
          <a:solidFill>
            <a:srgbClr val="FFF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A.1 - Informação de Prazo de entrega por destino / região</a:t>
            </a:r>
          </a:p>
        </p:txBody>
      </p:sp>
      <p:sp>
        <p:nvSpPr>
          <p:cNvPr id="127" name="Retângulo: Cantos Arredondados 126">
            <a:extLst>
              <a:ext uri="{FF2B5EF4-FFF2-40B4-BE49-F238E27FC236}">
                <a16:creationId xmlns:a16="http://schemas.microsoft.com/office/drawing/2014/main" id="{A7A40910-EE79-4AE2-96ED-A6D7E8440645}"/>
              </a:ext>
            </a:extLst>
          </p:cNvPr>
          <p:cNvSpPr/>
          <p:nvPr/>
        </p:nvSpPr>
        <p:spPr>
          <a:xfrm>
            <a:off x="8019789" y="1076748"/>
            <a:ext cx="1019633" cy="520983"/>
          </a:xfrm>
          <a:prstGeom prst="roundRect">
            <a:avLst/>
          </a:prstGeom>
          <a:solidFill>
            <a:srgbClr val="FFF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A.1 - Informação de opção por crédito</a:t>
            </a:r>
          </a:p>
        </p:txBody>
      </p:sp>
      <p:cxnSp>
        <p:nvCxnSpPr>
          <p:cNvPr id="150" name="Conector: Angulado 149">
            <a:extLst>
              <a:ext uri="{FF2B5EF4-FFF2-40B4-BE49-F238E27FC236}">
                <a16:creationId xmlns:a16="http://schemas.microsoft.com/office/drawing/2014/main" id="{2CA6DFBB-9F7E-4B3B-A5DB-CB352A3A97C9}"/>
              </a:ext>
            </a:extLst>
          </p:cNvPr>
          <p:cNvCxnSpPr>
            <a:cxnSpLocks/>
            <a:stCxn id="121" idx="2"/>
            <a:endCxn id="651" idx="3"/>
          </p:cNvCxnSpPr>
          <p:nvPr/>
        </p:nvCxnSpPr>
        <p:spPr>
          <a:xfrm rot="16200000" flipH="1">
            <a:off x="1314950" y="1212891"/>
            <a:ext cx="1782974" cy="26374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Angulado 150">
            <a:extLst>
              <a:ext uri="{FF2B5EF4-FFF2-40B4-BE49-F238E27FC236}">
                <a16:creationId xmlns:a16="http://schemas.microsoft.com/office/drawing/2014/main" id="{C5E01008-064D-4FAF-9F69-6516EAB27511}"/>
              </a:ext>
            </a:extLst>
          </p:cNvPr>
          <p:cNvCxnSpPr>
            <a:cxnSpLocks/>
            <a:stCxn id="126" idx="1"/>
            <a:endCxn id="651" idx="3"/>
          </p:cNvCxnSpPr>
          <p:nvPr/>
        </p:nvCxnSpPr>
        <p:spPr>
          <a:xfrm rot="10800000" flipH="1" flipV="1">
            <a:off x="1852719" y="1358434"/>
            <a:ext cx="1672431" cy="2064658"/>
          </a:xfrm>
          <a:prstGeom prst="bentConnector3">
            <a:avLst>
              <a:gd name="adj1" fmla="val -25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id="{05860A9D-3791-42E8-A4F8-4B73F38720CF}"/>
              </a:ext>
            </a:extLst>
          </p:cNvPr>
          <p:cNvSpPr/>
          <p:nvPr/>
        </p:nvSpPr>
        <p:spPr>
          <a:xfrm>
            <a:off x="2564229" y="4461877"/>
            <a:ext cx="976803" cy="413669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A.8 – Simula potencial de </a:t>
            </a:r>
            <a:r>
              <a:rPr lang="pt-BR" sz="800" dirty="0" err="1">
                <a:solidFill>
                  <a:srgbClr val="7030A0"/>
                </a:solidFill>
              </a:rPr>
              <a:t>success</a:t>
            </a:r>
            <a:r>
              <a:rPr lang="pt-BR" sz="800" dirty="0">
                <a:solidFill>
                  <a:srgbClr val="7030A0"/>
                </a:solidFill>
              </a:rPr>
              <a:t> </a:t>
            </a:r>
            <a:r>
              <a:rPr lang="pt-BR" sz="800" dirty="0" err="1">
                <a:solidFill>
                  <a:srgbClr val="7030A0"/>
                </a:solidFill>
              </a:rPr>
              <a:t>fee</a:t>
            </a:r>
            <a:endParaRPr lang="pt-BR" sz="800" dirty="0">
              <a:solidFill>
                <a:srgbClr val="7030A0"/>
              </a:solidFill>
            </a:endParaRPr>
          </a:p>
        </p:txBody>
      </p:sp>
      <p:cxnSp>
        <p:nvCxnSpPr>
          <p:cNvPr id="155" name="Conector: Angulado 154">
            <a:extLst>
              <a:ext uri="{FF2B5EF4-FFF2-40B4-BE49-F238E27FC236}">
                <a16:creationId xmlns:a16="http://schemas.microsoft.com/office/drawing/2014/main" id="{8D147414-A8F3-425F-A76A-5475934687B8}"/>
              </a:ext>
            </a:extLst>
          </p:cNvPr>
          <p:cNvCxnSpPr>
            <a:cxnSpLocks/>
            <a:stCxn id="233" idx="2"/>
            <a:endCxn id="457" idx="0"/>
          </p:cNvCxnSpPr>
          <p:nvPr/>
        </p:nvCxnSpPr>
        <p:spPr>
          <a:xfrm rot="5400000">
            <a:off x="4261172" y="3593156"/>
            <a:ext cx="195517" cy="222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tângulo: Cantos Arredondados 157">
            <a:extLst>
              <a:ext uri="{FF2B5EF4-FFF2-40B4-BE49-F238E27FC236}">
                <a16:creationId xmlns:a16="http://schemas.microsoft.com/office/drawing/2014/main" id="{FCCB0DFE-49AF-4F8E-B14E-0794E6A1D40D}"/>
              </a:ext>
            </a:extLst>
          </p:cNvPr>
          <p:cNvSpPr/>
          <p:nvPr/>
        </p:nvSpPr>
        <p:spPr>
          <a:xfrm>
            <a:off x="3703558" y="1744643"/>
            <a:ext cx="1342573" cy="374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A.5 – Identificação do </a:t>
            </a:r>
            <a:r>
              <a:rPr lang="pt-BR" sz="800" b="1" u="sng" dirty="0">
                <a:solidFill>
                  <a:schemeClr val="tx1"/>
                </a:solidFill>
              </a:rPr>
              <a:t>modelo </a:t>
            </a:r>
            <a:r>
              <a:rPr lang="pt-BR" sz="800" dirty="0">
                <a:solidFill>
                  <a:schemeClr val="tx1"/>
                </a:solidFill>
              </a:rPr>
              <a:t>de Base de transportes</a:t>
            </a:r>
          </a:p>
        </p:txBody>
      </p:sp>
      <p:sp>
        <p:nvSpPr>
          <p:cNvPr id="160" name="Fluxograma: Decisão 159">
            <a:extLst>
              <a:ext uri="{FF2B5EF4-FFF2-40B4-BE49-F238E27FC236}">
                <a16:creationId xmlns:a16="http://schemas.microsoft.com/office/drawing/2014/main" id="{8EDFC4AC-E283-4FF1-AED8-E0032B6BA583}"/>
              </a:ext>
            </a:extLst>
          </p:cNvPr>
          <p:cNvSpPr/>
          <p:nvPr/>
        </p:nvSpPr>
        <p:spPr>
          <a:xfrm>
            <a:off x="4254638" y="2246832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2" name="Conector: Angulado 161">
            <a:extLst>
              <a:ext uri="{FF2B5EF4-FFF2-40B4-BE49-F238E27FC236}">
                <a16:creationId xmlns:a16="http://schemas.microsoft.com/office/drawing/2014/main" id="{30930B4D-5570-4249-9847-9F7454FC4954}"/>
              </a:ext>
            </a:extLst>
          </p:cNvPr>
          <p:cNvCxnSpPr>
            <a:cxnSpLocks/>
            <a:stCxn id="158" idx="2"/>
            <a:endCxn id="160" idx="0"/>
          </p:cNvCxnSpPr>
          <p:nvPr/>
        </p:nvCxnSpPr>
        <p:spPr>
          <a:xfrm rot="5400000">
            <a:off x="4308715" y="2180701"/>
            <a:ext cx="127721" cy="45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aixaDeTexto 164">
            <a:extLst>
              <a:ext uri="{FF2B5EF4-FFF2-40B4-BE49-F238E27FC236}">
                <a16:creationId xmlns:a16="http://schemas.microsoft.com/office/drawing/2014/main" id="{908E2A1E-B5B1-4CBE-AE8F-63724371496C}"/>
              </a:ext>
            </a:extLst>
          </p:cNvPr>
          <p:cNvSpPr txBox="1"/>
          <p:nvPr/>
        </p:nvSpPr>
        <p:spPr>
          <a:xfrm>
            <a:off x="2527455" y="2962250"/>
            <a:ext cx="929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Base PRÓPRIA E BASE BEXX</a:t>
            </a:r>
          </a:p>
        </p:txBody>
      </p:sp>
      <p:sp>
        <p:nvSpPr>
          <p:cNvPr id="171" name="Retângulo: Cantos Arredondados 170">
            <a:extLst>
              <a:ext uri="{FF2B5EF4-FFF2-40B4-BE49-F238E27FC236}">
                <a16:creationId xmlns:a16="http://schemas.microsoft.com/office/drawing/2014/main" id="{4EA30A6E-DF05-4CFF-814D-C4CD1D18A939}"/>
              </a:ext>
            </a:extLst>
          </p:cNvPr>
          <p:cNvSpPr/>
          <p:nvPr/>
        </p:nvSpPr>
        <p:spPr>
          <a:xfrm>
            <a:off x="1819301" y="5989660"/>
            <a:ext cx="997556" cy="563370"/>
          </a:xfrm>
          <a:prstGeom prst="roundRect">
            <a:avLst/>
          </a:prstGeom>
          <a:solidFill>
            <a:srgbClr val="FFE1E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0000"/>
                </a:solidFill>
              </a:rPr>
              <a:t>A.11 – Comunica cliente sobre inviabilidade do modelo</a:t>
            </a:r>
          </a:p>
        </p:txBody>
      </p:sp>
      <p:sp>
        <p:nvSpPr>
          <p:cNvPr id="172" name="Fluxograma: Decisão 171">
            <a:extLst>
              <a:ext uri="{FF2B5EF4-FFF2-40B4-BE49-F238E27FC236}">
                <a16:creationId xmlns:a16="http://schemas.microsoft.com/office/drawing/2014/main" id="{08820DC7-32A5-47AD-BE64-C25BEF84EF19}"/>
              </a:ext>
            </a:extLst>
          </p:cNvPr>
          <p:cNvSpPr/>
          <p:nvPr/>
        </p:nvSpPr>
        <p:spPr>
          <a:xfrm>
            <a:off x="2935177" y="5067088"/>
            <a:ext cx="231333" cy="119207"/>
          </a:xfrm>
          <a:prstGeom prst="flowChartDecisi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3" name="Conector: Angulado 172">
            <a:extLst>
              <a:ext uri="{FF2B5EF4-FFF2-40B4-BE49-F238E27FC236}">
                <a16:creationId xmlns:a16="http://schemas.microsoft.com/office/drawing/2014/main" id="{C765BC1B-DCD7-4A48-BF00-4743D9E29D0F}"/>
              </a:ext>
            </a:extLst>
          </p:cNvPr>
          <p:cNvCxnSpPr>
            <a:cxnSpLocks/>
            <a:stCxn id="154" idx="2"/>
            <a:endCxn id="172" idx="0"/>
          </p:cNvCxnSpPr>
          <p:nvPr/>
        </p:nvCxnSpPr>
        <p:spPr>
          <a:xfrm rot="5400000">
            <a:off x="2955967" y="4970424"/>
            <a:ext cx="191542" cy="178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Conector: Angulado 173">
            <a:extLst>
              <a:ext uri="{FF2B5EF4-FFF2-40B4-BE49-F238E27FC236}">
                <a16:creationId xmlns:a16="http://schemas.microsoft.com/office/drawing/2014/main" id="{276B177D-7C9D-4113-9672-631E08F96DC6}"/>
              </a:ext>
            </a:extLst>
          </p:cNvPr>
          <p:cNvCxnSpPr>
            <a:cxnSpLocks/>
            <a:stCxn id="172" idx="1"/>
            <a:endCxn id="171" idx="0"/>
          </p:cNvCxnSpPr>
          <p:nvPr/>
        </p:nvCxnSpPr>
        <p:spPr>
          <a:xfrm rot="10800000" flipV="1">
            <a:off x="2318079" y="5126692"/>
            <a:ext cx="617098" cy="862968"/>
          </a:xfrm>
          <a:prstGeom prst="bentConnector2">
            <a:avLst/>
          </a:prstGeom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4" name="CaixaDeTexto 183">
            <a:extLst>
              <a:ext uri="{FF2B5EF4-FFF2-40B4-BE49-F238E27FC236}">
                <a16:creationId xmlns:a16="http://schemas.microsoft.com/office/drawing/2014/main" id="{F6687A33-27DF-41BD-A371-EEB22B63AA60}"/>
              </a:ext>
            </a:extLst>
          </p:cNvPr>
          <p:cNvSpPr txBox="1"/>
          <p:nvPr/>
        </p:nvSpPr>
        <p:spPr>
          <a:xfrm>
            <a:off x="1344301" y="4900477"/>
            <a:ext cx="1703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7030A0"/>
                </a:solidFill>
              </a:rPr>
              <a:t>Potencial fora do interesse da BEXX</a:t>
            </a:r>
          </a:p>
        </p:txBody>
      </p:sp>
      <p:sp>
        <p:nvSpPr>
          <p:cNvPr id="185" name="Fluxograma: Terminação 184">
            <a:extLst>
              <a:ext uri="{FF2B5EF4-FFF2-40B4-BE49-F238E27FC236}">
                <a16:creationId xmlns:a16="http://schemas.microsoft.com/office/drawing/2014/main" id="{C2E7211B-4EBF-4F4A-8849-B5162B3A85A2}"/>
              </a:ext>
            </a:extLst>
          </p:cNvPr>
          <p:cNvSpPr/>
          <p:nvPr/>
        </p:nvSpPr>
        <p:spPr>
          <a:xfrm>
            <a:off x="2098368" y="6679686"/>
            <a:ext cx="443272" cy="10889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FIM</a:t>
            </a:r>
          </a:p>
        </p:txBody>
      </p:sp>
      <p:cxnSp>
        <p:nvCxnSpPr>
          <p:cNvPr id="191" name="Conector: Angulado 190">
            <a:extLst>
              <a:ext uri="{FF2B5EF4-FFF2-40B4-BE49-F238E27FC236}">
                <a16:creationId xmlns:a16="http://schemas.microsoft.com/office/drawing/2014/main" id="{3A151DA3-FBD2-451C-8249-84F72487758C}"/>
              </a:ext>
            </a:extLst>
          </p:cNvPr>
          <p:cNvCxnSpPr>
            <a:cxnSpLocks/>
            <a:stCxn id="171" idx="2"/>
            <a:endCxn id="185" idx="0"/>
          </p:cNvCxnSpPr>
          <p:nvPr/>
        </p:nvCxnSpPr>
        <p:spPr>
          <a:xfrm rot="16200000" flipH="1">
            <a:off x="2255713" y="6615395"/>
            <a:ext cx="126656" cy="192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2" name="Retângulo: Cantos Arredondados 191">
            <a:extLst>
              <a:ext uri="{FF2B5EF4-FFF2-40B4-BE49-F238E27FC236}">
                <a16:creationId xmlns:a16="http://schemas.microsoft.com/office/drawing/2014/main" id="{D11A462D-7D66-475D-9D7B-2DA093F0D7EB}"/>
              </a:ext>
            </a:extLst>
          </p:cNvPr>
          <p:cNvSpPr/>
          <p:nvPr/>
        </p:nvSpPr>
        <p:spPr>
          <a:xfrm>
            <a:off x="3719036" y="5664992"/>
            <a:ext cx="1083417" cy="4798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91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6668B2"/>
                </a:solidFill>
              </a:rPr>
              <a:t>A.10 – Aprovação do cliente etapa modelo de </a:t>
            </a:r>
            <a:r>
              <a:rPr lang="pt-BR" sz="800" dirty="0">
                <a:solidFill>
                  <a:schemeClr val="tx1"/>
                </a:solidFill>
              </a:rPr>
              <a:t>Base de transportes</a:t>
            </a:r>
            <a:endParaRPr lang="pt-BR" sz="800" dirty="0">
              <a:solidFill>
                <a:srgbClr val="6668B2"/>
              </a:solidFill>
            </a:endParaRPr>
          </a:p>
        </p:txBody>
      </p:sp>
      <p:cxnSp>
        <p:nvCxnSpPr>
          <p:cNvPr id="193" name="Conector: Angulado 192">
            <a:extLst>
              <a:ext uri="{FF2B5EF4-FFF2-40B4-BE49-F238E27FC236}">
                <a16:creationId xmlns:a16="http://schemas.microsoft.com/office/drawing/2014/main" id="{366F516B-526B-4A76-AB3A-5FFA0D860B56}"/>
              </a:ext>
            </a:extLst>
          </p:cNvPr>
          <p:cNvCxnSpPr>
            <a:cxnSpLocks/>
            <a:stCxn id="172" idx="2"/>
            <a:endCxn id="192" idx="1"/>
          </p:cNvCxnSpPr>
          <p:nvPr/>
        </p:nvCxnSpPr>
        <p:spPr>
          <a:xfrm rot="16200000" flipH="1">
            <a:off x="3025631" y="5211508"/>
            <a:ext cx="718618" cy="668192"/>
          </a:xfrm>
          <a:prstGeom prst="bentConnector2">
            <a:avLst/>
          </a:prstGeom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3" name="CaixaDeTexto 212">
            <a:extLst>
              <a:ext uri="{FF2B5EF4-FFF2-40B4-BE49-F238E27FC236}">
                <a16:creationId xmlns:a16="http://schemas.microsoft.com/office/drawing/2014/main" id="{76B771E4-99DB-4F8C-9D65-167C8648087F}"/>
              </a:ext>
            </a:extLst>
          </p:cNvPr>
          <p:cNvSpPr txBox="1"/>
          <p:nvPr/>
        </p:nvSpPr>
        <p:spPr>
          <a:xfrm>
            <a:off x="3062731" y="5408922"/>
            <a:ext cx="74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7030A0"/>
                </a:solidFill>
              </a:rPr>
              <a:t>Existe Potencial  de SF BEXX</a:t>
            </a:r>
          </a:p>
        </p:txBody>
      </p:sp>
      <p:cxnSp>
        <p:nvCxnSpPr>
          <p:cNvPr id="223" name="Conector: Angulado 222">
            <a:extLst>
              <a:ext uri="{FF2B5EF4-FFF2-40B4-BE49-F238E27FC236}">
                <a16:creationId xmlns:a16="http://schemas.microsoft.com/office/drawing/2014/main" id="{F6ED4CCA-610C-4FD7-A425-41241B10E899}"/>
              </a:ext>
            </a:extLst>
          </p:cNvPr>
          <p:cNvCxnSpPr>
            <a:cxnSpLocks/>
            <a:stCxn id="160" idx="1"/>
            <a:endCxn id="122" idx="0"/>
          </p:cNvCxnSpPr>
          <p:nvPr/>
        </p:nvCxnSpPr>
        <p:spPr>
          <a:xfrm rot="10800000" flipV="1">
            <a:off x="2584218" y="2306436"/>
            <a:ext cx="1670420" cy="158242"/>
          </a:xfrm>
          <a:prstGeom prst="bentConnector2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6" name="Conector: Angulado 225">
            <a:extLst>
              <a:ext uri="{FF2B5EF4-FFF2-40B4-BE49-F238E27FC236}">
                <a16:creationId xmlns:a16="http://schemas.microsoft.com/office/drawing/2014/main" id="{AAA3C2B3-8B68-4F73-B80D-D3B95FA54562}"/>
              </a:ext>
            </a:extLst>
          </p:cNvPr>
          <p:cNvCxnSpPr>
            <a:cxnSpLocks/>
            <a:stCxn id="619" idx="2"/>
            <a:endCxn id="250" idx="3"/>
          </p:cNvCxnSpPr>
          <p:nvPr/>
        </p:nvCxnSpPr>
        <p:spPr>
          <a:xfrm rot="16200000" flipH="1">
            <a:off x="2980199" y="2662175"/>
            <a:ext cx="160478" cy="955466"/>
          </a:xfrm>
          <a:prstGeom prst="bentConnector2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8" name="Fluxograma: Conector fora de Página 277">
            <a:extLst>
              <a:ext uri="{FF2B5EF4-FFF2-40B4-BE49-F238E27FC236}">
                <a16:creationId xmlns:a16="http://schemas.microsoft.com/office/drawing/2014/main" id="{BC5011C8-3B53-4065-8EB1-F43821C35311}"/>
              </a:ext>
            </a:extLst>
          </p:cNvPr>
          <p:cNvSpPr>
            <a:spLocks noChangeAspect="1"/>
          </p:cNvSpPr>
          <p:nvPr/>
        </p:nvSpPr>
        <p:spPr>
          <a:xfrm>
            <a:off x="2291403" y="3527930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32</a:t>
            </a:r>
          </a:p>
        </p:txBody>
      </p:sp>
      <p:cxnSp>
        <p:nvCxnSpPr>
          <p:cNvPr id="279" name="Conector: Angulado 278">
            <a:extLst>
              <a:ext uri="{FF2B5EF4-FFF2-40B4-BE49-F238E27FC236}">
                <a16:creationId xmlns:a16="http://schemas.microsoft.com/office/drawing/2014/main" id="{948C83D1-FA6B-40FB-8961-C30C65B17218}"/>
              </a:ext>
            </a:extLst>
          </p:cNvPr>
          <p:cNvCxnSpPr>
            <a:cxnSpLocks/>
            <a:stCxn id="278" idx="3"/>
            <a:endCxn id="651" idx="3"/>
          </p:cNvCxnSpPr>
          <p:nvPr/>
        </p:nvCxnSpPr>
        <p:spPr>
          <a:xfrm flipV="1">
            <a:off x="2517369" y="3423092"/>
            <a:ext cx="1007782" cy="1842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5CFBF2DA-4A6A-48FD-8D6E-C34E65C9385A}"/>
              </a:ext>
            </a:extLst>
          </p:cNvPr>
          <p:cNvSpPr txBox="1"/>
          <p:nvPr/>
        </p:nvSpPr>
        <p:spPr>
          <a:xfrm>
            <a:off x="634366" y="3441762"/>
            <a:ext cx="170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BASE BEXX: Tabelas e perfil dos transportadores</a:t>
            </a:r>
          </a:p>
        </p:txBody>
      </p:sp>
      <p:cxnSp>
        <p:nvCxnSpPr>
          <p:cNvPr id="284" name="Conector: Angulado 283">
            <a:extLst>
              <a:ext uri="{FF2B5EF4-FFF2-40B4-BE49-F238E27FC236}">
                <a16:creationId xmlns:a16="http://schemas.microsoft.com/office/drawing/2014/main" id="{C642C065-D993-408C-9AE9-8289F0793F8B}"/>
              </a:ext>
            </a:extLst>
          </p:cNvPr>
          <p:cNvCxnSpPr>
            <a:cxnSpLocks/>
            <a:stCxn id="160" idx="2"/>
            <a:endCxn id="287" idx="0"/>
          </p:cNvCxnSpPr>
          <p:nvPr/>
        </p:nvCxnSpPr>
        <p:spPr>
          <a:xfrm rot="16200000" flipH="1">
            <a:off x="4156028" y="2580316"/>
            <a:ext cx="648162" cy="21960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9" name="CaixaDeTexto 288">
            <a:extLst>
              <a:ext uri="{FF2B5EF4-FFF2-40B4-BE49-F238E27FC236}">
                <a16:creationId xmlns:a16="http://schemas.microsoft.com/office/drawing/2014/main" id="{905C2F7A-4211-4D2E-B965-C502AD251BD4}"/>
              </a:ext>
            </a:extLst>
          </p:cNvPr>
          <p:cNvSpPr txBox="1"/>
          <p:nvPr/>
        </p:nvSpPr>
        <p:spPr>
          <a:xfrm>
            <a:off x="4301681" y="2448514"/>
            <a:ext cx="11393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Somente Base BEXX</a:t>
            </a:r>
          </a:p>
        </p:txBody>
      </p:sp>
      <p:cxnSp>
        <p:nvCxnSpPr>
          <p:cNvPr id="292" name="Conector: Angulado 291">
            <a:extLst>
              <a:ext uri="{FF2B5EF4-FFF2-40B4-BE49-F238E27FC236}">
                <a16:creationId xmlns:a16="http://schemas.microsoft.com/office/drawing/2014/main" id="{F1B9EE90-17D0-49FE-93D1-1E466C004902}"/>
              </a:ext>
            </a:extLst>
          </p:cNvPr>
          <p:cNvCxnSpPr>
            <a:cxnSpLocks/>
            <a:stCxn id="436" idx="2"/>
            <a:endCxn id="154" idx="0"/>
          </p:cNvCxnSpPr>
          <p:nvPr/>
        </p:nvCxnSpPr>
        <p:spPr>
          <a:xfrm rot="10800000" flipV="1">
            <a:off x="3052631" y="4217869"/>
            <a:ext cx="1199404" cy="244008"/>
          </a:xfrm>
          <a:prstGeom prst="bentConnector2">
            <a:avLst/>
          </a:prstGeom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5" name="CaixaDeTexto 294">
            <a:extLst>
              <a:ext uri="{FF2B5EF4-FFF2-40B4-BE49-F238E27FC236}">
                <a16:creationId xmlns:a16="http://schemas.microsoft.com/office/drawing/2014/main" id="{CDCF9F41-C562-4105-8F18-F7917C037CD4}"/>
              </a:ext>
            </a:extLst>
          </p:cNvPr>
          <p:cNvSpPr txBox="1"/>
          <p:nvPr/>
        </p:nvSpPr>
        <p:spPr>
          <a:xfrm>
            <a:off x="2927611" y="4022927"/>
            <a:ext cx="1342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7030A0"/>
                </a:solidFill>
              </a:rPr>
              <a:t>Base PRÓPRIA E BASE BEXX</a:t>
            </a:r>
          </a:p>
        </p:txBody>
      </p:sp>
      <p:sp>
        <p:nvSpPr>
          <p:cNvPr id="296" name="Retângulo: Cantos Arredondados 295">
            <a:extLst>
              <a:ext uri="{FF2B5EF4-FFF2-40B4-BE49-F238E27FC236}">
                <a16:creationId xmlns:a16="http://schemas.microsoft.com/office/drawing/2014/main" id="{63488550-404C-4741-A09E-80E0F98CC6C0}"/>
              </a:ext>
            </a:extLst>
          </p:cNvPr>
          <p:cNvSpPr/>
          <p:nvPr/>
        </p:nvSpPr>
        <p:spPr>
          <a:xfrm>
            <a:off x="5078754" y="4447984"/>
            <a:ext cx="985396" cy="4136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A.9 – Simula Receita por volume</a:t>
            </a:r>
          </a:p>
        </p:txBody>
      </p:sp>
      <p:cxnSp>
        <p:nvCxnSpPr>
          <p:cNvPr id="298" name="Conector: Angulado 297">
            <a:extLst>
              <a:ext uri="{FF2B5EF4-FFF2-40B4-BE49-F238E27FC236}">
                <a16:creationId xmlns:a16="http://schemas.microsoft.com/office/drawing/2014/main" id="{4AFD5C29-0807-4179-B258-6ED103EC2D6D}"/>
              </a:ext>
            </a:extLst>
          </p:cNvPr>
          <p:cNvCxnSpPr>
            <a:cxnSpLocks/>
            <a:stCxn id="436" idx="6"/>
            <a:endCxn id="296" idx="0"/>
          </p:cNvCxnSpPr>
          <p:nvPr/>
        </p:nvCxnSpPr>
        <p:spPr>
          <a:xfrm>
            <a:off x="4459431" y="4217869"/>
            <a:ext cx="1112021" cy="230115"/>
          </a:xfrm>
          <a:prstGeom prst="bent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0" name="CaixaDeTexto 299">
            <a:extLst>
              <a:ext uri="{FF2B5EF4-FFF2-40B4-BE49-F238E27FC236}">
                <a16:creationId xmlns:a16="http://schemas.microsoft.com/office/drawing/2014/main" id="{937BB92B-7ED4-44D8-B853-78229F306228}"/>
              </a:ext>
            </a:extLst>
          </p:cNvPr>
          <p:cNvSpPr txBox="1"/>
          <p:nvPr/>
        </p:nvSpPr>
        <p:spPr>
          <a:xfrm>
            <a:off x="4497367" y="4022927"/>
            <a:ext cx="1100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00B050"/>
                </a:solidFill>
              </a:rPr>
              <a:t>Somente Base BEXX</a:t>
            </a:r>
          </a:p>
        </p:txBody>
      </p:sp>
      <p:cxnSp>
        <p:nvCxnSpPr>
          <p:cNvPr id="303" name="Conector: Angulado 302">
            <a:extLst>
              <a:ext uri="{FF2B5EF4-FFF2-40B4-BE49-F238E27FC236}">
                <a16:creationId xmlns:a16="http://schemas.microsoft.com/office/drawing/2014/main" id="{11156B72-D2B3-4AC3-8A9C-41F0F2C7A93F}"/>
              </a:ext>
            </a:extLst>
          </p:cNvPr>
          <p:cNvCxnSpPr>
            <a:cxnSpLocks/>
            <a:stCxn id="457" idx="1"/>
            <a:endCxn id="171" idx="1"/>
          </p:cNvCxnSpPr>
          <p:nvPr/>
        </p:nvCxnSpPr>
        <p:spPr>
          <a:xfrm rot="10800000" flipV="1">
            <a:off x="1819302" y="3750629"/>
            <a:ext cx="2423851" cy="2520715"/>
          </a:xfrm>
          <a:prstGeom prst="bentConnector3">
            <a:avLst>
              <a:gd name="adj1" fmla="val 127755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6" name="CaixaDeTexto 305">
            <a:extLst>
              <a:ext uri="{FF2B5EF4-FFF2-40B4-BE49-F238E27FC236}">
                <a16:creationId xmlns:a16="http://schemas.microsoft.com/office/drawing/2014/main" id="{C309DD4F-4912-4D99-8158-0D65C627FF73}"/>
              </a:ext>
            </a:extLst>
          </p:cNvPr>
          <p:cNvSpPr txBox="1"/>
          <p:nvPr/>
        </p:nvSpPr>
        <p:spPr>
          <a:xfrm>
            <a:off x="2729374" y="3725698"/>
            <a:ext cx="12753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Base BEXX não atende</a:t>
            </a:r>
          </a:p>
        </p:txBody>
      </p:sp>
      <p:sp>
        <p:nvSpPr>
          <p:cNvPr id="312" name="Fluxograma: Decisão 311">
            <a:extLst>
              <a:ext uri="{FF2B5EF4-FFF2-40B4-BE49-F238E27FC236}">
                <a16:creationId xmlns:a16="http://schemas.microsoft.com/office/drawing/2014/main" id="{FF57184F-E107-48CC-932A-01860A0B7583}"/>
              </a:ext>
            </a:extLst>
          </p:cNvPr>
          <p:cNvSpPr/>
          <p:nvPr/>
        </p:nvSpPr>
        <p:spPr>
          <a:xfrm>
            <a:off x="5459741" y="5241885"/>
            <a:ext cx="231333" cy="119207"/>
          </a:xfrm>
          <a:prstGeom prst="flowChartDecisi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3" name="Conector: Angulado 312">
            <a:extLst>
              <a:ext uri="{FF2B5EF4-FFF2-40B4-BE49-F238E27FC236}">
                <a16:creationId xmlns:a16="http://schemas.microsoft.com/office/drawing/2014/main" id="{76ADE159-7918-453E-848D-F8CB513C1D2D}"/>
              </a:ext>
            </a:extLst>
          </p:cNvPr>
          <p:cNvCxnSpPr>
            <a:cxnSpLocks/>
            <a:stCxn id="296" idx="2"/>
            <a:endCxn id="312" idx="0"/>
          </p:cNvCxnSpPr>
          <p:nvPr/>
        </p:nvCxnSpPr>
        <p:spPr>
          <a:xfrm rot="16200000" flipH="1">
            <a:off x="5383315" y="5049791"/>
            <a:ext cx="380231" cy="395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6" name="CaixaDeTexto 315">
            <a:extLst>
              <a:ext uri="{FF2B5EF4-FFF2-40B4-BE49-F238E27FC236}">
                <a16:creationId xmlns:a16="http://schemas.microsoft.com/office/drawing/2014/main" id="{EDD8C772-EAAA-490D-BF2E-6377CC441B6E}"/>
              </a:ext>
            </a:extLst>
          </p:cNvPr>
          <p:cNvSpPr txBox="1"/>
          <p:nvPr/>
        </p:nvSpPr>
        <p:spPr>
          <a:xfrm>
            <a:off x="4601614" y="4925797"/>
            <a:ext cx="934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00B050"/>
                </a:solidFill>
              </a:rPr>
              <a:t>Potencial fora do interesse da BEXX</a:t>
            </a:r>
          </a:p>
        </p:txBody>
      </p:sp>
      <p:cxnSp>
        <p:nvCxnSpPr>
          <p:cNvPr id="333" name="Conector: Angulado 332">
            <a:extLst>
              <a:ext uri="{FF2B5EF4-FFF2-40B4-BE49-F238E27FC236}">
                <a16:creationId xmlns:a16="http://schemas.microsoft.com/office/drawing/2014/main" id="{14A34458-7E16-4D7D-AC23-95ACAAE37045}"/>
              </a:ext>
            </a:extLst>
          </p:cNvPr>
          <p:cNvCxnSpPr>
            <a:cxnSpLocks/>
            <a:stCxn id="312" idx="1"/>
            <a:endCxn id="336" idx="0"/>
          </p:cNvCxnSpPr>
          <p:nvPr/>
        </p:nvCxnSpPr>
        <p:spPr>
          <a:xfrm rot="10800000" flipV="1">
            <a:off x="2530229" y="5301488"/>
            <a:ext cx="2929512" cy="639011"/>
          </a:xfrm>
          <a:prstGeom prst="bent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6" name="Retângulo 335">
            <a:extLst>
              <a:ext uri="{FF2B5EF4-FFF2-40B4-BE49-F238E27FC236}">
                <a16:creationId xmlns:a16="http://schemas.microsoft.com/office/drawing/2014/main" id="{DFC8DE04-9DCA-4F92-AD30-1FC9B1DA430C}"/>
              </a:ext>
            </a:extLst>
          </p:cNvPr>
          <p:cNvSpPr/>
          <p:nvPr/>
        </p:nvSpPr>
        <p:spPr>
          <a:xfrm>
            <a:off x="2428347" y="5940500"/>
            <a:ext cx="203763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0" name="Conector: Angulado 429">
            <a:extLst>
              <a:ext uri="{FF2B5EF4-FFF2-40B4-BE49-F238E27FC236}">
                <a16:creationId xmlns:a16="http://schemas.microsoft.com/office/drawing/2014/main" id="{1C0B0DAC-0D84-45DD-BF3A-5472DA7E1641}"/>
              </a:ext>
            </a:extLst>
          </p:cNvPr>
          <p:cNvCxnSpPr>
            <a:cxnSpLocks/>
            <a:stCxn id="312" idx="2"/>
            <a:endCxn id="192" idx="3"/>
          </p:cNvCxnSpPr>
          <p:nvPr/>
        </p:nvCxnSpPr>
        <p:spPr>
          <a:xfrm rot="5400000">
            <a:off x="4917021" y="5246525"/>
            <a:ext cx="543821" cy="772955"/>
          </a:xfrm>
          <a:prstGeom prst="bent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3" name="Retângulo 432">
            <a:extLst>
              <a:ext uri="{FF2B5EF4-FFF2-40B4-BE49-F238E27FC236}">
                <a16:creationId xmlns:a16="http://schemas.microsoft.com/office/drawing/2014/main" id="{0BFDC82E-74CA-4146-8649-1B5F3AB22759}"/>
              </a:ext>
            </a:extLst>
          </p:cNvPr>
          <p:cNvSpPr/>
          <p:nvPr/>
        </p:nvSpPr>
        <p:spPr>
          <a:xfrm>
            <a:off x="6417662" y="6399118"/>
            <a:ext cx="203763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5" name="CaixaDeTexto 434">
            <a:extLst>
              <a:ext uri="{FF2B5EF4-FFF2-40B4-BE49-F238E27FC236}">
                <a16:creationId xmlns:a16="http://schemas.microsoft.com/office/drawing/2014/main" id="{58AC2673-7D03-4388-9F71-75B79E4A3B18}"/>
              </a:ext>
            </a:extLst>
          </p:cNvPr>
          <p:cNvSpPr txBox="1"/>
          <p:nvPr/>
        </p:nvSpPr>
        <p:spPr>
          <a:xfrm>
            <a:off x="4669797" y="5436629"/>
            <a:ext cx="859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i="1" dirty="0">
                <a:solidFill>
                  <a:srgbClr val="00B050"/>
                </a:solidFill>
              </a:rPr>
              <a:t>Existe Potencial para BEXX</a:t>
            </a:r>
          </a:p>
        </p:txBody>
      </p:sp>
      <p:sp>
        <p:nvSpPr>
          <p:cNvPr id="436" name="Fluxograma: Ou 435">
            <a:extLst>
              <a:ext uri="{FF2B5EF4-FFF2-40B4-BE49-F238E27FC236}">
                <a16:creationId xmlns:a16="http://schemas.microsoft.com/office/drawing/2014/main" id="{F627FFD3-6AE8-47D4-B166-87A8D866D8D0}"/>
              </a:ext>
            </a:extLst>
          </p:cNvPr>
          <p:cNvSpPr/>
          <p:nvPr/>
        </p:nvSpPr>
        <p:spPr>
          <a:xfrm>
            <a:off x="4252035" y="4119447"/>
            <a:ext cx="207396" cy="196844"/>
          </a:xfrm>
          <a:prstGeom prst="flowChartO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9" name="Conector: Angulado 448">
            <a:extLst>
              <a:ext uri="{FF2B5EF4-FFF2-40B4-BE49-F238E27FC236}">
                <a16:creationId xmlns:a16="http://schemas.microsoft.com/office/drawing/2014/main" id="{3C41E3FE-7FD4-4F31-B9C8-E67ED595C766}"/>
              </a:ext>
            </a:extLst>
          </p:cNvPr>
          <p:cNvCxnSpPr>
            <a:cxnSpLocks/>
            <a:stCxn id="619" idx="1"/>
            <a:endCxn id="634" idx="3"/>
          </p:cNvCxnSpPr>
          <p:nvPr/>
        </p:nvCxnSpPr>
        <p:spPr>
          <a:xfrm rot="10800000" flipV="1">
            <a:off x="1749544" y="3000066"/>
            <a:ext cx="717494" cy="226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2" name="CaixaDeTexto 451">
            <a:extLst>
              <a:ext uri="{FF2B5EF4-FFF2-40B4-BE49-F238E27FC236}">
                <a16:creationId xmlns:a16="http://schemas.microsoft.com/office/drawing/2014/main" id="{B8907239-2191-4047-A366-07515BE456AD}"/>
              </a:ext>
            </a:extLst>
          </p:cNvPr>
          <p:cNvSpPr txBox="1"/>
          <p:nvPr/>
        </p:nvSpPr>
        <p:spPr>
          <a:xfrm>
            <a:off x="1804610" y="2828253"/>
            <a:ext cx="736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Somente Base própria</a:t>
            </a:r>
          </a:p>
        </p:txBody>
      </p:sp>
      <p:sp>
        <p:nvSpPr>
          <p:cNvPr id="457" name="Fluxograma: Decisão 456">
            <a:extLst>
              <a:ext uri="{FF2B5EF4-FFF2-40B4-BE49-F238E27FC236}">
                <a16:creationId xmlns:a16="http://schemas.microsoft.com/office/drawing/2014/main" id="{D081D509-A518-47CD-8304-50919702B2C6}"/>
              </a:ext>
            </a:extLst>
          </p:cNvPr>
          <p:cNvSpPr/>
          <p:nvPr/>
        </p:nvSpPr>
        <p:spPr>
          <a:xfrm>
            <a:off x="4243152" y="3691026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1" name="Conector: Angulado 460">
            <a:extLst>
              <a:ext uri="{FF2B5EF4-FFF2-40B4-BE49-F238E27FC236}">
                <a16:creationId xmlns:a16="http://schemas.microsoft.com/office/drawing/2014/main" id="{7D288177-7E88-4532-8943-8F4D22E36A0E}"/>
              </a:ext>
            </a:extLst>
          </p:cNvPr>
          <p:cNvCxnSpPr>
            <a:cxnSpLocks/>
            <a:stCxn id="457" idx="2"/>
            <a:endCxn id="436" idx="0"/>
          </p:cNvCxnSpPr>
          <p:nvPr/>
        </p:nvCxnSpPr>
        <p:spPr>
          <a:xfrm rot="5400000">
            <a:off x="4202669" y="3963297"/>
            <a:ext cx="309214" cy="308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4" name="CaixaDeTexto 473">
            <a:extLst>
              <a:ext uri="{FF2B5EF4-FFF2-40B4-BE49-F238E27FC236}">
                <a16:creationId xmlns:a16="http://schemas.microsoft.com/office/drawing/2014/main" id="{92A49CD5-7DC2-48BC-8E00-60ADEA6344C1}"/>
              </a:ext>
            </a:extLst>
          </p:cNvPr>
          <p:cNvSpPr txBox="1"/>
          <p:nvPr/>
        </p:nvSpPr>
        <p:spPr>
          <a:xfrm>
            <a:off x="4301190" y="3794555"/>
            <a:ext cx="97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Base BEXX atende</a:t>
            </a:r>
          </a:p>
        </p:txBody>
      </p:sp>
      <p:sp>
        <p:nvSpPr>
          <p:cNvPr id="492" name="Retângulo: Cantos Arredondados 491">
            <a:extLst>
              <a:ext uri="{FF2B5EF4-FFF2-40B4-BE49-F238E27FC236}">
                <a16:creationId xmlns:a16="http://schemas.microsoft.com/office/drawing/2014/main" id="{50DD7EB2-78DA-4567-B18D-E9324F830319}"/>
              </a:ext>
            </a:extLst>
          </p:cNvPr>
          <p:cNvSpPr/>
          <p:nvPr/>
        </p:nvSpPr>
        <p:spPr>
          <a:xfrm>
            <a:off x="6711245" y="2704095"/>
            <a:ext cx="1013133" cy="479841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A.12 – Análise do prazo de pagamento</a:t>
            </a:r>
          </a:p>
        </p:txBody>
      </p:sp>
      <p:cxnSp>
        <p:nvCxnSpPr>
          <p:cNvPr id="493" name="Conector: Angulado 492">
            <a:extLst>
              <a:ext uri="{FF2B5EF4-FFF2-40B4-BE49-F238E27FC236}">
                <a16:creationId xmlns:a16="http://schemas.microsoft.com/office/drawing/2014/main" id="{076171BA-57E0-4D47-8591-F2AC4215C912}"/>
              </a:ext>
            </a:extLst>
          </p:cNvPr>
          <p:cNvCxnSpPr>
            <a:cxnSpLocks/>
            <a:stCxn id="123" idx="2"/>
            <a:endCxn id="492" idx="0"/>
          </p:cNvCxnSpPr>
          <p:nvPr/>
        </p:nvCxnSpPr>
        <p:spPr>
          <a:xfrm rot="16200000" flipH="1">
            <a:off x="6534049" y="2020332"/>
            <a:ext cx="1106364" cy="2611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Conector: Angulado 495">
            <a:extLst>
              <a:ext uri="{FF2B5EF4-FFF2-40B4-BE49-F238E27FC236}">
                <a16:creationId xmlns:a16="http://schemas.microsoft.com/office/drawing/2014/main" id="{B33457BF-94BB-429B-8BFE-EE910D789A77}"/>
              </a:ext>
            </a:extLst>
          </p:cNvPr>
          <p:cNvCxnSpPr>
            <a:cxnSpLocks/>
            <a:stCxn id="192" idx="2"/>
            <a:endCxn id="492" idx="1"/>
          </p:cNvCxnSpPr>
          <p:nvPr/>
        </p:nvCxnSpPr>
        <p:spPr>
          <a:xfrm rot="5400000" flipH="1" flipV="1">
            <a:off x="3885586" y="3319175"/>
            <a:ext cx="3200817" cy="2450500"/>
          </a:xfrm>
          <a:prstGeom prst="bentConnector4">
            <a:avLst>
              <a:gd name="adj1" fmla="val -7142"/>
              <a:gd name="adj2" fmla="val 81665"/>
            </a:avLst>
          </a:prstGeom>
          <a:ln w="9525" cap="flat" cmpd="sng" algn="ctr">
            <a:solidFill>
              <a:srgbClr val="FF33CC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3" name="Fluxograma: Decisão 512">
            <a:extLst>
              <a:ext uri="{FF2B5EF4-FFF2-40B4-BE49-F238E27FC236}">
                <a16:creationId xmlns:a16="http://schemas.microsoft.com/office/drawing/2014/main" id="{D38832D7-9F4B-4709-A4C0-CADDD38A259A}"/>
              </a:ext>
            </a:extLst>
          </p:cNvPr>
          <p:cNvSpPr/>
          <p:nvPr/>
        </p:nvSpPr>
        <p:spPr>
          <a:xfrm>
            <a:off x="7101239" y="3401411"/>
            <a:ext cx="231333" cy="119207"/>
          </a:xfrm>
          <a:prstGeom prst="flowChartDecision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4" name="Conector: Angulado 513">
            <a:extLst>
              <a:ext uri="{FF2B5EF4-FFF2-40B4-BE49-F238E27FC236}">
                <a16:creationId xmlns:a16="http://schemas.microsoft.com/office/drawing/2014/main" id="{1F2BD4DD-58EC-4A58-B05C-5AD328FEED7D}"/>
              </a:ext>
            </a:extLst>
          </p:cNvPr>
          <p:cNvCxnSpPr>
            <a:cxnSpLocks/>
            <a:stCxn id="492" idx="2"/>
            <a:endCxn id="513" idx="0"/>
          </p:cNvCxnSpPr>
          <p:nvPr/>
        </p:nvCxnSpPr>
        <p:spPr>
          <a:xfrm rot="5400000">
            <a:off x="7108622" y="3292220"/>
            <a:ext cx="217475" cy="90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33CC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8" name="Conector: Angulado 517">
            <a:extLst>
              <a:ext uri="{FF2B5EF4-FFF2-40B4-BE49-F238E27FC236}">
                <a16:creationId xmlns:a16="http://schemas.microsoft.com/office/drawing/2014/main" id="{40DC9343-66F4-44B8-9558-4302D886CBBE}"/>
              </a:ext>
            </a:extLst>
          </p:cNvPr>
          <p:cNvCxnSpPr>
            <a:cxnSpLocks/>
            <a:stCxn id="513" idx="2"/>
            <a:endCxn id="529" idx="0"/>
          </p:cNvCxnSpPr>
          <p:nvPr/>
        </p:nvCxnSpPr>
        <p:spPr>
          <a:xfrm rot="5400000">
            <a:off x="6954244" y="3777352"/>
            <a:ext cx="519397" cy="5929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33CC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5" name="CaixaDeTexto 524">
            <a:extLst>
              <a:ext uri="{FF2B5EF4-FFF2-40B4-BE49-F238E27FC236}">
                <a16:creationId xmlns:a16="http://schemas.microsoft.com/office/drawing/2014/main" id="{69DA55F5-91F8-4578-984D-1C8F12AC04D0}"/>
              </a:ext>
            </a:extLst>
          </p:cNvPr>
          <p:cNvSpPr txBox="1"/>
          <p:nvPr/>
        </p:nvSpPr>
        <p:spPr>
          <a:xfrm>
            <a:off x="6287027" y="3511496"/>
            <a:ext cx="827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33CC"/>
                </a:solidFill>
              </a:rPr>
              <a:t>Há descasamento de prazo</a:t>
            </a:r>
            <a:endParaRPr lang="pt-BR" sz="800" i="1" dirty="0">
              <a:solidFill>
                <a:srgbClr val="FF0000"/>
              </a:solidFill>
            </a:endParaRPr>
          </a:p>
        </p:txBody>
      </p:sp>
      <p:sp>
        <p:nvSpPr>
          <p:cNvPr id="529" name="Retângulo: Cantos Arredondados 528">
            <a:extLst>
              <a:ext uri="{FF2B5EF4-FFF2-40B4-BE49-F238E27FC236}">
                <a16:creationId xmlns:a16="http://schemas.microsoft.com/office/drawing/2014/main" id="{73DE5B79-0336-43BF-BE81-3E0AB8C5D72A}"/>
              </a:ext>
            </a:extLst>
          </p:cNvPr>
          <p:cNvSpPr/>
          <p:nvPr/>
        </p:nvSpPr>
        <p:spPr>
          <a:xfrm>
            <a:off x="6704410" y="4040015"/>
            <a:ext cx="1013133" cy="413669"/>
          </a:xfrm>
          <a:prstGeom prst="roundRect">
            <a:avLst/>
          </a:prstGeom>
          <a:solidFill>
            <a:srgbClr val="D5F4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F0"/>
                </a:solidFill>
              </a:rPr>
              <a:t>A.13 – Avaliar o descasamento</a:t>
            </a:r>
          </a:p>
        </p:txBody>
      </p:sp>
      <p:cxnSp>
        <p:nvCxnSpPr>
          <p:cNvPr id="531" name="Conector: Angulado 530">
            <a:extLst>
              <a:ext uri="{FF2B5EF4-FFF2-40B4-BE49-F238E27FC236}">
                <a16:creationId xmlns:a16="http://schemas.microsoft.com/office/drawing/2014/main" id="{6E4C826D-F31A-4D3F-B3D4-A901BEB4E055}"/>
              </a:ext>
            </a:extLst>
          </p:cNvPr>
          <p:cNvCxnSpPr>
            <a:cxnSpLocks/>
            <a:stCxn id="127" idx="2"/>
            <a:endCxn id="529" idx="3"/>
          </p:cNvCxnSpPr>
          <p:nvPr/>
        </p:nvCxnSpPr>
        <p:spPr>
          <a:xfrm rot="5400000">
            <a:off x="6799016" y="2516259"/>
            <a:ext cx="2649119" cy="8120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Fluxograma: Decisão 533">
            <a:extLst>
              <a:ext uri="{FF2B5EF4-FFF2-40B4-BE49-F238E27FC236}">
                <a16:creationId xmlns:a16="http://schemas.microsoft.com/office/drawing/2014/main" id="{2FFECAC8-2952-47A9-B08F-57BA0E759CE1}"/>
              </a:ext>
            </a:extLst>
          </p:cNvPr>
          <p:cNvSpPr/>
          <p:nvPr/>
        </p:nvSpPr>
        <p:spPr>
          <a:xfrm>
            <a:off x="7095309" y="4687105"/>
            <a:ext cx="231333" cy="119207"/>
          </a:xfrm>
          <a:prstGeom prst="flowChartDecisi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5" name="Conector: Angulado 534">
            <a:extLst>
              <a:ext uri="{FF2B5EF4-FFF2-40B4-BE49-F238E27FC236}">
                <a16:creationId xmlns:a16="http://schemas.microsoft.com/office/drawing/2014/main" id="{A67902B9-7BEB-442C-9467-CD5A44563F13}"/>
              </a:ext>
            </a:extLst>
          </p:cNvPr>
          <p:cNvCxnSpPr>
            <a:cxnSpLocks/>
            <a:stCxn id="529" idx="2"/>
            <a:endCxn id="534" idx="0"/>
          </p:cNvCxnSpPr>
          <p:nvPr/>
        </p:nvCxnSpPr>
        <p:spPr>
          <a:xfrm rot="5400000">
            <a:off x="7094267" y="4570394"/>
            <a:ext cx="233421" cy="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8" name="Conector: Angulado 537">
            <a:extLst>
              <a:ext uri="{FF2B5EF4-FFF2-40B4-BE49-F238E27FC236}">
                <a16:creationId xmlns:a16="http://schemas.microsoft.com/office/drawing/2014/main" id="{69087CCF-5D05-44FF-84A3-6AF959133DC6}"/>
              </a:ext>
            </a:extLst>
          </p:cNvPr>
          <p:cNvCxnSpPr>
            <a:cxnSpLocks/>
            <a:stCxn id="534" idx="2"/>
            <a:endCxn id="543" idx="0"/>
          </p:cNvCxnSpPr>
          <p:nvPr/>
        </p:nvCxnSpPr>
        <p:spPr>
          <a:xfrm rot="5400000">
            <a:off x="7015116" y="5002076"/>
            <a:ext cx="391625" cy="9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3" name="Retângulo: Cantos Arredondados 542">
            <a:extLst>
              <a:ext uri="{FF2B5EF4-FFF2-40B4-BE49-F238E27FC236}">
                <a16:creationId xmlns:a16="http://schemas.microsoft.com/office/drawing/2014/main" id="{43750D06-3FA3-4BD9-BEBC-30ADDB5ED82D}"/>
              </a:ext>
            </a:extLst>
          </p:cNvPr>
          <p:cNvSpPr/>
          <p:nvPr/>
        </p:nvSpPr>
        <p:spPr>
          <a:xfrm>
            <a:off x="6704312" y="5197937"/>
            <a:ext cx="1013133" cy="4136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accent4">
                    <a:lumMod val="75000"/>
                  </a:schemeClr>
                </a:solidFill>
              </a:rPr>
              <a:t>A.14 – Análise critério crédito</a:t>
            </a:r>
          </a:p>
        </p:txBody>
      </p:sp>
      <p:sp>
        <p:nvSpPr>
          <p:cNvPr id="546" name="CaixaDeTexto 545">
            <a:extLst>
              <a:ext uri="{FF2B5EF4-FFF2-40B4-BE49-F238E27FC236}">
                <a16:creationId xmlns:a16="http://schemas.microsoft.com/office/drawing/2014/main" id="{FDC95D46-66E9-419B-A08D-51501F4C3CAA}"/>
              </a:ext>
            </a:extLst>
          </p:cNvPr>
          <p:cNvSpPr txBox="1"/>
          <p:nvPr/>
        </p:nvSpPr>
        <p:spPr>
          <a:xfrm>
            <a:off x="6314024" y="4815996"/>
            <a:ext cx="827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00B0F0"/>
                </a:solidFill>
              </a:rPr>
              <a:t>Cliente optou por credito</a:t>
            </a:r>
          </a:p>
        </p:txBody>
      </p:sp>
      <p:sp>
        <p:nvSpPr>
          <p:cNvPr id="547" name="Retângulo: Cantos Arredondados 546">
            <a:extLst>
              <a:ext uri="{FF2B5EF4-FFF2-40B4-BE49-F238E27FC236}">
                <a16:creationId xmlns:a16="http://schemas.microsoft.com/office/drawing/2014/main" id="{93390FA0-6CF9-4D53-A85D-0BAF2296334E}"/>
              </a:ext>
            </a:extLst>
          </p:cNvPr>
          <p:cNvSpPr/>
          <p:nvPr/>
        </p:nvSpPr>
        <p:spPr>
          <a:xfrm>
            <a:off x="7925473" y="5183451"/>
            <a:ext cx="1013133" cy="4136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accent4">
                    <a:lumMod val="75000"/>
                  </a:schemeClr>
                </a:solidFill>
              </a:rPr>
              <a:t>A.15 – BEXX avalia financiamento próprio</a:t>
            </a:r>
          </a:p>
        </p:txBody>
      </p:sp>
      <p:cxnSp>
        <p:nvCxnSpPr>
          <p:cNvPr id="548" name="Conector: Angulado 547">
            <a:extLst>
              <a:ext uri="{FF2B5EF4-FFF2-40B4-BE49-F238E27FC236}">
                <a16:creationId xmlns:a16="http://schemas.microsoft.com/office/drawing/2014/main" id="{71B7CD9F-419B-437B-9853-F29A4E25C760}"/>
              </a:ext>
            </a:extLst>
          </p:cNvPr>
          <p:cNvCxnSpPr>
            <a:cxnSpLocks/>
            <a:stCxn id="534" idx="3"/>
            <a:endCxn id="547" idx="0"/>
          </p:cNvCxnSpPr>
          <p:nvPr/>
        </p:nvCxnSpPr>
        <p:spPr>
          <a:xfrm>
            <a:off x="7326642" y="4746709"/>
            <a:ext cx="1105398" cy="436742"/>
          </a:xfrm>
          <a:prstGeom prst="bentConnector2">
            <a:avLst/>
          </a:prstGeom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1" name="CaixaDeTexto 550">
            <a:extLst>
              <a:ext uri="{FF2B5EF4-FFF2-40B4-BE49-F238E27FC236}">
                <a16:creationId xmlns:a16="http://schemas.microsoft.com/office/drawing/2014/main" id="{7A405499-0FC5-4F01-9658-431912D14AE6}"/>
              </a:ext>
            </a:extLst>
          </p:cNvPr>
          <p:cNvSpPr txBox="1"/>
          <p:nvPr/>
        </p:nvSpPr>
        <p:spPr>
          <a:xfrm>
            <a:off x="7365097" y="4508572"/>
            <a:ext cx="1434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00B0F0"/>
                </a:solidFill>
              </a:rPr>
              <a:t>Cliente NÃO optou por credito</a:t>
            </a:r>
          </a:p>
        </p:txBody>
      </p:sp>
      <p:sp>
        <p:nvSpPr>
          <p:cNvPr id="552" name="Fluxograma: Decisão 551">
            <a:extLst>
              <a:ext uri="{FF2B5EF4-FFF2-40B4-BE49-F238E27FC236}">
                <a16:creationId xmlns:a16="http://schemas.microsoft.com/office/drawing/2014/main" id="{D8C09E50-E07C-4745-A02D-7ED23D6FF2E1}"/>
              </a:ext>
            </a:extLst>
          </p:cNvPr>
          <p:cNvSpPr/>
          <p:nvPr/>
        </p:nvSpPr>
        <p:spPr>
          <a:xfrm>
            <a:off x="7101238" y="5726396"/>
            <a:ext cx="231333" cy="119207"/>
          </a:xfrm>
          <a:prstGeom prst="flowChartDecisi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3" name="Conector: Angulado 552">
            <a:extLst>
              <a:ext uri="{FF2B5EF4-FFF2-40B4-BE49-F238E27FC236}">
                <a16:creationId xmlns:a16="http://schemas.microsoft.com/office/drawing/2014/main" id="{9B369E88-A428-4303-8920-D7265B89CF33}"/>
              </a:ext>
            </a:extLst>
          </p:cNvPr>
          <p:cNvCxnSpPr>
            <a:cxnSpLocks/>
            <a:stCxn id="543" idx="2"/>
            <a:endCxn id="552" idx="0"/>
          </p:cNvCxnSpPr>
          <p:nvPr/>
        </p:nvCxnSpPr>
        <p:spPr>
          <a:xfrm rot="16200000" flipH="1">
            <a:off x="7156497" y="5665988"/>
            <a:ext cx="114790" cy="602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7" name="Conector: Angulado 556">
            <a:extLst>
              <a:ext uri="{FF2B5EF4-FFF2-40B4-BE49-F238E27FC236}">
                <a16:creationId xmlns:a16="http://schemas.microsoft.com/office/drawing/2014/main" id="{FFEE868C-6F03-4495-9ED1-AECC06EE96B0}"/>
              </a:ext>
            </a:extLst>
          </p:cNvPr>
          <p:cNvCxnSpPr>
            <a:cxnSpLocks/>
            <a:stCxn id="552" idx="1"/>
            <a:endCxn id="171" idx="3"/>
          </p:cNvCxnSpPr>
          <p:nvPr/>
        </p:nvCxnSpPr>
        <p:spPr>
          <a:xfrm rot="10800000" flipV="1">
            <a:off x="2816858" y="5785999"/>
            <a:ext cx="4284381" cy="485345"/>
          </a:xfrm>
          <a:prstGeom prst="bentConnector3">
            <a:avLst>
              <a:gd name="adj1" fmla="val 29862"/>
            </a:avLst>
          </a:prstGeom>
          <a:ln w="9525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9" name="CaixaDeTexto 568">
            <a:extLst>
              <a:ext uri="{FF2B5EF4-FFF2-40B4-BE49-F238E27FC236}">
                <a16:creationId xmlns:a16="http://schemas.microsoft.com/office/drawing/2014/main" id="{05D831D5-80A2-4FB6-9529-3C70468F2909}"/>
              </a:ext>
            </a:extLst>
          </p:cNvPr>
          <p:cNvSpPr txBox="1"/>
          <p:nvPr/>
        </p:nvSpPr>
        <p:spPr>
          <a:xfrm>
            <a:off x="6128866" y="5573289"/>
            <a:ext cx="621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chemeClr val="accent4">
                    <a:lumMod val="75000"/>
                  </a:schemeClr>
                </a:solidFill>
              </a:rPr>
              <a:t>Negado</a:t>
            </a:r>
          </a:p>
        </p:txBody>
      </p:sp>
      <p:sp>
        <p:nvSpPr>
          <p:cNvPr id="571" name="Fluxograma: Decisão 570">
            <a:extLst>
              <a:ext uri="{FF2B5EF4-FFF2-40B4-BE49-F238E27FC236}">
                <a16:creationId xmlns:a16="http://schemas.microsoft.com/office/drawing/2014/main" id="{11BE9C5C-91C3-4242-9ED4-0572DD5E28DA}"/>
              </a:ext>
            </a:extLst>
          </p:cNvPr>
          <p:cNvSpPr/>
          <p:nvPr/>
        </p:nvSpPr>
        <p:spPr>
          <a:xfrm>
            <a:off x="8389046" y="5870299"/>
            <a:ext cx="231333" cy="119207"/>
          </a:xfrm>
          <a:prstGeom prst="flowChartDecisi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72" name="Conector: Angulado 571">
            <a:extLst>
              <a:ext uri="{FF2B5EF4-FFF2-40B4-BE49-F238E27FC236}">
                <a16:creationId xmlns:a16="http://schemas.microsoft.com/office/drawing/2014/main" id="{430A51CB-01A8-4F7C-BD83-411153F55591}"/>
              </a:ext>
            </a:extLst>
          </p:cNvPr>
          <p:cNvCxnSpPr>
            <a:cxnSpLocks/>
            <a:stCxn id="547" idx="2"/>
            <a:endCxn id="571" idx="0"/>
          </p:cNvCxnSpPr>
          <p:nvPr/>
        </p:nvCxnSpPr>
        <p:spPr>
          <a:xfrm rot="16200000" flipH="1">
            <a:off x="8331787" y="5697372"/>
            <a:ext cx="273179" cy="7267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5" name="Conector: Angulado 574">
            <a:extLst>
              <a:ext uri="{FF2B5EF4-FFF2-40B4-BE49-F238E27FC236}">
                <a16:creationId xmlns:a16="http://schemas.microsoft.com/office/drawing/2014/main" id="{CD486541-D53F-4DF2-B7E8-976E0807341F}"/>
              </a:ext>
            </a:extLst>
          </p:cNvPr>
          <p:cNvCxnSpPr>
            <a:cxnSpLocks/>
            <a:stCxn id="571" idx="1"/>
          </p:cNvCxnSpPr>
          <p:nvPr/>
        </p:nvCxnSpPr>
        <p:spPr>
          <a:xfrm rot="10800000" flipV="1">
            <a:off x="2904708" y="5929903"/>
            <a:ext cx="5484339" cy="341074"/>
          </a:xfrm>
          <a:prstGeom prst="bentConnector3">
            <a:avLst>
              <a:gd name="adj1" fmla="val 32924"/>
            </a:avLst>
          </a:prstGeom>
          <a:ln w="9525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8" name="CaixaDeTexto 577">
            <a:extLst>
              <a:ext uri="{FF2B5EF4-FFF2-40B4-BE49-F238E27FC236}">
                <a16:creationId xmlns:a16="http://schemas.microsoft.com/office/drawing/2014/main" id="{FB7F1656-ACF0-445E-B06F-1EB7F252A0A2}"/>
              </a:ext>
            </a:extLst>
          </p:cNvPr>
          <p:cNvSpPr txBox="1"/>
          <p:nvPr/>
        </p:nvSpPr>
        <p:spPr>
          <a:xfrm>
            <a:off x="7719264" y="5686687"/>
            <a:ext cx="621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chemeClr val="accent4">
                    <a:lumMod val="75000"/>
                  </a:schemeClr>
                </a:solidFill>
              </a:rPr>
              <a:t>Negado</a:t>
            </a:r>
          </a:p>
        </p:txBody>
      </p:sp>
      <p:sp>
        <p:nvSpPr>
          <p:cNvPr id="579" name="Retângulo: Cantos Arredondados 578">
            <a:extLst>
              <a:ext uri="{FF2B5EF4-FFF2-40B4-BE49-F238E27FC236}">
                <a16:creationId xmlns:a16="http://schemas.microsoft.com/office/drawing/2014/main" id="{39906F05-245C-43ED-903C-22FC0F7779F8}"/>
              </a:ext>
            </a:extLst>
          </p:cNvPr>
          <p:cNvSpPr/>
          <p:nvPr/>
        </p:nvSpPr>
        <p:spPr>
          <a:xfrm>
            <a:off x="9399171" y="5920253"/>
            <a:ext cx="888416" cy="4798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91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6668B2"/>
                </a:solidFill>
              </a:rPr>
              <a:t>A.16 – Aprovação do cliente etapa prazo de pagamento</a:t>
            </a:r>
          </a:p>
        </p:txBody>
      </p:sp>
      <p:cxnSp>
        <p:nvCxnSpPr>
          <p:cNvPr id="580" name="Conector: Angulado 579">
            <a:extLst>
              <a:ext uri="{FF2B5EF4-FFF2-40B4-BE49-F238E27FC236}">
                <a16:creationId xmlns:a16="http://schemas.microsoft.com/office/drawing/2014/main" id="{C41206E9-65FE-41E8-9B73-1B5AA72D9CEB}"/>
              </a:ext>
            </a:extLst>
          </p:cNvPr>
          <p:cNvCxnSpPr>
            <a:cxnSpLocks/>
            <a:stCxn id="552" idx="2"/>
            <a:endCxn id="579" idx="1"/>
          </p:cNvCxnSpPr>
          <p:nvPr/>
        </p:nvCxnSpPr>
        <p:spPr>
          <a:xfrm rot="16200000" flipH="1">
            <a:off x="8150753" y="4911755"/>
            <a:ext cx="314571" cy="2182266"/>
          </a:xfrm>
          <a:prstGeom prst="bentConnector2">
            <a:avLst/>
          </a:prstGeom>
          <a:ln w="9525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1" name="Conector: Angulado 590">
            <a:extLst>
              <a:ext uri="{FF2B5EF4-FFF2-40B4-BE49-F238E27FC236}">
                <a16:creationId xmlns:a16="http://schemas.microsoft.com/office/drawing/2014/main" id="{66085617-4E79-4A67-964E-62733CE300D1}"/>
              </a:ext>
            </a:extLst>
          </p:cNvPr>
          <p:cNvCxnSpPr>
            <a:cxnSpLocks/>
            <a:stCxn id="571" idx="2"/>
            <a:endCxn id="579" idx="1"/>
          </p:cNvCxnSpPr>
          <p:nvPr/>
        </p:nvCxnSpPr>
        <p:spPr>
          <a:xfrm rot="16200000" flipH="1">
            <a:off x="8866608" y="5627611"/>
            <a:ext cx="170668" cy="894458"/>
          </a:xfrm>
          <a:prstGeom prst="bentConnector2">
            <a:avLst/>
          </a:prstGeom>
          <a:ln w="9525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4" name="CaixaDeTexto 593">
            <a:extLst>
              <a:ext uri="{FF2B5EF4-FFF2-40B4-BE49-F238E27FC236}">
                <a16:creationId xmlns:a16="http://schemas.microsoft.com/office/drawing/2014/main" id="{655E205C-1B9B-4F39-936C-EF4C445A6720}"/>
              </a:ext>
            </a:extLst>
          </p:cNvPr>
          <p:cNvSpPr txBox="1"/>
          <p:nvPr/>
        </p:nvSpPr>
        <p:spPr>
          <a:xfrm>
            <a:off x="6926334" y="5950591"/>
            <a:ext cx="621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chemeClr val="accent4">
                    <a:lumMod val="75000"/>
                  </a:schemeClr>
                </a:solidFill>
              </a:rPr>
              <a:t>Aprovado</a:t>
            </a:r>
          </a:p>
        </p:txBody>
      </p:sp>
      <p:sp>
        <p:nvSpPr>
          <p:cNvPr id="595" name="CaixaDeTexto 594">
            <a:extLst>
              <a:ext uri="{FF2B5EF4-FFF2-40B4-BE49-F238E27FC236}">
                <a16:creationId xmlns:a16="http://schemas.microsoft.com/office/drawing/2014/main" id="{4DF04BCB-EC56-496C-84B4-3529CC3C2423}"/>
              </a:ext>
            </a:extLst>
          </p:cNvPr>
          <p:cNvSpPr txBox="1"/>
          <p:nvPr/>
        </p:nvSpPr>
        <p:spPr>
          <a:xfrm>
            <a:off x="8165762" y="5966084"/>
            <a:ext cx="621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chemeClr val="accent4">
                    <a:lumMod val="75000"/>
                  </a:schemeClr>
                </a:solidFill>
              </a:rPr>
              <a:t>Aprovado</a:t>
            </a:r>
          </a:p>
        </p:txBody>
      </p:sp>
      <p:sp>
        <p:nvSpPr>
          <p:cNvPr id="619" name="Fluxograma: Decisão 618">
            <a:extLst>
              <a:ext uri="{FF2B5EF4-FFF2-40B4-BE49-F238E27FC236}">
                <a16:creationId xmlns:a16="http://schemas.microsoft.com/office/drawing/2014/main" id="{5AD704B3-AD5B-4187-81D7-A2F31D036AC6}"/>
              </a:ext>
            </a:extLst>
          </p:cNvPr>
          <p:cNvSpPr/>
          <p:nvPr/>
        </p:nvSpPr>
        <p:spPr>
          <a:xfrm>
            <a:off x="2467038" y="2940462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1" name="Conector: Angulado 620">
            <a:extLst>
              <a:ext uri="{FF2B5EF4-FFF2-40B4-BE49-F238E27FC236}">
                <a16:creationId xmlns:a16="http://schemas.microsoft.com/office/drawing/2014/main" id="{4787FC3A-F97C-432C-B143-7B0C62A2701B}"/>
              </a:ext>
            </a:extLst>
          </p:cNvPr>
          <p:cNvCxnSpPr>
            <a:cxnSpLocks/>
            <a:stCxn id="122" idx="2"/>
            <a:endCxn id="619" idx="0"/>
          </p:cNvCxnSpPr>
          <p:nvPr/>
        </p:nvCxnSpPr>
        <p:spPr>
          <a:xfrm rot="5400000">
            <a:off x="2522067" y="2878310"/>
            <a:ext cx="122791" cy="151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4" name="CaixaDeTexto 623">
            <a:extLst>
              <a:ext uri="{FF2B5EF4-FFF2-40B4-BE49-F238E27FC236}">
                <a16:creationId xmlns:a16="http://schemas.microsoft.com/office/drawing/2014/main" id="{1833E021-CD41-4C5F-BA1C-78EFBCA1E53B}"/>
              </a:ext>
            </a:extLst>
          </p:cNvPr>
          <p:cNvSpPr txBox="1"/>
          <p:nvPr/>
        </p:nvSpPr>
        <p:spPr>
          <a:xfrm>
            <a:off x="2003569" y="2124685"/>
            <a:ext cx="2107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Somente Base PRÓPRIA ou própria E BASE BEXX</a:t>
            </a:r>
          </a:p>
        </p:txBody>
      </p:sp>
      <p:sp>
        <p:nvSpPr>
          <p:cNvPr id="633" name="Retângulo: Cantos Arredondados 632">
            <a:extLst>
              <a:ext uri="{FF2B5EF4-FFF2-40B4-BE49-F238E27FC236}">
                <a16:creationId xmlns:a16="http://schemas.microsoft.com/office/drawing/2014/main" id="{2E20F202-5B17-4654-8BC5-BA314057365C}"/>
              </a:ext>
            </a:extLst>
          </p:cNvPr>
          <p:cNvSpPr/>
          <p:nvPr/>
        </p:nvSpPr>
        <p:spPr>
          <a:xfrm>
            <a:off x="9396576" y="2704095"/>
            <a:ext cx="888416" cy="4798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A.17 – Registra parâmetros finais do cliente</a:t>
            </a:r>
          </a:p>
        </p:txBody>
      </p:sp>
      <p:sp>
        <p:nvSpPr>
          <p:cNvPr id="634" name="Fluxograma: Conector fora de Página 633">
            <a:extLst>
              <a:ext uri="{FF2B5EF4-FFF2-40B4-BE49-F238E27FC236}">
                <a16:creationId xmlns:a16="http://schemas.microsoft.com/office/drawing/2014/main" id="{59651AEF-72D6-43F7-AB96-718B70357270}"/>
              </a:ext>
            </a:extLst>
          </p:cNvPr>
          <p:cNvSpPr>
            <a:spLocks noChangeAspect="1"/>
          </p:cNvSpPr>
          <p:nvPr/>
        </p:nvSpPr>
        <p:spPr>
          <a:xfrm>
            <a:off x="1523578" y="2926511"/>
            <a:ext cx="225966" cy="15163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A</a:t>
            </a:r>
          </a:p>
        </p:txBody>
      </p:sp>
      <p:sp>
        <p:nvSpPr>
          <p:cNvPr id="637" name="Fluxograma: Conector fora de Página 636">
            <a:extLst>
              <a:ext uri="{FF2B5EF4-FFF2-40B4-BE49-F238E27FC236}">
                <a16:creationId xmlns:a16="http://schemas.microsoft.com/office/drawing/2014/main" id="{D4D083BC-238A-434C-BF56-246476F84B1E}"/>
              </a:ext>
            </a:extLst>
          </p:cNvPr>
          <p:cNvSpPr>
            <a:spLocks noChangeAspect="1"/>
          </p:cNvSpPr>
          <p:nvPr/>
        </p:nvSpPr>
        <p:spPr>
          <a:xfrm>
            <a:off x="8891681" y="2642502"/>
            <a:ext cx="225966" cy="15163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A</a:t>
            </a:r>
          </a:p>
        </p:txBody>
      </p:sp>
      <p:cxnSp>
        <p:nvCxnSpPr>
          <p:cNvPr id="638" name="Conector: Angulado 637">
            <a:extLst>
              <a:ext uri="{FF2B5EF4-FFF2-40B4-BE49-F238E27FC236}">
                <a16:creationId xmlns:a16="http://schemas.microsoft.com/office/drawing/2014/main" id="{E955884E-55A1-4862-8F8D-9BC1B48C060C}"/>
              </a:ext>
            </a:extLst>
          </p:cNvPr>
          <p:cNvCxnSpPr>
            <a:cxnSpLocks/>
            <a:stCxn id="637" idx="2"/>
            <a:endCxn id="633" idx="1"/>
          </p:cNvCxnSpPr>
          <p:nvPr/>
        </p:nvCxnSpPr>
        <p:spPr>
          <a:xfrm rot="16200000" flipH="1">
            <a:off x="9125680" y="2673119"/>
            <a:ext cx="149881" cy="391912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1" name="Conector: Angulado 640">
            <a:extLst>
              <a:ext uri="{FF2B5EF4-FFF2-40B4-BE49-F238E27FC236}">
                <a16:creationId xmlns:a16="http://schemas.microsoft.com/office/drawing/2014/main" id="{5BB1B239-884C-4378-B474-612AFC065923}"/>
              </a:ext>
            </a:extLst>
          </p:cNvPr>
          <p:cNvCxnSpPr>
            <a:cxnSpLocks/>
            <a:stCxn id="579" idx="0"/>
            <a:endCxn id="633" idx="2"/>
          </p:cNvCxnSpPr>
          <p:nvPr/>
        </p:nvCxnSpPr>
        <p:spPr>
          <a:xfrm rot="16200000" flipV="1">
            <a:off x="8473924" y="4550797"/>
            <a:ext cx="2736317" cy="259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4" name="Fluxograma: Terminação 643">
            <a:extLst>
              <a:ext uri="{FF2B5EF4-FFF2-40B4-BE49-F238E27FC236}">
                <a16:creationId xmlns:a16="http://schemas.microsoft.com/office/drawing/2014/main" id="{42DD6C59-A512-48CA-AD1D-889F0D4A0E36}"/>
              </a:ext>
            </a:extLst>
          </p:cNvPr>
          <p:cNvSpPr/>
          <p:nvPr/>
        </p:nvSpPr>
        <p:spPr>
          <a:xfrm>
            <a:off x="10702721" y="2888399"/>
            <a:ext cx="443272" cy="108890"/>
          </a:xfrm>
          <a:prstGeom prst="flowChartTermina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FIM</a:t>
            </a:r>
          </a:p>
        </p:txBody>
      </p:sp>
      <p:cxnSp>
        <p:nvCxnSpPr>
          <p:cNvPr id="645" name="Conector: Angulado 644">
            <a:extLst>
              <a:ext uri="{FF2B5EF4-FFF2-40B4-BE49-F238E27FC236}">
                <a16:creationId xmlns:a16="http://schemas.microsoft.com/office/drawing/2014/main" id="{B7AA716D-DC15-450A-9535-F0602BD0116B}"/>
              </a:ext>
            </a:extLst>
          </p:cNvPr>
          <p:cNvCxnSpPr>
            <a:cxnSpLocks/>
            <a:stCxn id="633" idx="3"/>
            <a:endCxn id="644" idx="1"/>
          </p:cNvCxnSpPr>
          <p:nvPr/>
        </p:nvCxnSpPr>
        <p:spPr>
          <a:xfrm flipV="1">
            <a:off x="10284992" y="2942844"/>
            <a:ext cx="417729" cy="117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64" name="Agrupar 663">
            <a:extLst>
              <a:ext uri="{FF2B5EF4-FFF2-40B4-BE49-F238E27FC236}">
                <a16:creationId xmlns:a16="http://schemas.microsoft.com/office/drawing/2014/main" id="{28600D05-0EF0-4F62-8E2E-85F8C6BF50CB}"/>
              </a:ext>
            </a:extLst>
          </p:cNvPr>
          <p:cNvGrpSpPr/>
          <p:nvPr/>
        </p:nvGrpSpPr>
        <p:grpSpPr>
          <a:xfrm>
            <a:off x="3525151" y="3014201"/>
            <a:ext cx="1594033" cy="481308"/>
            <a:chOff x="3525151" y="2918339"/>
            <a:chExt cx="1594033" cy="481308"/>
          </a:xfrm>
        </p:grpSpPr>
        <p:sp>
          <p:nvSpPr>
            <p:cNvPr id="233" name="Retângulo: Cantos Arredondados 232">
              <a:extLst>
                <a:ext uri="{FF2B5EF4-FFF2-40B4-BE49-F238E27FC236}">
                  <a16:creationId xmlns:a16="http://schemas.microsoft.com/office/drawing/2014/main" id="{F8FD9B72-29C8-4B50-B7A7-A2CF65380198}"/>
                </a:ext>
              </a:extLst>
            </p:cNvPr>
            <p:cNvSpPr/>
            <p:nvPr/>
          </p:nvSpPr>
          <p:spPr>
            <a:xfrm>
              <a:off x="3598897" y="2967692"/>
              <a:ext cx="1520287" cy="431955"/>
            </a:xfrm>
            <a:prstGeom prst="roundRect">
              <a:avLst/>
            </a:prstGeom>
            <a:solidFill>
              <a:srgbClr val="FFEEDD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accent2">
                      <a:lumMod val="75000"/>
                    </a:schemeClr>
                  </a:solidFill>
                </a:rPr>
                <a:t>A.7 – Identificação de base BEXX apta a atender perfil de carga e prazos de entrega</a:t>
              </a:r>
            </a:p>
          </p:txBody>
        </p:sp>
        <p:sp>
          <p:nvSpPr>
            <p:cNvPr id="250" name="Retângulo 249">
              <a:extLst>
                <a:ext uri="{FF2B5EF4-FFF2-40B4-BE49-F238E27FC236}">
                  <a16:creationId xmlns:a16="http://schemas.microsoft.com/office/drawing/2014/main" id="{456F351B-D03F-41FD-BE04-D832E5612AAE}"/>
                </a:ext>
              </a:extLst>
            </p:cNvPr>
            <p:cNvSpPr/>
            <p:nvPr/>
          </p:nvSpPr>
          <p:spPr>
            <a:xfrm flipH="1">
              <a:off x="3538171" y="3067663"/>
              <a:ext cx="66849" cy="1132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7" name="Retângulo 286">
              <a:extLst>
                <a:ext uri="{FF2B5EF4-FFF2-40B4-BE49-F238E27FC236}">
                  <a16:creationId xmlns:a16="http://schemas.microsoft.com/office/drawing/2014/main" id="{39D1F2E9-D955-4305-9E98-479DF950A71F}"/>
                </a:ext>
              </a:extLst>
            </p:cNvPr>
            <p:cNvSpPr/>
            <p:nvPr/>
          </p:nvSpPr>
          <p:spPr>
            <a:xfrm>
              <a:off x="4488031" y="2918339"/>
              <a:ext cx="203763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1" name="Retângulo 650">
              <a:extLst>
                <a:ext uri="{FF2B5EF4-FFF2-40B4-BE49-F238E27FC236}">
                  <a16:creationId xmlns:a16="http://schemas.microsoft.com/office/drawing/2014/main" id="{67F2A583-B94A-471A-AD8C-0126FEC0ABE3}"/>
                </a:ext>
              </a:extLst>
            </p:cNvPr>
            <p:cNvSpPr/>
            <p:nvPr/>
          </p:nvSpPr>
          <p:spPr>
            <a:xfrm flipH="1">
              <a:off x="3525151" y="3270608"/>
              <a:ext cx="66849" cy="1132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74" name="Retângulo: Cantos Arredondados 673">
            <a:extLst>
              <a:ext uri="{FF2B5EF4-FFF2-40B4-BE49-F238E27FC236}">
                <a16:creationId xmlns:a16="http://schemas.microsoft.com/office/drawing/2014/main" id="{087ED206-DFD6-40F5-8857-4E4198370CA0}"/>
              </a:ext>
            </a:extLst>
          </p:cNvPr>
          <p:cNvSpPr/>
          <p:nvPr/>
        </p:nvSpPr>
        <p:spPr>
          <a:xfrm>
            <a:off x="3892623" y="1076748"/>
            <a:ext cx="955362" cy="520983"/>
          </a:xfrm>
          <a:prstGeom prst="roundRect">
            <a:avLst/>
          </a:prstGeom>
          <a:solidFill>
            <a:srgbClr val="FFF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A.1 - Informação  opção da base de transporte</a:t>
            </a:r>
          </a:p>
        </p:txBody>
      </p:sp>
      <p:cxnSp>
        <p:nvCxnSpPr>
          <p:cNvPr id="675" name="Conector: Angulado 674">
            <a:extLst>
              <a:ext uri="{FF2B5EF4-FFF2-40B4-BE49-F238E27FC236}">
                <a16:creationId xmlns:a16="http://schemas.microsoft.com/office/drawing/2014/main" id="{AA91E952-ADB2-4324-B391-EF1428F66BF2}"/>
              </a:ext>
            </a:extLst>
          </p:cNvPr>
          <p:cNvCxnSpPr>
            <a:cxnSpLocks/>
            <a:stCxn id="674" idx="2"/>
            <a:endCxn id="158" idx="0"/>
          </p:cNvCxnSpPr>
          <p:nvPr/>
        </p:nvCxnSpPr>
        <p:spPr>
          <a:xfrm rot="16200000" flipH="1">
            <a:off x="4299118" y="1668916"/>
            <a:ext cx="146912" cy="45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5656B88-D6FA-4705-B104-A6C72059E549}"/>
              </a:ext>
            </a:extLst>
          </p:cNvPr>
          <p:cNvSpPr txBox="1"/>
          <p:nvPr/>
        </p:nvSpPr>
        <p:spPr>
          <a:xfrm>
            <a:off x="9298881" y="1141157"/>
            <a:ext cx="1511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rgbClr val="FF0000"/>
                </a:solidFill>
              </a:rPr>
              <a:t>Informações obtidas durante o processo de venda COMERCIAL</a:t>
            </a:r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5D6417A8-59BC-4147-AC05-A6089BB32EAA}"/>
              </a:ext>
            </a:extLst>
          </p:cNvPr>
          <p:cNvCxnSpPr>
            <a:cxnSpLocks/>
            <a:stCxn id="513" idx="3"/>
            <a:endCxn id="120" idx="0"/>
          </p:cNvCxnSpPr>
          <p:nvPr/>
        </p:nvCxnSpPr>
        <p:spPr>
          <a:xfrm>
            <a:off x="7332572" y="3461015"/>
            <a:ext cx="2214619" cy="2409284"/>
          </a:xfrm>
          <a:prstGeom prst="bentConnector2">
            <a:avLst/>
          </a:prstGeom>
          <a:ln>
            <a:solidFill>
              <a:srgbClr val="FF33C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81221005-FBFE-4370-8E3E-11962753A199}"/>
              </a:ext>
            </a:extLst>
          </p:cNvPr>
          <p:cNvSpPr/>
          <p:nvPr/>
        </p:nvSpPr>
        <p:spPr>
          <a:xfrm>
            <a:off x="9445309" y="5870299"/>
            <a:ext cx="203763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E489DD82-1B1F-483C-B6E1-AEC94B2089C3}"/>
              </a:ext>
            </a:extLst>
          </p:cNvPr>
          <p:cNvSpPr txBox="1"/>
          <p:nvPr/>
        </p:nvSpPr>
        <p:spPr>
          <a:xfrm>
            <a:off x="7310735" y="3445658"/>
            <a:ext cx="1206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33CC"/>
                </a:solidFill>
              </a:rPr>
              <a:t>Não há descasamento de prazo</a:t>
            </a:r>
            <a:endParaRPr lang="pt-BR" sz="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9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  <p:bldP spid="123" grpId="0" animBg="1"/>
      <p:bldP spid="126" grpId="0" animBg="1"/>
      <p:bldP spid="127" grpId="0" animBg="1"/>
      <p:bldP spid="154" grpId="0" animBg="1"/>
      <p:bldP spid="158" grpId="0" animBg="1"/>
      <p:bldP spid="160" grpId="0" animBg="1"/>
      <p:bldP spid="165" grpId="0"/>
      <p:bldP spid="171" grpId="0" animBg="1"/>
      <p:bldP spid="172" grpId="0" animBg="1"/>
      <p:bldP spid="184" grpId="0"/>
      <p:bldP spid="185" grpId="0" animBg="1"/>
      <p:bldP spid="192" grpId="0" animBg="1"/>
      <p:bldP spid="213" grpId="0"/>
      <p:bldP spid="278" grpId="0" animBg="1"/>
      <p:bldP spid="282" grpId="0"/>
      <p:bldP spid="289" grpId="0"/>
      <p:bldP spid="295" grpId="0"/>
      <p:bldP spid="296" grpId="0" animBg="1"/>
      <p:bldP spid="300" grpId="0"/>
      <p:bldP spid="306" grpId="0"/>
      <p:bldP spid="312" grpId="0" animBg="1"/>
      <p:bldP spid="316" grpId="0"/>
      <p:bldP spid="435" grpId="0"/>
      <p:bldP spid="436" grpId="0" animBg="1"/>
      <p:bldP spid="452" grpId="0"/>
      <p:bldP spid="457" grpId="0" animBg="1"/>
      <p:bldP spid="474" grpId="0"/>
      <p:bldP spid="492" grpId="0" animBg="1"/>
      <p:bldP spid="513" grpId="0" animBg="1"/>
      <p:bldP spid="525" grpId="0"/>
      <p:bldP spid="529" grpId="0" animBg="1"/>
      <p:bldP spid="534" grpId="0" animBg="1"/>
      <p:bldP spid="543" grpId="0" animBg="1"/>
      <p:bldP spid="546" grpId="0"/>
      <p:bldP spid="547" grpId="0" animBg="1"/>
      <p:bldP spid="551" grpId="0"/>
      <p:bldP spid="552" grpId="0" animBg="1"/>
      <p:bldP spid="569" grpId="0"/>
      <p:bldP spid="571" grpId="0" animBg="1"/>
      <p:bldP spid="578" grpId="0"/>
      <p:bldP spid="579" grpId="0" animBg="1"/>
      <p:bldP spid="594" grpId="0"/>
      <p:bldP spid="595" grpId="0"/>
      <p:bldP spid="619" grpId="0" animBg="1"/>
      <p:bldP spid="624" grpId="0"/>
      <p:bldP spid="633" grpId="0" animBg="1"/>
      <p:bldP spid="634" grpId="0" animBg="1"/>
      <p:bldP spid="637" grpId="0" animBg="1"/>
      <p:bldP spid="644" grpId="0" animBg="1"/>
      <p:bldP spid="674" grpId="0" animBg="1"/>
      <p:bldP spid="12" grpId="0"/>
      <p:bldP spid="1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14" name="Seta: Divisa 13">
            <a:extLst>
              <a:ext uri="{FF2B5EF4-FFF2-40B4-BE49-F238E27FC236}">
                <a16:creationId xmlns:a16="http://schemas.microsoft.com/office/drawing/2014/main" id="{61F79BF9-B011-4C2F-8A9D-EBF004E3ABD8}"/>
              </a:ext>
            </a:extLst>
          </p:cNvPr>
          <p:cNvSpPr/>
          <p:nvPr/>
        </p:nvSpPr>
        <p:spPr>
          <a:xfrm>
            <a:off x="236883" y="607774"/>
            <a:ext cx="11377116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B – SET UP DE CLIENTE &amp; CADASTROS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3BF9EB0-DDCD-46D6-B0FC-2E4E828933CE}"/>
              </a:ext>
            </a:extLst>
          </p:cNvPr>
          <p:cNvSpPr/>
          <p:nvPr/>
        </p:nvSpPr>
        <p:spPr>
          <a:xfrm>
            <a:off x="39463" y="1076748"/>
            <a:ext cx="221724" cy="57812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C863960-7BB2-48A2-B434-1D59192853C0}"/>
              </a:ext>
            </a:extLst>
          </p:cNvPr>
          <p:cNvSpPr/>
          <p:nvPr/>
        </p:nvSpPr>
        <p:spPr>
          <a:xfrm>
            <a:off x="330859" y="1076748"/>
            <a:ext cx="292139" cy="5781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ADMINISTRAÇÃO BEXX</a:t>
            </a:r>
          </a:p>
        </p:txBody>
      </p:sp>
      <p:sp>
        <p:nvSpPr>
          <p:cNvPr id="121" name="Retângulo: Cantos Arredondados 120">
            <a:extLst>
              <a:ext uri="{FF2B5EF4-FFF2-40B4-BE49-F238E27FC236}">
                <a16:creationId xmlns:a16="http://schemas.microsoft.com/office/drawing/2014/main" id="{265C4644-3538-4419-B7B3-CFE58C213B57}"/>
              </a:ext>
            </a:extLst>
          </p:cNvPr>
          <p:cNvSpPr/>
          <p:nvPr/>
        </p:nvSpPr>
        <p:spPr>
          <a:xfrm>
            <a:off x="4402228" y="1500513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C.1 - Informação de perfil de carga</a:t>
            </a:r>
          </a:p>
        </p:txBody>
      </p:sp>
      <p:sp>
        <p:nvSpPr>
          <p:cNvPr id="123" name="Retângulo: Cantos Arredondados 122">
            <a:extLst>
              <a:ext uri="{FF2B5EF4-FFF2-40B4-BE49-F238E27FC236}">
                <a16:creationId xmlns:a16="http://schemas.microsoft.com/office/drawing/2014/main" id="{72C4F436-3219-42D9-ABAA-8B07B08EE3A6}"/>
              </a:ext>
            </a:extLst>
          </p:cNvPr>
          <p:cNvSpPr/>
          <p:nvPr/>
        </p:nvSpPr>
        <p:spPr>
          <a:xfrm>
            <a:off x="4402228" y="3064105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C.4 - Informação Prazo de Pagamento</a:t>
            </a:r>
          </a:p>
        </p:txBody>
      </p:sp>
      <p:sp>
        <p:nvSpPr>
          <p:cNvPr id="126" name="Retângulo: Cantos Arredondados 125">
            <a:extLst>
              <a:ext uri="{FF2B5EF4-FFF2-40B4-BE49-F238E27FC236}">
                <a16:creationId xmlns:a16="http://schemas.microsoft.com/office/drawing/2014/main" id="{7AFB5D6B-2B3A-4D7A-BB01-C44823E0BF02}"/>
              </a:ext>
            </a:extLst>
          </p:cNvPr>
          <p:cNvSpPr/>
          <p:nvPr/>
        </p:nvSpPr>
        <p:spPr>
          <a:xfrm>
            <a:off x="789022" y="1500513"/>
            <a:ext cx="1368000" cy="352800"/>
          </a:xfrm>
          <a:prstGeom prst="roundRect">
            <a:avLst/>
          </a:prstGeom>
          <a:solidFill>
            <a:srgbClr val="FFFFDD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50566"/>
                </a:solidFill>
              </a:rPr>
              <a:t>A.0 – Informação DE DADOS CONTRATUAIS PJ DO CLIENTE</a:t>
            </a:r>
          </a:p>
        </p:txBody>
      </p:sp>
      <p:sp>
        <p:nvSpPr>
          <p:cNvPr id="127" name="Retângulo: Cantos Arredondados 126">
            <a:extLst>
              <a:ext uri="{FF2B5EF4-FFF2-40B4-BE49-F238E27FC236}">
                <a16:creationId xmlns:a16="http://schemas.microsoft.com/office/drawing/2014/main" id="{A7A40910-EE79-4AE2-96ED-A6D7E8440645}"/>
              </a:ext>
            </a:extLst>
          </p:cNvPr>
          <p:cNvSpPr/>
          <p:nvPr/>
        </p:nvSpPr>
        <p:spPr>
          <a:xfrm>
            <a:off x="4402228" y="3602761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C.5 - Informação de opção por crédito</a:t>
            </a:r>
          </a:p>
        </p:txBody>
      </p:sp>
      <p:sp>
        <p:nvSpPr>
          <p:cNvPr id="674" name="Retângulo: Cantos Arredondados 673">
            <a:extLst>
              <a:ext uri="{FF2B5EF4-FFF2-40B4-BE49-F238E27FC236}">
                <a16:creationId xmlns:a16="http://schemas.microsoft.com/office/drawing/2014/main" id="{087ED206-DFD6-40F5-8857-4E4198370CA0}"/>
              </a:ext>
            </a:extLst>
          </p:cNvPr>
          <p:cNvSpPr/>
          <p:nvPr/>
        </p:nvSpPr>
        <p:spPr>
          <a:xfrm>
            <a:off x="4409339" y="2559755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C.3 - Informação  opção da base de transporte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5656B88-D6FA-4705-B104-A6C72059E549}"/>
              </a:ext>
            </a:extLst>
          </p:cNvPr>
          <p:cNvSpPr txBox="1"/>
          <p:nvPr/>
        </p:nvSpPr>
        <p:spPr>
          <a:xfrm>
            <a:off x="717442" y="1072100"/>
            <a:ext cx="1511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A - Dados da pessoa jurídica</a:t>
            </a:r>
          </a:p>
        </p:txBody>
      </p:sp>
      <p:sp>
        <p:nvSpPr>
          <p:cNvPr id="112" name="Retângulo: Cantos Arredondados 111">
            <a:extLst>
              <a:ext uri="{FF2B5EF4-FFF2-40B4-BE49-F238E27FC236}">
                <a16:creationId xmlns:a16="http://schemas.microsoft.com/office/drawing/2014/main" id="{6C2FD465-F531-42CA-8512-57B0DE239755}"/>
              </a:ext>
            </a:extLst>
          </p:cNvPr>
          <p:cNvSpPr/>
          <p:nvPr/>
        </p:nvSpPr>
        <p:spPr>
          <a:xfrm>
            <a:off x="2471254" y="1500513"/>
            <a:ext cx="1368000" cy="352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B.0 – Informação dos MÓDULOS BEXX  HABILITADOS</a:t>
            </a:r>
          </a:p>
        </p:txBody>
      </p:sp>
      <p:sp>
        <p:nvSpPr>
          <p:cNvPr id="114" name="Retângulo: Cantos Arredondados 113">
            <a:extLst>
              <a:ext uri="{FF2B5EF4-FFF2-40B4-BE49-F238E27FC236}">
                <a16:creationId xmlns:a16="http://schemas.microsoft.com/office/drawing/2014/main" id="{C62B4806-319E-4FF4-B966-18680C7995D9}"/>
              </a:ext>
            </a:extLst>
          </p:cNvPr>
          <p:cNvSpPr/>
          <p:nvPr/>
        </p:nvSpPr>
        <p:spPr>
          <a:xfrm>
            <a:off x="2471254" y="2072356"/>
            <a:ext cx="1368000" cy="352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B.1 – Informação de usuários e perfis de acesso do cliente</a:t>
            </a:r>
          </a:p>
        </p:txBody>
      </p:sp>
      <p:sp>
        <p:nvSpPr>
          <p:cNvPr id="119" name="Retângulo: Cantos Arredondados 118">
            <a:extLst>
              <a:ext uri="{FF2B5EF4-FFF2-40B4-BE49-F238E27FC236}">
                <a16:creationId xmlns:a16="http://schemas.microsoft.com/office/drawing/2014/main" id="{D4246203-4F27-49DE-A6D1-9B81F5F49571}"/>
              </a:ext>
            </a:extLst>
          </p:cNvPr>
          <p:cNvSpPr/>
          <p:nvPr/>
        </p:nvSpPr>
        <p:spPr>
          <a:xfrm>
            <a:off x="4428228" y="2059717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C.2 - Informação das Tabelas de fretes de sua base</a:t>
            </a:r>
          </a:p>
        </p:txBody>
      </p:sp>
      <p:sp>
        <p:nvSpPr>
          <p:cNvPr id="125" name="Retângulo: Cantos Arredondados 124">
            <a:extLst>
              <a:ext uri="{FF2B5EF4-FFF2-40B4-BE49-F238E27FC236}">
                <a16:creationId xmlns:a16="http://schemas.microsoft.com/office/drawing/2014/main" id="{925C6A48-132E-42D7-877B-BFF393940E9F}"/>
              </a:ext>
            </a:extLst>
          </p:cNvPr>
          <p:cNvSpPr/>
          <p:nvPr/>
        </p:nvSpPr>
        <p:spPr>
          <a:xfrm>
            <a:off x="2471254" y="2604674"/>
            <a:ext cx="1368000" cy="352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B.3 – Informação para identidade visual do cliente</a:t>
            </a: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974D8EE2-006D-4F69-BD91-419FBA2B53E2}"/>
              </a:ext>
            </a:extLst>
          </p:cNvPr>
          <p:cNvSpPr txBox="1"/>
          <p:nvPr/>
        </p:nvSpPr>
        <p:spPr>
          <a:xfrm>
            <a:off x="2406665" y="1066026"/>
            <a:ext cx="1511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800"/>
            </a:lvl1pPr>
          </a:lstStyle>
          <a:p>
            <a:r>
              <a:rPr lang="pt-BR" dirty="0"/>
              <a:t>B - Dados para set </a:t>
            </a:r>
            <a:r>
              <a:rPr lang="pt-BR" dirty="0" err="1"/>
              <a:t>up</a:t>
            </a:r>
            <a:r>
              <a:rPr lang="pt-BR" dirty="0"/>
              <a:t> da plataforma</a:t>
            </a:r>
          </a:p>
        </p:txBody>
      </p: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53A80528-5C6D-49CD-BD47-93C256311417}"/>
              </a:ext>
            </a:extLst>
          </p:cNvPr>
          <p:cNvSpPr txBox="1"/>
          <p:nvPr/>
        </p:nvSpPr>
        <p:spPr>
          <a:xfrm>
            <a:off x="5263694" y="1075656"/>
            <a:ext cx="1511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800"/>
            </a:lvl1pPr>
          </a:lstStyle>
          <a:p>
            <a:r>
              <a:rPr lang="pt-BR" dirty="0"/>
              <a:t>C - Dados de negócio</a:t>
            </a:r>
          </a:p>
        </p:txBody>
      </p:sp>
      <p:sp>
        <p:nvSpPr>
          <p:cNvPr id="135" name="Fluxograma: Conector fora de Página 134">
            <a:extLst>
              <a:ext uri="{FF2B5EF4-FFF2-40B4-BE49-F238E27FC236}">
                <a16:creationId xmlns:a16="http://schemas.microsoft.com/office/drawing/2014/main" id="{EBF60D6F-6E1C-4716-AFAE-C9DE7F77D4C4}"/>
              </a:ext>
            </a:extLst>
          </p:cNvPr>
          <p:cNvSpPr/>
          <p:nvPr/>
        </p:nvSpPr>
        <p:spPr>
          <a:xfrm>
            <a:off x="6111494" y="2136267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33</a:t>
            </a:r>
          </a:p>
        </p:txBody>
      </p:sp>
      <p:cxnSp>
        <p:nvCxnSpPr>
          <p:cNvPr id="137" name="Conector: Angulado 136">
            <a:extLst>
              <a:ext uri="{FF2B5EF4-FFF2-40B4-BE49-F238E27FC236}">
                <a16:creationId xmlns:a16="http://schemas.microsoft.com/office/drawing/2014/main" id="{2B70C5DA-E8A3-423A-B79A-1F8050DBC95B}"/>
              </a:ext>
            </a:extLst>
          </p:cNvPr>
          <p:cNvCxnSpPr>
            <a:cxnSpLocks/>
            <a:stCxn id="119" idx="3"/>
          </p:cNvCxnSpPr>
          <p:nvPr/>
        </p:nvCxnSpPr>
        <p:spPr>
          <a:xfrm flipV="1">
            <a:off x="5796228" y="2235755"/>
            <a:ext cx="315266" cy="3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: Angulado 138">
            <a:extLst>
              <a:ext uri="{FF2B5EF4-FFF2-40B4-BE49-F238E27FC236}">
                <a16:creationId xmlns:a16="http://schemas.microsoft.com/office/drawing/2014/main" id="{2003FA68-FB37-4A16-8385-2F9D35D1B100}"/>
              </a:ext>
            </a:extLst>
          </p:cNvPr>
          <p:cNvCxnSpPr>
            <a:cxnSpLocks/>
            <a:stCxn id="143" idx="3"/>
            <a:endCxn id="144" idx="1"/>
          </p:cNvCxnSpPr>
          <p:nvPr/>
        </p:nvCxnSpPr>
        <p:spPr>
          <a:xfrm>
            <a:off x="7900274" y="1670373"/>
            <a:ext cx="342922" cy="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luxograma: Conector fora de Página 139">
            <a:extLst>
              <a:ext uri="{FF2B5EF4-FFF2-40B4-BE49-F238E27FC236}">
                <a16:creationId xmlns:a16="http://schemas.microsoft.com/office/drawing/2014/main" id="{9F844DBB-0010-4B77-A244-8E380334EA6B}"/>
              </a:ext>
            </a:extLst>
          </p:cNvPr>
          <p:cNvSpPr/>
          <p:nvPr/>
        </p:nvSpPr>
        <p:spPr>
          <a:xfrm>
            <a:off x="6187704" y="4225269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sp>
        <p:nvSpPr>
          <p:cNvPr id="143" name="Retângulo: Cantos Arredondados 142">
            <a:extLst>
              <a:ext uri="{FF2B5EF4-FFF2-40B4-BE49-F238E27FC236}">
                <a16:creationId xmlns:a16="http://schemas.microsoft.com/office/drawing/2014/main" id="{4B5C224F-C8A4-47DB-BD18-4F445BF8C3CE}"/>
              </a:ext>
            </a:extLst>
          </p:cNvPr>
          <p:cNvSpPr/>
          <p:nvPr/>
        </p:nvSpPr>
        <p:spPr>
          <a:xfrm>
            <a:off x="6532274" y="1493973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C.10 – Parâmetro de autorização de faturamento/</a:t>
            </a:r>
            <a:r>
              <a:rPr lang="pt-BR" sz="800" dirty="0" err="1">
                <a:solidFill>
                  <a:srgbClr val="7030A0"/>
                </a:solidFill>
              </a:rPr>
              <a:t>pgto</a:t>
            </a:r>
            <a:r>
              <a:rPr lang="pt-BR" sz="800" dirty="0">
                <a:solidFill>
                  <a:srgbClr val="7030A0"/>
                </a:solidFill>
              </a:rPr>
              <a:t> CTEs</a:t>
            </a:r>
          </a:p>
        </p:txBody>
      </p:sp>
      <p:sp>
        <p:nvSpPr>
          <p:cNvPr id="144" name="Fluxograma: Conector fora de Página 143">
            <a:extLst>
              <a:ext uri="{FF2B5EF4-FFF2-40B4-BE49-F238E27FC236}">
                <a16:creationId xmlns:a16="http://schemas.microsoft.com/office/drawing/2014/main" id="{CB3F87AD-99F2-49B8-9B3B-B1808E76B7A1}"/>
              </a:ext>
            </a:extLst>
          </p:cNvPr>
          <p:cNvSpPr/>
          <p:nvPr/>
        </p:nvSpPr>
        <p:spPr>
          <a:xfrm>
            <a:off x="8243196" y="1570564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35</a:t>
            </a:r>
          </a:p>
        </p:txBody>
      </p:sp>
      <p:cxnSp>
        <p:nvCxnSpPr>
          <p:cNvPr id="145" name="Conector: Angulado 144">
            <a:extLst>
              <a:ext uri="{FF2B5EF4-FFF2-40B4-BE49-F238E27FC236}">
                <a16:creationId xmlns:a16="http://schemas.microsoft.com/office/drawing/2014/main" id="{ECC51B1A-506D-45D0-A536-0AD030C31946}"/>
              </a:ext>
            </a:extLst>
          </p:cNvPr>
          <p:cNvCxnSpPr>
            <a:cxnSpLocks/>
            <a:stCxn id="674" idx="3"/>
            <a:endCxn id="140" idx="1"/>
          </p:cNvCxnSpPr>
          <p:nvPr/>
        </p:nvCxnSpPr>
        <p:spPr>
          <a:xfrm>
            <a:off x="5777339" y="2736155"/>
            <a:ext cx="410365" cy="15889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4864130D-1EC6-4480-8530-821FFA6BE338}"/>
              </a:ext>
            </a:extLst>
          </p:cNvPr>
          <p:cNvSpPr/>
          <p:nvPr/>
        </p:nvSpPr>
        <p:spPr>
          <a:xfrm>
            <a:off x="4402228" y="4154219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C.6 – Parâmetro de LIMITE DE PESO para fracionado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68C854FB-5740-40E1-9F37-917D5812178A}"/>
              </a:ext>
            </a:extLst>
          </p:cNvPr>
          <p:cNvSpPr/>
          <p:nvPr/>
        </p:nvSpPr>
        <p:spPr>
          <a:xfrm>
            <a:off x="4402228" y="4683472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C.7 – Parâmetros de generalidades do cliente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B86BABE0-DE2F-4367-AFD6-9CBD6AAA4150}"/>
              </a:ext>
            </a:extLst>
          </p:cNvPr>
          <p:cNvSpPr/>
          <p:nvPr/>
        </p:nvSpPr>
        <p:spPr>
          <a:xfrm>
            <a:off x="4402228" y="5212725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C.8 – Parâmetros de particularidades dos destinatários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1BD3A238-3657-48EB-83EF-A6349EAAA4A9}"/>
              </a:ext>
            </a:extLst>
          </p:cNvPr>
          <p:cNvSpPr/>
          <p:nvPr/>
        </p:nvSpPr>
        <p:spPr>
          <a:xfrm>
            <a:off x="4402228" y="5759017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C.9 – Parâmetros de origem de cargas</a:t>
            </a:r>
          </a:p>
        </p:txBody>
      </p: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EDBDC862-CEFA-4D33-9A97-A070341BD590}"/>
              </a:ext>
            </a:extLst>
          </p:cNvPr>
          <p:cNvCxnSpPr>
            <a:cxnSpLocks/>
            <a:stCxn id="123" idx="3"/>
            <a:endCxn id="140" idx="1"/>
          </p:cNvCxnSpPr>
          <p:nvPr/>
        </p:nvCxnSpPr>
        <p:spPr>
          <a:xfrm>
            <a:off x="5770228" y="3240505"/>
            <a:ext cx="417476" cy="10846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B22D2E41-5D9C-41E0-8AF3-5AF66244ACAE}"/>
              </a:ext>
            </a:extLst>
          </p:cNvPr>
          <p:cNvCxnSpPr>
            <a:cxnSpLocks/>
            <a:stCxn id="127" idx="3"/>
            <a:endCxn id="140" idx="1"/>
          </p:cNvCxnSpPr>
          <p:nvPr/>
        </p:nvCxnSpPr>
        <p:spPr>
          <a:xfrm>
            <a:off x="5770228" y="3779161"/>
            <a:ext cx="417476" cy="5459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B8875C98-0C2A-4725-A505-88E5DEBFDDE0}"/>
              </a:ext>
            </a:extLst>
          </p:cNvPr>
          <p:cNvCxnSpPr>
            <a:cxnSpLocks/>
            <a:stCxn id="28" idx="3"/>
            <a:endCxn id="140" idx="1"/>
          </p:cNvCxnSpPr>
          <p:nvPr/>
        </p:nvCxnSpPr>
        <p:spPr>
          <a:xfrm flipV="1">
            <a:off x="5770228" y="4325119"/>
            <a:ext cx="417476" cy="55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49ABF0D2-2050-4D99-9CD7-D1A4200F2BBE}"/>
              </a:ext>
            </a:extLst>
          </p:cNvPr>
          <p:cNvCxnSpPr>
            <a:cxnSpLocks/>
            <a:stCxn id="30" idx="3"/>
            <a:endCxn id="140" idx="1"/>
          </p:cNvCxnSpPr>
          <p:nvPr/>
        </p:nvCxnSpPr>
        <p:spPr>
          <a:xfrm flipV="1">
            <a:off x="5770228" y="4325119"/>
            <a:ext cx="417476" cy="5347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: Angulado 52">
            <a:extLst>
              <a:ext uri="{FF2B5EF4-FFF2-40B4-BE49-F238E27FC236}">
                <a16:creationId xmlns:a16="http://schemas.microsoft.com/office/drawing/2014/main" id="{A816F633-97D9-4B12-BA8A-2AF053C90062}"/>
              </a:ext>
            </a:extLst>
          </p:cNvPr>
          <p:cNvCxnSpPr>
            <a:cxnSpLocks/>
            <a:stCxn id="32" idx="3"/>
            <a:endCxn id="140" idx="1"/>
          </p:cNvCxnSpPr>
          <p:nvPr/>
        </p:nvCxnSpPr>
        <p:spPr>
          <a:xfrm flipV="1">
            <a:off x="5770228" y="4325119"/>
            <a:ext cx="417476" cy="10640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87B240B9-1036-4307-A160-BF5F475AC2F1}"/>
              </a:ext>
            </a:extLst>
          </p:cNvPr>
          <p:cNvCxnSpPr>
            <a:cxnSpLocks/>
            <a:stCxn id="35" idx="3"/>
            <a:endCxn id="140" idx="1"/>
          </p:cNvCxnSpPr>
          <p:nvPr/>
        </p:nvCxnSpPr>
        <p:spPr>
          <a:xfrm flipV="1">
            <a:off x="5770228" y="4325119"/>
            <a:ext cx="417476" cy="16102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54364094-280E-48F8-A14A-14D41431753F}"/>
              </a:ext>
            </a:extLst>
          </p:cNvPr>
          <p:cNvSpPr/>
          <p:nvPr/>
        </p:nvSpPr>
        <p:spPr>
          <a:xfrm>
            <a:off x="6532274" y="2072376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C.11 – Aceite do parceiro para atender o cliente</a:t>
            </a:r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D7982B72-4B60-458B-AF0E-989339BDFF18}"/>
              </a:ext>
            </a:extLst>
          </p:cNvPr>
          <p:cNvSpPr/>
          <p:nvPr/>
        </p:nvSpPr>
        <p:spPr>
          <a:xfrm>
            <a:off x="6542287" y="2578070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C.12 – Opção do transportador por antecipação de seus recebíveis</a:t>
            </a:r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8270260C-165B-4244-AA87-43D3BFCC0997}"/>
              </a:ext>
            </a:extLst>
          </p:cNvPr>
          <p:cNvSpPr/>
          <p:nvPr/>
        </p:nvSpPr>
        <p:spPr>
          <a:xfrm>
            <a:off x="6542287" y="3070880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C.13 – Parâmetros de monetização do parceiro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A724BC5C-74FD-468B-AEFE-520CD924D8D7}"/>
              </a:ext>
            </a:extLst>
          </p:cNvPr>
          <p:cNvSpPr/>
          <p:nvPr/>
        </p:nvSpPr>
        <p:spPr>
          <a:xfrm>
            <a:off x="6532274" y="3614599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C.14 – Parâmetros e Opções do Cliente ara GR</a:t>
            </a:r>
          </a:p>
        </p:txBody>
      </p:sp>
      <p:sp>
        <p:nvSpPr>
          <p:cNvPr id="43" name="Fluxograma: Conector fora de Página 42">
            <a:extLst>
              <a:ext uri="{FF2B5EF4-FFF2-40B4-BE49-F238E27FC236}">
                <a16:creationId xmlns:a16="http://schemas.microsoft.com/office/drawing/2014/main" id="{2B4D46BD-072D-4A82-ADE7-E48E7AFEA61A}"/>
              </a:ext>
            </a:extLst>
          </p:cNvPr>
          <p:cNvSpPr/>
          <p:nvPr/>
        </p:nvSpPr>
        <p:spPr>
          <a:xfrm>
            <a:off x="8243196" y="3688455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88</a:t>
            </a:r>
          </a:p>
        </p:txBody>
      </p: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2B29423E-362C-4833-B480-7BEFED759CAE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 flipV="1">
            <a:off x="7900274" y="3788305"/>
            <a:ext cx="342922" cy="26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89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8D79F43-07A0-4603-ADA7-338BF4E56A2B}"/>
              </a:ext>
            </a:extLst>
          </p:cNvPr>
          <p:cNvSpPr/>
          <p:nvPr/>
        </p:nvSpPr>
        <p:spPr>
          <a:xfrm>
            <a:off x="697753" y="1209731"/>
            <a:ext cx="710215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1 - Venda</a:t>
            </a:r>
          </a:p>
        </p:txBody>
      </p:sp>
      <p:sp>
        <p:nvSpPr>
          <p:cNvPr id="3" name="Seta: Divisa 2">
            <a:extLst>
              <a:ext uri="{FF2B5EF4-FFF2-40B4-BE49-F238E27FC236}">
                <a16:creationId xmlns:a16="http://schemas.microsoft.com/office/drawing/2014/main" id="{C2EC31E8-E2B6-4F6C-86F4-68A9A71F010F}"/>
              </a:ext>
            </a:extLst>
          </p:cNvPr>
          <p:cNvSpPr/>
          <p:nvPr/>
        </p:nvSpPr>
        <p:spPr>
          <a:xfrm>
            <a:off x="612700" y="597008"/>
            <a:ext cx="1095024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1 - VENDA</a:t>
            </a:r>
          </a:p>
        </p:txBody>
      </p:sp>
      <p:sp>
        <p:nvSpPr>
          <p:cNvPr id="14" name="Seta: Divisa 13">
            <a:extLst>
              <a:ext uri="{FF2B5EF4-FFF2-40B4-BE49-F238E27FC236}">
                <a16:creationId xmlns:a16="http://schemas.microsoft.com/office/drawing/2014/main" id="{61F79BF9-B011-4C2F-8A9D-EBF004E3ABD8}"/>
              </a:ext>
            </a:extLst>
          </p:cNvPr>
          <p:cNvSpPr/>
          <p:nvPr/>
        </p:nvSpPr>
        <p:spPr>
          <a:xfrm>
            <a:off x="1590523" y="597008"/>
            <a:ext cx="1072887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2 - EXPEDIÇÃO</a:t>
            </a:r>
          </a:p>
        </p:txBody>
      </p:sp>
      <p:sp>
        <p:nvSpPr>
          <p:cNvPr id="15" name="Seta: Divisa 14">
            <a:extLst>
              <a:ext uri="{FF2B5EF4-FFF2-40B4-BE49-F238E27FC236}">
                <a16:creationId xmlns:a16="http://schemas.microsoft.com/office/drawing/2014/main" id="{64BD7B2E-D207-4CB6-AA19-E67302723026}"/>
              </a:ext>
            </a:extLst>
          </p:cNvPr>
          <p:cNvSpPr/>
          <p:nvPr/>
        </p:nvSpPr>
        <p:spPr>
          <a:xfrm>
            <a:off x="2605248" y="597008"/>
            <a:ext cx="1587214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3 -MONITORAMENTO DA EXPEDIÇÃO</a:t>
            </a:r>
          </a:p>
        </p:txBody>
      </p:sp>
      <p:sp>
        <p:nvSpPr>
          <p:cNvPr id="16" name="Seta: Divisa 15">
            <a:extLst>
              <a:ext uri="{FF2B5EF4-FFF2-40B4-BE49-F238E27FC236}">
                <a16:creationId xmlns:a16="http://schemas.microsoft.com/office/drawing/2014/main" id="{F2B95D53-8FE4-496A-9626-53311B85959D}"/>
              </a:ext>
            </a:extLst>
          </p:cNvPr>
          <p:cNvSpPr/>
          <p:nvPr/>
        </p:nvSpPr>
        <p:spPr>
          <a:xfrm>
            <a:off x="4093178" y="597008"/>
            <a:ext cx="3845041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4 -SELEÇÃO DE TRANPOSTADOR</a:t>
            </a:r>
          </a:p>
        </p:txBody>
      </p:sp>
      <p:sp>
        <p:nvSpPr>
          <p:cNvPr id="17" name="Seta: Divisa 16">
            <a:extLst>
              <a:ext uri="{FF2B5EF4-FFF2-40B4-BE49-F238E27FC236}">
                <a16:creationId xmlns:a16="http://schemas.microsoft.com/office/drawing/2014/main" id="{7A40767D-FC00-4E0B-8CE3-BC267FA6F38C}"/>
              </a:ext>
            </a:extLst>
          </p:cNvPr>
          <p:cNvSpPr/>
          <p:nvPr/>
        </p:nvSpPr>
        <p:spPr>
          <a:xfrm>
            <a:off x="7905956" y="597008"/>
            <a:ext cx="2256196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bg1"/>
                </a:solidFill>
              </a:rPr>
              <a:t>5 - CONTRATAÇÃO DO FRETE</a:t>
            </a:r>
          </a:p>
        </p:txBody>
      </p:sp>
      <p:sp>
        <p:nvSpPr>
          <p:cNvPr id="18" name="Seta: Divisa 17">
            <a:extLst>
              <a:ext uri="{FF2B5EF4-FFF2-40B4-BE49-F238E27FC236}">
                <a16:creationId xmlns:a16="http://schemas.microsoft.com/office/drawing/2014/main" id="{81447321-93F3-40A8-B8D5-2A5A3EB941F0}"/>
              </a:ext>
            </a:extLst>
          </p:cNvPr>
          <p:cNvSpPr/>
          <p:nvPr/>
        </p:nvSpPr>
        <p:spPr>
          <a:xfrm>
            <a:off x="10067573" y="597007"/>
            <a:ext cx="1498173" cy="37446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6 - EMISSÃO DE DOCUM. DE TRANSPORTE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D080357-32C0-49B3-8B56-853AACB932D6}"/>
              </a:ext>
            </a:extLst>
          </p:cNvPr>
          <p:cNvSpPr/>
          <p:nvPr/>
        </p:nvSpPr>
        <p:spPr>
          <a:xfrm>
            <a:off x="45793" y="971472"/>
            <a:ext cx="154013" cy="43483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1C9EE43-328F-4D84-BB65-0473B4DB7B96}"/>
              </a:ext>
            </a:extLst>
          </p:cNvPr>
          <p:cNvSpPr/>
          <p:nvPr/>
        </p:nvSpPr>
        <p:spPr>
          <a:xfrm>
            <a:off x="248571" y="2556367"/>
            <a:ext cx="343334" cy="664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Monitor Int. BEXX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CE1CCC5-5937-46AC-B233-565171772E93}"/>
              </a:ext>
            </a:extLst>
          </p:cNvPr>
          <p:cNvCxnSpPr>
            <a:cxnSpLocks/>
          </p:cNvCxnSpPr>
          <p:nvPr/>
        </p:nvCxnSpPr>
        <p:spPr>
          <a:xfrm>
            <a:off x="656430" y="2423927"/>
            <a:ext cx="10839773" cy="616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0B0CC57E-60AE-4180-99B1-B89E1D0C8AC7}"/>
              </a:ext>
            </a:extLst>
          </p:cNvPr>
          <p:cNvSpPr/>
          <p:nvPr/>
        </p:nvSpPr>
        <p:spPr>
          <a:xfrm>
            <a:off x="1750089" y="1209731"/>
            <a:ext cx="612693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2 - Expedição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39C49EE4-8E35-4157-B2F1-1BF42A50B667}"/>
              </a:ext>
            </a:extLst>
          </p:cNvPr>
          <p:cNvSpPr/>
          <p:nvPr/>
        </p:nvSpPr>
        <p:spPr>
          <a:xfrm>
            <a:off x="2696103" y="2519350"/>
            <a:ext cx="567443" cy="6249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3.1 – Trata eventos da expedição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ED0EFF13-DD7E-4704-BC86-AFF6ED44273D}"/>
              </a:ext>
            </a:extLst>
          </p:cNvPr>
          <p:cNvSpPr/>
          <p:nvPr/>
        </p:nvSpPr>
        <p:spPr>
          <a:xfrm>
            <a:off x="3394818" y="2520599"/>
            <a:ext cx="574630" cy="6249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3.2 – Monitoramento dos eventos da expedição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81FA919-C9F4-40B1-B683-74279E72C73E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>
            <a:off x="1407968" y="1440103"/>
            <a:ext cx="342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D5325502-7EC6-4584-AAAE-9F45C5994632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2362782" y="1440103"/>
            <a:ext cx="333321" cy="1391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18B91668-56C3-4CE3-BC8A-9C58D069BA74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3263546" y="2831815"/>
            <a:ext cx="131272" cy="12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850DA7CB-278E-46A3-861F-55B508A22271}"/>
              </a:ext>
            </a:extLst>
          </p:cNvPr>
          <p:cNvCxnSpPr>
            <a:cxnSpLocks/>
          </p:cNvCxnSpPr>
          <p:nvPr/>
        </p:nvCxnSpPr>
        <p:spPr>
          <a:xfrm>
            <a:off x="299914" y="3247539"/>
            <a:ext cx="11279039" cy="359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02E06651-1B02-442E-A2F4-7EAD66A38689}"/>
              </a:ext>
            </a:extLst>
          </p:cNvPr>
          <p:cNvSpPr/>
          <p:nvPr/>
        </p:nvSpPr>
        <p:spPr>
          <a:xfrm>
            <a:off x="248571" y="3276289"/>
            <a:ext cx="340648" cy="20434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Pechinchador BEXX</a:t>
            </a:r>
          </a:p>
        </p:txBody>
      </p:sp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id="{0F615665-8A0E-4AE6-9D68-96DF9EC8283E}"/>
              </a:ext>
            </a:extLst>
          </p:cNvPr>
          <p:cNvSpPr/>
          <p:nvPr/>
        </p:nvSpPr>
        <p:spPr>
          <a:xfrm>
            <a:off x="10162153" y="5780495"/>
            <a:ext cx="1373650" cy="5672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6.1 - Emissão dos documentos para transporte</a:t>
            </a:r>
          </a:p>
        </p:txBody>
      </p:sp>
      <p:cxnSp>
        <p:nvCxnSpPr>
          <p:cNvPr id="103" name="Conector: Angulado 102">
            <a:extLst>
              <a:ext uri="{FF2B5EF4-FFF2-40B4-BE49-F238E27FC236}">
                <a16:creationId xmlns:a16="http://schemas.microsoft.com/office/drawing/2014/main" id="{9D47F6E5-1658-4111-89E4-FF3CA83BE2AC}"/>
              </a:ext>
            </a:extLst>
          </p:cNvPr>
          <p:cNvCxnSpPr>
            <a:cxnSpLocks/>
            <a:stCxn id="116" idx="0"/>
            <a:endCxn id="75" idx="1"/>
          </p:cNvCxnSpPr>
          <p:nvPr/>
        </p:nvCxnSpPr>
        <p:spPr>
          <a:xfrm rot="5400000" flipH="1" flipV="1">
            <a:off x="5932614" y="1315503"/>
            <a:ext cx="2347120" cy="2512537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uxograma: Conector fora de Página 108">
            <a:extLst>
              <a:ext uri="{FF2B5EF4-FFF2-40B4-BE49-F238E27FC236}">
                <a16:creationId xmlns:a16="http://schemas.microsoft.com/office/drawing/2014/main" id="{45CAF046-6B03-4E37-81BE-26F1775C385F}"/>
              </a:ext>
            </a:extLst>
          </p:cNvPr>
          <p:cNvSpPr>
            <a:spLocks noChangeAspect="1"/>
          </p:cNvSpPr>
          <p:nvPr/>
        </p:nvSpPr>
        <p:spPr>
          <a:xfrm>
            <a:off x="10340737" y="6593927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7</a:t>
            </a:r>
          </a:p>
        </p:txBody>
      </p:sp>
      <p:cxnSp>
        <p:nvCxnSpPr>
          <p:cNvPr id="110" name="Conector: Angulado 109">
            <a:extLst>
              <a:ext uri="{FF2B5EF4-FFF2-40B4-BE49-F238E27FC236}">
                <a16:creationId xmlns:a16="http://schemas.microsoft.com/office/drawing/2014/main" id="{69664026-B286-44AD-9722-1F73A6A68416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 rot="5400000">
            <a:off x="10528282" y="6273231"/>
            <a:ext cx="246134" cy="395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40DF9ED2-5A0A-4F13-B008-CC75FCAC54AB}"/>
              </a:ext>
            </a:extLst>
          </p:cNvPr>
          <p:cNvCxnSpPr>
            <a:cxnSpLocks/>
          </p:cNvCxnSpPr>
          <p:nvPr/>
        </p:nvCxnSpPr>
        <p:spPr>
          <a:xfrm flipH="1">
            <a:off x="1512326" y="971476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DFA20E6B-AE13-45E8-9F00-EE814D36C830}"/>
              </a:ext>
            </a:extLst>
          </p:cNvPr>
          <p:cNvCxnSpPr>
            <a:cxnSpLocks/>
          </p:cNvCxnSpPr>
          <p:nvPr/>
        </p:nvCxnSpPr>
        <p:spPr>
          <a:xfrm flipH="1">
            <a:off x="7798463" y="971474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FFDE6A06-90B4-484F-8DCE-AC45AFF8ACAE}"/>
              </a:ext>
            </a:extLst>
          </p:cNvPr>
          <p:cNvCxnSpPr>
            <a:cxnSpLocks/>
          </p:cNvCxnSpPr>
          <p:nvPr/>
        </p:nvCxnSpPr>
        <p:spPr>
          <a:xfrm flipH="1">
            <a:off x="10025707" y="938294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tângulo 69">
            <a:extLst>
              <a:ext uri="{FF2B5EF4-FFF2-40B4-BE49-F238E27FC236}">
                <a16:creationId xmlns:a16="http://schemas.microsoft.com/office/drawing/2014/main" id="{6B468D07-FB6B-4DC2-B195-6D51A6844AF2}"/>
              </a:ext>
            </a:extLst>
          </p:cNvPr>
          <p:cNvSpPr/>
          <p:nvPr/>
        </p:nvSpPr>
        <p:spPr>
          <a:xfrm>
            <a:off x="248571" y="971474"/>
            <a:ext cx="343334" cy="1515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ERP, WMS, TMS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78311479-7530-46D0-B10F-50B15587E119}"/>
              </a:ext>
            </a:extLst>
          </p:cNvPr>
          <p:cNvSpPr/>
          <p:nvPr/>
        </p:nvSpPr>
        <p:spPr>
          <a:xfrm>
            <a:off x="40745" y="5353495"/>
            <a:ext cx="164307" cy="1487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TRANSORTADOR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896FB95B-B8E5-4693-BD8C-94F2D0CDAA37}"/>
              </a:ext>
            </a:extLst>
          </p:cNvPr>
          <p:cNvSpPr/>
          <p:nvPr/>
        </p:nvSpPr>
        <p:spPr>
          <a:xfrm>
            <a:off x="245884" y="5375322"/>
            <a:ext cx="343334" cy="1465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TMS</a:t>
            </a:r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53DBCF6B-52D5-4546-A583-6C583F1096A2}"/>
              </a:ext>
            </a:extLst>
          </p:cNvPr>
          <p:cNvSpPr/>
          <p:nvPr/>
        </p:nvSpPr>
        <p:spPr>
          <a:xfrm>
            <a:off x="8362443" y="1117349"/>
            <a:ext cx="912627" cy="5617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5.1 - Envia notas para emissão de documentos de transporte</a:t>
            </a:r>
          </a:p>
        </p:txBody>
      </p: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49111FF6-2B9C-4012-BB47-E2798FC252DF}"/>
              </a:ext>
            </a:extLst>
          </p:cNvPr>
          <p:cNvCxnSpPr>
            <a:cxnSpLocks/>
            <a:stCxn id="138" idx="1"/>
            <a:endCxn id="136" idx="0"/>
          </p:cNvCxnSpPr>
          <p:nvPr/>
        </p:nvCxnSpPr>
        <p:spPr>
          <a:xfrm rot="10800000" flipV="1">
            <a:off x="6258642" y="1567322"/>
            <a:ext cx="2117998" cy="2203328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tângulo: Cantos Arredondados 90">
            <a:extLst>
              <a:ext uri="{FF2B5EF4-FFF2-40B4-BE49-F238E27FC236}">
                <a16:creationId xmlns:a16="http://schemas.microsoft.com/office/drawing/2014/main" id="{A5B9C8D3-57DE-45EB-8983-FBBE9770EE3A}"/>
              </a:ext>
            </a:extLst>
          </p:cNvPr>
          <p:cNvSpPr/>
          <p:nvPr/>
        </p:nvSpPr>
        <p:spPr>
          <a:xfrm>
            <a:off x="8428180" y="1947058"/>
            <a:ext cx="781894" cy="4616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5.2 - Envio notas a transportar</a:t>
            </a:r>
          </a:p>
        </p:txBody>
      </p:sp>
      <p:sp>
        <p:nvSpPr>
          <p:cNvPr id="121" name="Fluxograma: Conector fora de Página 120">
            <a:extLst>
              <a:ext uri="{FF2B5EF4-FFF2-40B4-BE49-F238E27FC236}">
                <a16:creationId xmlns:a16="http://schemas.microsoft.com/office/drawing/2014/main" id="{60755366-0FA4-451A-B3CF-857B1AEFE6D9}"/>
              </a:ext>
            </a:extLst>
          </p:cNvPr>
          <p:cNvSpPr>
            <a:spLocks noChangeAspect="1"/>
          </p:cNvSpPr>
          <p:nvPr/>
        </p:nvSpPr>
        <p:spPr>
          <a:xfrm>
            <a:off x="9780660" y="2192142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60</a:t>
            </a:r>
          </a:p>
        </p:txBody>
      </p:sp>
      <p:cxnSp>
        <p:nvCxnSpPr>
          <p:cNvPr id="122" name="Conector: Angulado 121">
            <a:extLst>
              <a:ext uri="{FF2B5EF4-FFF2-40B4-BE49-F238E27FC236}">
                <a16:creationId xmlns:a16="http://schemas.microsoft.com/office/drawing/2014/main" id="{557B677F-641A-4617-B870-ED3AC14CCC41}"/>
              </a:ext>
            </a:extLst>
          </p:cNvPr>
          <p:cNvCxnSpPr>
            <a:cxnSpLocks/>
            <a:stCxn id="175" idx="3"/>
            <a:endCxn id="121" idx="0"/>
          </p:cNvCxnSpPr>
          <p:nvPr/>
        </p:nvCxnSpPr>
        <p:spPr>
          <a:xfrm>
            <a:off x="9183781" y="2053762"/>
            <a:ext cx="709862" cy="138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luxograma: Conector fora de Página 141">
            <a:extLst>
              <a:ext uri="{FF2B5EF4-FFF2-40B4-BE49-F238E27FC236}">
                <a16:creationId xmlns:a16="http://schemas.microsoft.com/office/drawing/2014/main" id="{7EB28159-2E93-4EC9-B786-88E4073E535A}"/>
              </a:ext>
            </a:extLst>
          </p:cNvPr>
          <p:cNvSpPr>
            <a:spLocks noChangeAspect="1"/>
          </p:cNvSpPr>
          <p:nvPr/>
        </p:nvSpPr>
        <p:spPr>
          <a:xfrm>
            <a:off x="9764563" y="1467696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16</a:t>
            </a:r>
          </a:p>
        </p:txBody>
      </p:sp>
      <p:cxnSp>
        <p:nvCxnSpPr>
          <p:cNvPr id="143" name="Conector: Angulado 142">
            <a:extLst>
              <a:ext uri="{FF2B5EF4-FFF2-40B4-BE49-F238E27FC236}">
                <a16:creationId xmlns:a16="http://schemas.microsoft.com/office/drawing/2014/main" id="{1178163E-4AB8-441A-97E7-D7C7B5912C25}"/>
              </a:ext>
            </a:extLst>
          </p:cNvPr>
          <p:cNvCxnSpPr>
            <a:cxnSpLocks/>
            <a:stCxn id="175" idx="3"/>
            <a:endCxn id="142" idx="1"/>
          </p:cNvCxnSpPr>
          <p:nvPr/>
        </p:nvCxnSpPr>
        <p:spPr>
          <a:xfrm flipV="1">
            <a:off x="9183781" y="1547137"/>
            <a:ext cx="580782" cy="5066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C5EDF6E6-309E-41CE-A910-080ECCD5D752}"/>
              </a:ext>
            </a:extLst>
          </p:cNvPr>
          <p:cNvSpPr txBox="1"/>
          <p:nvPr/>
        </p:nvSpPr>
        <p:spPr>
          <a:xfrm>
            <a:off x="10100555" y="2093261"/>
            <a:ext cx="1313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Para envio ao transportador e para monitoramento no Tracking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9E76B3C5-5394-48E7-84EB-9E9C904C016B}"/>
              </a:ext>
            </a:extLst>
          </p:cNvPr>
          <p:cNvSpPr txBox="1"/>
          <p:nvPr/>
        </p:nvSpPr>
        <p:spPr>
          <a:xfrm>
            <a:off x="6258642" y="2725923"/>
            <a:ext cx="126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Notas do cliente para emissão de documentos de transporte</a:t>
            </a:r>
          </a:p>
        </p:txBody>
      </p:sp>
      <p:sp>
        <p:nvSpPr>
          <p:cNvPr id="168" name="Fluxograma: Conector fora de Página 167">
            <a:extLst>
              <a:ext uri="{FF2B5EF4-FFF2-40B4-BE49-F238E27FC236}">
                <a16:creationId xmlns:a16="http://schemas.microsoft.com/office/drawing/2014/main" id="{C2947C51-CF36-44D5-8F11-784126AFDDED}"/>
              </a:ext>
            </a:extLst>
          </p:cNvPr>
          <p:cNvSpPr>
            <a:spLocks noChangeAspect="1"/>
          </p:cNvSpPr>
          <p:nvPr/>
        </p:nvSpPr>
        <p:spPr>
          <a:xfrm>
            <a:off x="11178041" y="6599294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22</a:t>
            </a:r>
          </a:p>
        </p:txBody>
      </p:sp>
      <p:cxnSp>
        <p:nvCxnSpPr>
          <p:cNvPr id="169" name="Conector: Angulado 168">
            <a:extLst>
              <a:ext uri="{FF2B5EF4-FFF2-40B4-BE49-F238E27FC236}">
                <a16:creationId xmlns:a16="http://schemas.microsoft.com/office/drawing/2014/main" id="{53614954-2C19-421B-BDB1-AD262CEEFAFE}"/>
              </a:ext>
            </a:extLst>
          </p:cNvPr>
          <p:cNvCxnSpPr>
            <a:cxnSpLocks/>
            <a:stCxn id="102" idx="2"/>
            <a:endCxn id="168" idx="0"/>
          </p:cNvCxnSpPr>
          <p:nvPr/>
        </p:nvCxnSpPr>
        <p:spPr>
          <a:xfrm rot="16200000" flipH="1">
            <a:off x="10944251" y="6252520"/>
            <a:ext cx="251501" cy="4420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tângulo 174">
            <a:extLst>
              <a:ext uri="{FF2B5EF4-FFF2-40B4-BE49-F238E27FC236}">
                <a16:creationId xmlns:a16="http://schemas.microsoft.com/office/drawing/2014/main" id="{07158188-D0A3-46CB-B72B-A06EAAB71AC6}"/>
              </a:ext>
            </a:extLst>
          </p:cNvPr>
          <p:cNvSpPr/>
          <p:nvPr/>
        </p:nvSpPr>
        <p:spPr>
          <a:xfrm>
            <a:off x="9113894" y="2030902"/>
            <a:ext cx="6988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2" name="Retângulo 281">
            <a:extLst>
              <a:ext uri="{FF2B5EF4-FFF2-40B4-BE49-F238E27FC236}">
                <a16:creationId xmlns:a16="http://schemas.microsoft.com/office/drawing/2014/main" id="{B13F191E-1E0C-439A-8CE1-B1597F56C4AC}"/>
              </a:ext>
            </a:extLst>
          </p:cNvPr>
          <p:cNvSpPr/>
          <p:nvPr/>
        </p:nvSpPr>
        <p:spPr>
          <a:xfrm>
            <a:off x="2488624" y="3223209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6826C226-95C3-4EBE-A34F-73908BFF1B7F}"/>
              </a:ext>
            </a:extLst>
          </p:cNvPr>
          <p:cNvCxnSpPr>
            <a:cxnSpLocks/>
          </p:cNvCxnSpPr>
          <p:nvPr/>
        </p:nvCxnSpPr>
        <p:spPr>
          <a:xfrm flipH="1">
            <a:off x="2574477" y="1064765"/>
            <a:ext cx="8385" cy="56880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reto 292">
            <a:extLst>
              <a:ext uri="{FF2B5EF4-FFF2-40B4-BE49-F238E27FC236}">
                <a16:creationId xmlns:a16="http://schemas.microsoft.com/office/drawing/2014/main" id="{3EE6E7A4-40E6-495F-97FE-3B600A79B1F8}"/>
              </a:ext>
            </a:extLst>
          </p:cNvPr>
          <p:cNvCxnSpPr>
            <a:cxnSpLocks/>
          </p:cNvCxnSpPr>
          <p:nvPr/>
        </p:nvCxnSpPr>
        <p:spPr>
          <a:xfrm>
            <a:off x="4011975" y="5932894"/>
            <a:ext cx="0" cy="8091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ector reto 388">
            <a:extLst>
              <a:ext uri="{FF2B5EF4-FFF2-40B4-BE49-F238E27FC236}">
                <a16:creationId xmlns:a16="http://schemas.microsoft.com/office/drawing/2014/main" id="{E7D30076-B9BE-4BEE-BE59-43250E88DB32}"/>
              </a:ext>
            </a:extLst>
          </p:cNvPr>
          <p:cNvCxnSpPr>
            <a:cxnSpLocks/>
          </p:cNvCxnSpPr>
          <p:nvPr/>
        </p:nvCxnSpPr>
        <p:spPr>
          <a:xfrm flipH="1">
            <a:off x="4011975" y="1025912"/>
            <a:ext cx="65237" cy="49069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: Angulado 118">
            <a:extLst>
              <a:ext uri="{FF2B5EF4-FFF2-40B4-BE49-F238E27FC236}">
                <a16:creationId xmlns:a16="http://schemas.microsoft.com/office/drawing/2014/main" id="{A391C23F-A9BB-4015-9F92-CED9A2482F77}"/>
              </a:ext>
            </a:extLst>
          </p:cNvPr>
          <p:cNvCxnSpPr>
            <a:cxnSpLocks/>
            <a:stCxn id="75" idx="2"/>
            <a:endCxn id="91" idx="0"/>
          </p:cNvCxnSpPr>
          <p:nvPr/>
        </p:nvCxnSpPr>
        <p:spPr>
          <a:xfrm rot="16200000" flipH="1">
            <a:off x="8684949" y="1812880"/>
            <a:ext cx="267986" cy="3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tângulo: Cantos Arredondados 115">
            <a:extLst>
              <a:ext uri="{FF2B5EF4-FFF2-40B4-BE49-F238E27FC236}">
                <a16:creationId xmlns:a16="http://schemas.microsoft.com/office/drawing/2014/main" id="{C3040C31-FA74-4208-BE88-6C480BB34D6C}"/>
              </a:ext>
            </a:extLst>
          </p:cNvPr>
          <p:cNvSpPr/>
          <p:nvPr/>
        </p:nvSpPr>
        <p:spPr>
          <a:xfrm>
            <a:off x="4956371" y="3745331"/>
            <a:ext cx="1787070" cy="138533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4 -SELEÇÃO DE TRANPOSTADOR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(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17" name="Conector: Angulado 116">
            <a:extLst>
              <a:ext uri="{FF2B5EF4-FFF2-40B4-BE49-F238E27FC236}">
                <a16:creationId xmlns:a16="http://schemas.microsoft.com/office/drawing/2014/main" id="{CE1BBA24-9C6A-47A7-959C-D91059988009}"/>
              </a:ext>
            </a:extLst>
          </p:cNvPr>
          <p:cNvCxnSpPr>
            <a:cxnSpLocks/>
            <a:stCxn id="23" idx="2"/>
            <a:endCxn id="116" idx="1"/>
          </p:cNvCxnSpPr>
          <p:nvPr/>
        </p:nvCxnSpPr>
        <p:spPr>
          <a:xfrm rot="16200000" flipH="1">
            <a:off x="2122641" y="1604269"/>
            <a:ext cx="2767524" cy="28999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: Angulado 129">
            <a:extLst>
              <a:ext uri="{FF2B5EF4-FFF2-40B4-BE49-F238E27FC236}">
                <a16:creationId xmlns:a16="http://schemas.microsoft.com/office/drawing/2014/main" id="{D74CA8E6-8171-4EA9-9866-35BB8FB4DB24}"/>
              </a:ext>
            </a:extLst>
          </p:cNvPr>
          <p:cNvCxnSpPr>
            <a:cxnSpLocks/>
            <a:stCxn id="102" idx="1"/>
            <a:endCxn id="116" idx="2"/>
          </p:cNvCxnSpPr>
          <p:nvPr/>
        </p:nvCxnSpPr>
        <p:spPr>
          <a:xfrm rot="10800000">
            <a:off x="5849907" y="5130666"/>
            <a:ext cx="4312247" cy="933478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to 132">
            <a:extLst>
              <a:ext uri="{FF2B5EF4-FFF2-40B4-BE49-F238E27FC236}">
                <a16:creationId xmlns:a16="http://schemas.microsoft.com/office/drawing/2014/main" id="{8F5079ED-1F93-4433-AE74-099EC8A15082}"/>
              </a:ext>
            </a:extLst>
          </p:cNvPr>
          <p:cNvCxnSpPr>
            <a:cxnSpLocks/>
          </p:cNvCxnSpPr>
          <p:nvPr/>
        </p:nvCxnSpPr>
        <p:spPr>
          <a:xfrm>
            <a:off x="532620" y="5312630"/>
            <a:ext cx="10839773" cy="616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1030850F-5B5C-41F2-9387-359AF25B287D}"/>
              </a:ext>
            </a:extLst>
          </p:cNvPr>
          <p:cNvSpPr/>
          <p:nvPr/>
        </p:nvSpPr>
        <p:spPr>
          <a:xfrm>
            <a:off x="6180703" y="3770650"/>
            <a:ext cx="155878" cy="122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1B309504-E26D-4D05-A873-B16F4174F417}"/>
              </a:ext>
            </a:extLst>
          </p:cNvPr>
          <p:cNvSpPr/>
          <p:nvPr/>
        </p:nvSpPr>
        <p:spPr>
          <a:xfrm>
            <a:off x="6572410" y="4626538"/>
            <a:ext cx="155878" cy="122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058B3157-25BE-476B-B610-D10EFF04AF58}"/>
              </a:ext>
            </a:extLst>
          </p:cNvPr>
          <p:cNvSpPr/>
          <p:nvPr/>
        </p:nvSpPr>
        <p:spPr>
          <a:xfrm>
            <a:off x="8376640" y="1506276"/>
            <a:ext cx="91569" cy="122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0" name="Conector: Angulado 139">
            <a:extLst>
              <a:ext uri="{FF2B5EF4-FFF2-40B4-BE49-F238E27FC236}">
                <a16:creationId xmlns:a16="http://schemas.microsoft.com/office/drawing/2014/main" id="{90474AB5-47FF-41FF-ABD2-43CCCD6B757F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6836650" y="4824676"/>
            <a:ext cx="3292448" cy="1087963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F8FFEDC1-5E43-42A5-897A-4D4241CA3AD9}"/>
              </a:ext>
            </a:extLst>
          </p:cNvPr>
          <p:cNvSpPr/>
          <p:nvPr/>
        </p:nvSpPr>
        <p:spPr>
          <a:xfrm>
            <a:off x="6570508" y="4072794"/>
            <a:ext cx="155878" cy="122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5" name="Conector: Angulado 144">
            <a:extLst>
              <a:ext uri="{FF2B5EF4-FFF2-40B4-BE49-F238E27FC236}">
                <a16:creationId xmlns:a16="http://schemas.microsoft.com/office/drawing/2014/main" id="{08AFA982-C56D-4BF9-AF77-B2DCD33F8ED6}"/>
              </a:ext>
            </a:extLst>
          </p:cNvPr>
          <p:cNvCxnSpPr>
            <a:cxnSpLocks/>
            <a:stCxn id="144" idx="3"/>
            <a:endCxn id="149" idx="0"/>
          </p:cNvCxnSpPr>
          <p:nvPr/>
        </p:nvCxnSpPr>
        <p:spPr>
          <a:xfrm>
            <a:off x="6726386" y="4133840"/>
            <a:ext cx="3758846" cy="167074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ângulo 148">
            <a:extLst>
              <a:ext uri="{FF2B5EF4-FFF2-40B4-BE49-F238E27FC236}">
                <a16:creationId xmlns:a16="http://schemas.microsoft.com/office/drawing/2014/main" id="{079FCAE4-9941-4E7A-9612-7E7530EBD3CB}"/>
              </a:ext>
            </a:extLst>
          </p:cNvPr>
          <p:cNvSpPr/>
          <p:nvPr/>
        </p:nvSpPr>
        <p:spPr>
          <a:xfrm>
            <a:off x="10403760" y="5804580"/>
            <a:ext cx="1629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A34BBF70-1BDB-4DDC-8486-D8B0530E1713}"/>
              </a:ext>
            </a:extLst>
          </p:cNvPr>
          <p:cNvSpPr txBox="1"/>
          <p:nvPr/>
        </p:nvSpPr>
        <p:spPr>
          <a:xfrm>
            <a:off x="10017315" y="1221377"/>
            <a:ext cx="126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Notas do cliente para conciliação no Gfretes do Cliente</a:t>
            </a: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64F09590-8D3A-47F2-AB8D-5062A7F2A086}"/>
              </a:ext>
            </a:extLst>
          </p:cNvPr>
          <p:cNvSpPr txBox="1"/>
          <p:nvPr/>
        </p:nvSpPr>
        <p:spPr>
          <a:xfrm>
            <a:off x="6846105" y="3683451"/>
            <a:ext cx="126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Notas do cliente para emissão de documentos de transporte</a:t>
            </a:r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FAB51ED7-BBC8-49DB-B6F7-65FF19D00248}"/>
              </a:ext>
            </a:extLst>
          </p:cNvPr>
          <p:cNvSpPr txBox="1"/>
          <p:nvPr/>
        </p:nvSpPr>
        <p:spPr>
          <a:xfrm>
            <a:off x="6875348" y="4656613"/>
            <a:ext cx="126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7030A0"/>
                </a:solidFill>
              </a:rPr>
              <a:t>Ordens de coleta para os transportadores selecionados</a:t>
            </a:r>
          </a:p>
        </p:txBody>
      </p:sp>
      <p:sp>
        <p:nvSpPr>
          <p:cNvPr id="165" name="CaixaDeTexto 164">
            <a:extLst>
              <a:ext uri="{FF2B5EF4-FFF2-40B4-BE49-F238E27FC236}">
                <a16:creationId xmlns:a16="http://schemas.microsoft.com/office/drawing/2014/main" id="{D99A5C29-B9AC-4D6C-8E9D-DB0D1E8633D9}"/>
              </a:ext>
            </a:extLst>
          </p:cNvPr>
          <p:cNvSpPr txBox="1"/>
          <p:nvPr/>
        </p:nvSpPr>
        <p:spPr>
          <a:xfrm>
            <a:off x="5961579" y="5706457"/>
            <a:ext cx="625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7030A0"/>
                </a:solidFill>
              </a:rPr>
              <a:t>CTEs emitidos</a:t>
            </a:r>
          </a:p>
        </p:txBody>
      </p:sp>
      <p:sp>
        <p:nvSpPr>
          <p:cNvPr id="166" name="Fluxograma: Conector fora de Página 165">
            <a:extLst>
              <a:ext uri="{FF2B5EF4-FFF2-40B4-BE49-F238E27FC236}">
                <a16:creationId xmlns:a16="http://schemas.microsoft.com/office/drawing/2014/main" id="{925EA482-7C22-4883-9EC9-7AC86B93D9EA}"/>
              </a:ext>
            </a:extLst>
          </p:cNvPr>
          <p:cNvSpPr>
            <a:spLocks noChangeAspect="1"/>
          </p:cNvSpPr>
          <p:nvPr/>
        </p:nvSpPr>
        <p:spPr>
          <a:xfrm>
            <a:off x="9561292" y="5839850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20</a:t>
            </a:r>
          </a:p>
        </p:txBody>
      </p:sp>
      <p:sp>
        <p:nvSpPr>
          <p:cNvPr id="171" name="Fluxograma: Conector fora de Página 170">
            <a:extLst>
              <a:ext uri="{FF2B5EF4-FFF2-40B4-BE49-F238E27FC236}">
                <a16:creationId xmlns:a16="http://schemas.microsoft.com/office/drawing/2014/main" id="{400E5003-5BEC-44DF-8126-67CA794E9C2F}"/>
              </a:ext>
            </a:extLst>
          </p:cNvPr>
          <p:cNvSpPr>
            <a:spLocks noChangeAspect="1"/>
          </p:cNvSpPr>
          <p:nvPr/>
        </p:nvSpPr>
        <p:spPr>
          <a:xfrm>
            <a:off x="10371456" y="5446253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70</a:t>
            </a:r>
          </a:p>
        </p:txBody>
      </p:sp>
      <p:sp>
        <p:nvSpPr>
          <p:cNvPr id="172" name="Fluxograma: Conector fora de Página 171">
            <a:extLst>
              <a:ext uri="{FF2B5EF4-FFF2-40B4-BE49-F238E27FC236}">
                <a16:creationId xmlns:a16="http://schemas.microsoft.com/office/drawing/2014/main" id="{82E57D97-C0B9-4ED6-93A9-64C3A36D589B}"/>
              </a:ext>
            </a:extLst>
          </p:cNvPr>
          <p:cNvSpPr>
            <a:spLocks noChangeAspect="1"/>
          </p:cNvSpPr>
          <p:nvPr/>
        </p:nvSpPr>
        <p:spPr>
          <a:xfrm>
            <a:off x="5718000" y="5578443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60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05E0043D-AF74-4EAF-990F-7B1B6344C93C}"/>
              </a:ext>
            </a:extLst>
          </p:cNvPr>
          <p:cNvSpPr txBox="1"/>
          <p:nvPr/>
        </p:nvSpPr>
        <p:spPr>
          <a:xfrm>
            <a:off x="4614349" y="3016114"/>
            <a:ext cx="1268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Resultado da seleção de transportadores para alimentar os legados do cliente</a:t>
            </a:r>
          </a:p>
        </p:txBody>
      </p:sp>
      <p:sp>
        <p:nvSpPr>
          <p:cNvPr id="73" name="Fluxograma: Conector fora de Página 72">
            <a:extLst>
              <a:ext uri="{FF2B5EF4-FFF2-40B4-BE49-F238E27FC236}">
                <a16:creationId xmlns:a16="http://schemas.microsoft.com/office/drawing/2014/main" id="{6673A5C9-5F0F-4813-A2D0-E0D42B18276F}"/>
              </a:ext>
            </a:extLst>
          </p:cNvPr>
          <p:cNvSpPr>
            <a:spLocks noChangeAspect="1"/>
          </p:cNvSpPr>
          <p:nvPr/>
        </p:nvSpPr>
        <p:spPr>
          <a:xfrm>
            <a:off x="10994003" y="5037792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39</a:t>
            </a:r>
          </a:p>
        </p:txBody>
      </p:sp>
      <p:cxnSp>
        <p:nvCxnSpPr>
          <p:cNvPr id="74" name="Conector: Angulado 73">
            <a:extLst>
              <a:ext uri="{FF2B5EF4-FFF2-40B4-BE49-F238E27FC236}">
                <a16:creationId xmlns:a16="http://schemas.microsoft.com/office/drawing/2014/main" id="{FC0EABC5-D55E-46D2-8646-E7386DF1C46A}"/>
              </a:ext>
            </a:extLst>
          </p:cNvPr>
          <p:cNvCxnSpPr>
            <a:cxnSpLocks/>
            <a:stCxn id="73" idx="2"/>
            <a:endCxn id="102" idx="0"/>
          </p:cNvCxnSpPr>
          <p:nvPr/>
        </p:nvCxnSpPr>
        <p:spPr>
          <a:xfrm rot="5400000">
            <a:off x="10688366" y="5361874"/>
            <a:ext cx="579233" cy="25800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581C10A-4C75-411F-A1B5-947B8360C3CF}"/>
              </a:ext>
            </a:extLst>
          </p:cNvPr>
          <p:cNvSpPr txBox="1"/>
          <p:nvPr/>
        </p:nvSpPr>
        <p:spPr>
          <a:xfrm>
            <a:off x="10900580" y="4761595"/>
            <a:ext cx="58665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 i="1" dirty="0">
                <a:solidFill>
                  <a:srgbClr val="7030A0"/>
                </a:solidFill>
              </a:rPr>
              <a:t>CTEs inconsistentes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F6287271-AFCC-479C-8E02-082F093FED84}"/>
              </a:ext>
            </a:extLst>
          </p:cNvPr>
          <p:cNvSpPr/>
          <p:nvPr/>
        </p:nvSpPr>
        <p:spPr>
          <a:xfrm>
            <a:off x="10129098" y="5849926"/>
            <a:ext cx="45719" cy="125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28BAE14F-3CD7-4C8D-B7F3-77FB1F1B39F5}"/>
              </a:ext>
            </a:extLst>
          </p:cNvPr>
          <p:cNvSpPr txBox="1"/>
          <p:nvPr/>
        </p:nvSpPr>
        <p:spPr>
          <a:xfrm>
            <a:off x="10708489" y="6553025"/>
            <a:ext cx="625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7030A0"/>
                </a:solidFill>
              </a:rPr>
              <a:t>CTEs emitidos</a:t>
            </a:r>
          </a:p>
        </p:txBody>
      </p:sp>
    </p:spTree>
    <p:extLst>
      <p:ext uri="{BB962C8B-B14F-4D97-AF65-F5344CB8AC3E}">
        <p14:creationId xmlns:p14="http://schemas.microsoft.com/office/powerpoint/2010/main" val="328544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sp>
        <p:nvSpPr>
          <p:cNvPr id="16" name="Seta: Divisa 15">
            <a:extLst>
              <a:ext uri="{FF2B5EF4-FFF2-40B4-BE49-F238E27FC236}">
                <a16:creationId xmlns:a16="http://schemas.microsoft.com/office/drawing/2014/main" id="{F2B95D53-8FE4-496A-9626-53311B85959D}"/>
              </a:ext>
            </a:extLst>
          </p:cNvPr>
          <p:cNvSpPr/>
          <p:nvPr/>
        </p:nvSpPr>
        <p:spPr>
          <a:xfrm>
            <a:off x="816045" y="670059"/>
            <a:ext cx="10805122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4 -SELEÇÃO DE TRANPOSTADOR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D080357-32C0-49B3-8B56-853AACB932D6}"/>
              </a:ext>
            </a:extLst>
          </p:cNvPr>
          <p:cNvSpPr/>
          <p:nvPr/>
        </p:nvSpPr>
        <p:spPr>
          <a:xfrm>
            <a:off x="56895" y="971477"/>
            <a:ext cx="360000" cy="58949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E2EDFCBE-3902-4D18-A168-BF7488450EF0}"/>
              </a:ext>
            </a:extLst>
          </p:cNvPr>
          <p:cNvSpPr/>
          <p:nvPr/>
        </p:nvSpPr>
        <p:spPr>
          <a:xfrm>
            <a:off x="2281838" y="3611038"/>
            <a:ext cx="720000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4.6 – Captura Filtros do Cliente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02E06651-1B02-442E-A2F4-7EAD66A38689}"/>
              </a:ext>
            </a:extLst>
          </p:cNvPr>
          <p:cNvSpPr/>
          <p:nvPr/>
        </p:nvSpPr>
        <p:spPr>
          <a:xfrm>
            <a:off x="448878" y="971474"/>
            <a:ext cx="360000" cy="58949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Pechinchador BEXX</a:t>
            </a:r>
          </a:p>
        </p:txBody>
      </p: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FD900109-643A-4EEA-A9D8-00535B676446}"/>
              </a:ext>
            </a:extLst>
          </p:cNvPr>
          <p:cNvCxnSpPr>
            <a:cxnSpLocks/>
            <a:stCxn id="115" idx="2"/>
            <a:endCxn id="53" idx="1"/>
          </p:cNvCxnSpPr>
          <p:nvPr/>
        </p:nvCxnSpPr>
        <p:spPr>
          <a:xfrm rot="16200000" flipH="1">
            <a:off x="997422" y="1747639"/>
            <a:ext cx="303455" cy="2636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DB563229-489D-4E31-9E04-22F5E92EFFB6}"/>
              </a:ext>
            </a:extLst>
          </p:cNvPr>
          <p:cNvSpPr/>
          <p:nvPr/>
        </p:nvSpPr>
        <p:spPr>
          <a:xfrm>
            <a:off x="1280973" y="1849317"/>
            <a:ext cx="812741" cy="3637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4.1 - Envio de notas Via </a:t>
            </a:r>
            <a:r>
              <a:rPr lang="pt-BR" sz="800" dirty="0" err="1">
                <a:solidFill>
                  <a:schemeClr val="tx1"/>
                </a:solidFill>
              </a:rPr>
              <a:t>Blotter</a:t>
            </a:r>
            <a:r>
              <a:rPr lang="pt-BR" sz="800" dirty="0">
                <a:solidFill>
                  <a:schemeClr val="tx1"/>
                </a:solidFill>
              </a:rPr>
              <a:t> Excel</a:t>
            </a:r>
          </a:p>
        </p:txBody>
      </p: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556F0165-3C46-4822-A6AC-F874213FBFCF}"/>
              </a:ext>
            </a:extLst>
          </p:cNvPr>
          <p:cNvCxnSpPr>
            <a:cxnSpLocks/>
            <a:stCxn id="53" idx="3"/>
            <a:endCxn id="127" idx="1"/>
          </p:cNvCxnSpPr>
          <p:nvPr/>
        </p:nvCxnSpPr>
        <p:spPr>
          <a:xfrm>
            <a:off x="2093714" y="2031191"/>
            <a:ext cx="280720" cy="1407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E0EF78A2-5F0A-4935-A2EA-F3F7A40CB4D7}"/>
              </a:ext>
            </a:extLst>
          </p:cNvPr>
          <p:cNvSpPr/>
          <p:nvPr/>
        </p:nvSpPr>
        <p:spPr>
          <a:xfrm>
            <a:off x="7588020" y="2390876"/>
            <a:ext cx="68009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4.14  – Publicação do Resultado</a:t>
            </a:r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CE74DECA-E86C-4329-A355-F14F6FE035E8}"/>
              </a:ext>
            </a:extLst>
          </p:cNvPr>
          <p:cNvSpPr/>
          <p:nvPr/>
        </p:nvSpPr>
        <p:spPr>
          <a:xfrm>
            <a:off x="6450174" y="3681652"/>
            <a:ext cx="683430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4.12– Análise da melhor Opção</a:t>
            </a:r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8A7553BE-4F70-434B-841D-979C315ECBEE}"/>
              </a:ext>
            </a:extLst>
          </p:cNvPr>
          <p:cNvSpPr/>
          <p:nvPr/>
        </p:nvSpPr>
        <p:spPr>
          <a:xfrm>
            <a:off x="9109233" y="1568855"/>
            <a:ext cx="86620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4.17 –Registro do Resultado</a:t>
            </a:r>
          </a:p>
        </p:txBody>
      </p:sp>
      <p:cxnSp>
        <p:nvCxnSpPr>
          <p:cNvPr id="98" name="Conector: Angulado 97">
            <a:extLst>
              <a:ext uri="{FF2B5EF4-FFF2-40B4-BE49-F238E27FC236}">
                <a16:creationId xmlns:a16="http://schemas.microsoft.com/office/drawing/2014/main" id="{35246A59-F91E-47BF-923C-C2C2E66710F0}"/>
              </a:ext>
            </a:extLst>
          </p:cNvPr>
          <p:cNvCxnSpPr>
            <a:cxnSpLocks/>
            <a:stCxn id="97" idx="3"/>
            <a:endCxn id="92" idx="1"/>
          </p:cNvCxnSpPr>
          <p:nvPr/>
        </p:nvCxnSpPr>
        <p:spPr>
          <a:xfrm flipV="1">
            <a:off x="9975441" y="1709672"/>
            <a:ext cx="443255" cy="895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uxograma: Conector fora de Página 91">
            <a:extLst>
              <a:ext uri="{FF2B5EF4-FFF2-40B4-BE49-F238E27FC236}">
                <a16:creationId xmlns:a16="http://schemas.microsoft.com/office/drawing/2014/main" id="{5D4799CF-50E2-4FE9-BEE0-34FF83F0DE6E}"/>
              </a:ext>
            </a:extLst>
          </p:cNvPr>
          <p:cNvSpPr>
            <a:spLocks noChangeAspect="1"/>
          </p:cNvSpPr>
          <p:nvPr/>
        </p:nvSpPr>
        <p:spPr>
          <a:xfrm>
            <a:off x="10418696" y="1627937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17</a:t>
            </a:r>
          </a:p>
        </p:txBody>
      </p:sp>
      <p:sp>
        <p:nvSpPr>
          <p:cNvPr id="134" name="Fluxograma: Conector fora de Página 133">
            <a:extLst>
              <a:ext uri="{FF2B5EF4-FFF2-40B4-BE49-F238E27FC236}">
                <a16:creationId xmlns:a16="http://schemas.microsoft.com/office/drawing/2014/main" id="{17618715-C958-467B-894A-72AAB5C5F12A}"/>
              </a:ext>
            </a:extLst>
          </p:cNvPr>
          <p:cNvSpPr>
            <a:spLocks noChangeAspect="1"/>
          </p:cNvSpPr>
          <p:nvPr/>
        </p:nvSpPr>
        <p:spPr>
          <a:xfrm>
            <a:off x="10418696" y="1133344"/>
            <a:ext cx="227054" cy="15964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12</a:t>
            </a:r>
          </a:p>
        </p:txBody>
      </p:sp>
      <p:cxnSp>
        <p:nvCxnSpPr>
          <p:cNvPr id="135" name="Conector: Angulado 134">
            <a:extLst>
              <a:ext uri="{FF2B5EF4-FFF2-40B4-BE49-F238E27FC236}">
                <a16:creationId xmlns:a16="http://schemas.microsoft.com/office/drawing/2014/main" id="{18AE5BD7-B0D3-4780-8EB0-C28E23DA3A1B}"/>
              </a:ext>
            </a:extLst>
          </p:cNvPr>
          <p:cNvCxnSpPr>
            <a:cxnSpLocks/>
            <a:stCxn id="97" idx="3"/>
            <a:endCxn id="134" idx="1"/>
          </p:cNvCxnSpPr>
          <p:nvPr/>
        </p:nvCxnSpPr>
        <p:spPr>
          <a:xfrm flipV="1">
            <a:off x="9975441" y="1213167"/>
            <a:ext cx="443255" cy="5860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C9B640D5-5B1D-4102-8466-256E279A1F78}"/>
              </a:ext>
            </a:extLst>
          </p:cNvPr>
          <p:cNvSpPr txBox="1"/>
          <p:nvPr/>
        </p:nvSpPr>
        <p:spPr>
          <a:xfrm>
            <a:off x="10703833" y="1018918"/>
            <a:ext cx="898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Para faturar o cliente relativo aos fretes a receber</a:t>
            </a: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E7B1612F-0D18-4147-BE49-20A17F9BFC56}"/>
              </a:ext>
            </a:extLst>
          </p:cNvPr>
          <p:cNvSpPr txBox="1"/>
          <p:nvPr/>
        </p:nvSpPr>
        <p:spPr>
          <a:xfrm>
            <a:off x="10712046" y="1563724"/>
            <a:ext cx="898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Para conciliar os valores a pagar aos transportadores</a:t>
            </a:r>
          </a:p>
        </p:txBody>
      </p:sp>
      <p:sp>
        <p:nvSpPr>
          <p:cNvPr id="158" name="Fluxograma: Conector fora de Página 157">
            <a:extLst>
              <a:ext uri="{FF2B5EF4-FFF2-40B4-BE49-F238E27FC236}">
                <a16:creationId xmlns:a16="http://schemas.microsoft.com/office/drawing/2014/main" id="{1CAC3873-B706-48D0-A8BA-AB900D81C8BE}"/>
              </a:ext>
            </a:extLst>
          </p:cNvPr>
          <p:cNvSpPr>
            <a:spLocks noChangeAspect="1"/>
          </p:cNvSpPr>
          <p:nvPr/>
        </p:nvSpPr>
        <p:spPr>
          <a:xfrm>
            <a:off x="10454316" y="2204298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20</a:t>
            </a:r>
          </a:p>
        </p:txBody>
      </p:sp>
      <p:cxnSp>
        <p:nvCxnSpPr>
          <p:cNvPr id="159" name="Conector: Angulado 158">
            <a:extLst>
              <a:ext uri="{FF2B5EF4-FFF2-40B4-BE49-F238E27FC236}">
                <a16:creationId xmlns:a16="http://schemas.microsoft.com/office/drawing/2014/main" id="{FC9E61E9-AED1-4358-A70D-C6C9FDCCF130}"/>
              </a:ext>
            </a:extLst>
          </p:cNvPr>
          <p:cNvCxnSpPr>
            <a:cxnSpLocks/>
            <a:stCxn id="97" idx="3"/>
            <a:endCxn id="158" idx="1"/>
          </p:cNvCxnSpPr>
          <p:nvPr/>
        </p:nvCxnSpPr>
        <p:spPr>
          <a:xfrm>
            <a:off x="9975441" y="1799227"/>
            <a:ext cx="478875" cy="4868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aixaDeTexto 161">
            <a:extLst>
              <a:ext uri="{FF2B5EF4-FFF2-40B4-BE49-F238E27FC236}">
                <a16:creationId xmlns:a16="http://schemas.microsoft.com/office/drawing/2014/main" id="{FBE42607-24C0-4BC8-A8FB-A7A2B717C9D4}"/>
              </a:ext>
            </a:extLst>
          </p:cNvPr>
          <p:cNvSpPr txBox="1"/>
          <p:nvPr/>
        </p:nvSpPr>
        <p:spPr>
          <a:xfrm>
            <a:off x="10712046" y="2128837"/>
            <a:ext cx="898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Para faturar o cliente relativo ao </a:t>
            </a:r>
            <a:r>
              <a:rPr lang="pt-BR" sz="800" i="1" dirty="0" err="1">
                <a:solidFill>
                  <a:srgbClr val="FF0000"/>
                </a:solidFill>
              </a:rPr>
              <a:t>success</a:t>
            </a:r>
            <a:r>
              <a:rPr lang="pt-BR" sz="800" i="1" dirty="0">
                <a:solidFill>
                  <a:srgbClr val="FF0000"/>
                </a:solidFill>
              </a:rPr>
              <a:t> </a:t>
            </a:r>
            <a:r>
              <a:rPr lang="pt-BR" sz="800" i="1" dirty="0" err="1">
                <a:solidFill>
                  <a:srgbClr val="FF0000"/>
                </a:solidFill>
              </a:rPr>
              <a:t>fee</a:t>
            </a:r>
            <a:r>
              <a:rPr lang="pt-BR" sz="800" i="1" dirty="0">
                <a:solidFill>
                  <a:srgbClr val="FF0000"/>
                </a:solidFill>
              </a:rPr>
              <a:t> ou volume</a:t>
            </a:r>
          </a:p>
        </p:txBody>
      </p:sp>
      <p:sp>
        <p:nvSpPr>
          <p:cNvPr id="204" name="Retângulo: Cantos Arredondados 203">
            <a:extLst>
              <a:ext uri="{FF2B5EF4-FFF2-40B4-BE49-F238E27FC236}">
                <a16:creationId xmlns:a16="http://schemas.microsoft.com/office/drawing/2014/main" id="{7AB4E314-25C8-4F62-82EE-ABB364123520}"/>
              </a:ext>
            </a:extLst>
          </p:cNvPr>
          <p:cNvSpPr/>
          <p:nvPr/>
        </p:nvSpPr>
        <p:spPr>
          <a:xfrm>
            <a:off x="1280973" y="2362213"/>
            <a:ext cx="805982" cy="370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4.2 - Envio de notas Via componente BEXX</a:t>
            </a:r>
          </a:p>
        </p:txBody>
      </p:sp>
      <p:sp>
        <p:nvSpPr>
          <p:cNvPr id="205" name="Retângulo: Cantos Arredondados 204">
            <a:extLst>
              <a:ext uri="{FF2B5EF4-FFF2-40B4-BE49-F238E27FC236}">
                <a16:creationId xmlns:a16="http://schemas.microsoft.com/office/drawing/2014/main" id="{90FF02E2-D9A4-4708-8197-DEC4054F21F3}"/>
              </a:ext>
            </a:extLst>
          </p:cNvPr>
          <p:cNvSpPr/>
          <p:nvPr/>
        </p:nvSpPr>
        <p:spPr>
          <a:xfrm>
            <a:off x="1280974" y="2873437"/>
            <a:ext cx="805982" cy="370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4.3 – Digita Notas no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212" name="Conector: Angulado 211">
            <a:extLst>
              <a:ext uri="{FF2B5EF4-FFF2-40B4-BE49-F238E27FC236}">
                <a16:creationId xmlns:a16="http://schemas.microsoft.com/office/drawing/2014/main" id="{0081540F-7401-4A5B-899D-6303B42582DB}"/>
              </a:ext>
            </a:extLst>
          </p:cNvPr>
          <p:cNvCxnSpPr>
            <a:cxnSpLocks/>
            <a:stCxn id="115" idx="2"/>
            <a:endCxn id="204" idx="1"/>
          </p:cNvCxnSpPr>
          <p:nvPr/>
        </p:nvCxnSpPr>
        <p:spPr>
          <a:xfrm rot="16200000" flipH="1">
            <a:off x="739279" y="2005782"/>
            <a:ext cx="819741" cy="2636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: Angulado 217">
            <a:extLst>
              <a:ext uri="{FF2B5EF4-FFF2-40B4-BE49-F238E27FC236}">
                <a16:creationId xmlns:a16="http://schemas.microsoft.com/office/drawing/2014/main" id="{4A99E044-A9A3-4875-8702-2683B7A6DBE3}"/>
              </a:ext>
            </a:extLst>
          </p:cNvPr>
          <p:cNvCxnSpPr>
            <a:cxnSpLocks/>
            <a:stCxn id="204" idx="3"/>
            <a:endCxn id="127" idx="1"/>
          </p:cNvCxnSpPr>
          <p:nvPr/>
        </p:nvCxnSpPr>
        <p:spPr>
          <a:xfrm flipV="1">
            <a:off x="2086955" y="2171916"/>
            <a:ext cx="287479" cy="3755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: Angulado 220">
            <a:extLst>
              <a:ext uri="{FF2B5EF4-FFF2-40B4-BE49-F238E27FC236}">
                <a16:creationId xmlns:a16="http://schemas.microsoft.com/office/drawing/2014/main" id="{0A7FC678-5C82-4EC4-AE20-F529C925B5A8}"/>
              </a:ext>
            </a:extLst>
          </p:cNvPr>
          <p:cNvCxnSpPr>
            <a:cxnSpLocks/>
            <a:stCxn id="205" idx="3"/>
            <a:endCxn id="127" idx="1"/>
          </p:cNvCxnSpPr>
          <p:nvPr/>
        </p:nvCxnSpPr>
        <p:spPr>
          <a:xfrm flipV="1">
            <a:off x="2086956" y="2171916"/>
            <a:ext cx="287478" cy="886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tângulo 271">
            <a:extLst>
              <a:ext uri="{FF2B5EF4-FFF2-40B4-BE49-F238E27FC236}">
                <a16:creationId xmlns:a16="http://schemas.microsoft.com/office/drawing/2014/main" id="{BDCCA0D0-2F0A-4863-BBD3-436EB094033B}"/>
              </a:ext>
            </a:extLst>
          </p:cNvPr>
          <p:cNvSpPr/>
          <p:nvPr/>
        </p:nvSpPr>
        <p:spPr>
          <a:xfrm>
            <a:off x="4829774" y="6552890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3" name="Retângulo 332">
            <a:extLst>
              <a:ext uri="{FF2B5EF4-FFF2-40B4-BE49-F238E27FC236}">
                <a16:creationId xmlns:a16="http://schemas.microsoft.com/office/drawing/2014/main" id="{6483E8B0-1C33-42F5-BFBA-69EDDED63BF7}"/>
              </a:ext>
            </a:extLst>
          </p:cNvPr>
          <p:cNvSpPr/>
          <p:nvPr/>
        </p:nvSpPr>
        <p:spPr>
          <a:xfrm>
            <a:off x="10788399" y="6294954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9" name="Fluxograma: Conector fora de Página 378">
            <a:extLst>
              <a:ext uri="{FF2B5EF4-FFF2-40B4-BE49-F238E27FC236}">
                <a16:creationId xmlns:a16="http://schemas.microsoft.com/office/drawing/2014/main" id="{5B218DB6-C3D5-4E5B-B7E3-623383400CDD}"/>
              </a:ext>
            </a:extLst>
          </p:cNvPr>
          <p:cNvSpPr>
            <a:spLocks noChangeAspect="1"/>
          </p:cNvSpPr>
          <p:nvPr/>
        </p:nvSpPr>
        <p:spPr>
          <a:xfrm>
            <a:off x="1672547" y="3939318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33</a:t>
            </a:r>
          </a:p>
        </p:txBody>
      </p:sp>
      <p:sp>
        <p:nvSpPr>
          <p:cNvPr id="380" name="Fluxograma: Conector fora de Página 379">
            <a:extLst>
              <a:ext uri="{FF2B5EF4-FFF2-40B4-BE49-F238E27FC236}">
                <a16:creationId xmlns:a16="http://schemas.microsoft.com/office/drawing/2014/main" id="{F8FBB4C2-BB90-4805-9970-76FC6EBD2C0A}"/>
              </a:ext>
            </a:extLst>
          </p:cNvPr>
          <p:cNvSpPr>
            <a:spLocks noChangeAspect="1"/>
          </p:cNvSpPr>
          <p:nvPr/>
        </p:nvSpPr>
        <p:spPr>
          <a:xfrm>
            <a:off x="1672547" y="4226954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cxnSp>
        <p:nvCxnSpPr>
          <p:cNvPr id="381" name="Conector: Angulado 380">
            <a:extLst>
              <a:ext uri="{FF2B5EF4-FFF2-40B4-BE49-F238E27FC236}">
                <a16:creationId xmlns:a16="http://schemas.microsoft.com/office/drawing/2014/main" id="{A4BFA09A-BFB4-4D32-A44B-FA0AE199F77B}"/>
              </a:ext>
            </a:extLst>
          </p:cNvPr>
          <p:cNvCxnSpPr>
            <a:cxnSpLocks/>
            <a:stCxn id="379" idx="3"/>
            <a:endCxn id="154" idx="1"/>
          </p:cNvCxnSpPr>
          <p:nvPr/>
        </p:nvCxnSpPr>
        <p:spPr>
          <a:xfrm>
            <a:off x="1898513" y="4018759"/>
            <a:ext cx="389159" cy="8256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CaixaDeTexto 393">
            <a:extLst>
              <a:ext uri="{FF2B5EF4-FFF2-40B4-BE49-F238E27FC236}">
                <a16:creationId xmlns:a16="http://schemas.microsoft.com/office/drawing/2014/main" id="{CC079B31-CFB6-4993-A607-2F84FA245AD0}"/>
              </a:ext>
            </a:extLst>
          </p:cNvPr>
          <p:cNvSpPr txBox="1"/>
          <p:nvPr/>
        </p:nvSpPr>
        <p:spPr>
          <a:xfrm>
            <a:off x="980580" y="3865221"/>
            <a:ext cx="6035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pt-BR" sz="800" i="1" dirty="0" err="1">
                <a:solidFill>
                  <a:srgbClr val="FF0000"/>
                </a:solidFill>
              </a:rPr>
              <a:t>Price</a:t>
            </a:r>
            <a:r>
              <a:rPr lang="pt-BR" sz="800" i="1" dirty="0">
                <a:solidFill>
                  <a:srgbClr val="FF0000"/>
                </a:solidFill>
              </a:rPr>
              <a:t> </a:t>
            </a:r>
            <a:r>
              <a:rPr lang="pt-BR" sz="800" i="1" dirty="0" err="1">
                <a:solidFill>
                  <a:srgbClr val="FF0000"/>
                </a:solidFill>
              </a:rPr>
              <a:t>List</a:t>
            </a:r>
            <a:r>
              <a:rPr lang="pt-BR" sz="800" i="1" dirty="0">
                <a:solidFill>
                  <a:srgbClr val="FF0000"/>
                </a:solidFill>
              </a:rPr>
              <a:t> base própria</a:t>
            </a:r>
          </a:p>
        </p:txBody>
      </p:sp>
      <p:sp>
        <p:nvSpPr>
          <p:cNvPr id="395" name="CaixaDeTexto 394">
            <a:extLst>
              <a:ext uri="{FF2B5EF4-FFF2-40B4-BE49-F238E27FC236}">
                <a16:creationId xmlns:a16="http://schemas.microsoft.com/office/drawing/2014/main" id="{A173E0A9-3B4C-43A3-80D9-341EF3A8C8B1}"/>
              </a:ext>
            </a:extLst>
          </p:cNvPr>
          <p:cNvSpPr txBox="1"/>
          <p:nvPr/>
        </p:nvSpPr>
        <p:spPr>
          <a:xfrm>
            <a:off x="910592" y="4178936"/>
            <a:ext cx="68018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algn="r">
              <a:defRPr sz="800" i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Prazo de pagamento</a:t>
            </a:r>
          </a:p>
        </p:txBody>
      </p:sp>
      <p:sp>
        <p:nvSpPr>
          <p:cNvPr id="115" name="Fluxograma: Conector fora de Página 114">
            <a:extLst>
              <a:ext uri="{FF2B5EF4-FFF2-40B4-BE49-F238E27FC236}">
                <a16:creationId xmlns:a16="http://schemas.microsoft.com/office/drawing/2014/main" id="{432BF53E-05C9-45EA-B5AA-DFDE52A06CF9}"/>
              </a:ext>
            </a:extLst>
          </p:cNvPr>
          <p:cNvSpPr>
            <a:spLocks noChangeAspect="1"/>
          </p:cNvSpPr>
          <p:nvPr/>
        </p:nvSpPr>
        <p:spPr>
          <a:xfrm>
            <a:off x="904342" y="1568855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50</a:t>
            </a:r>
          </a:p>
        </p:txBody>
      </p:sp>
      <p:cxnSp>
        <p:nvCxnSpPr>
          <p:cNvPr id="118" name="Conector: Angulado 117">
            <a:extLst>
              <a:ext uri="{FF2B5EF4-FFF2-40B4-BE49-F238E27FC236}">
                <a16:creationId xmlns:a16="http://schemas.microsoft.com/office/drawing/2014/main" id="{E8DEA3DB-DEE8-4CE1-B836-2CAD246C0649}"/>
              </a:ext>
            </a:extLst>
          </p:cNvPr>
          <p:cNvCxnSpPr>
            <a:cxnSpLocks/>
            <a:stCxn id="115" idx="2"/>
            <a:endCxn id="205" idx="1"/>
          </p:cNvCxnSpPr>
          <p:nvPr/>
        </p:nvCxnSpPr>
        <p:spPr>
          <a:xfrm rot="16200000" flipH="1">
            <a:off x="483667" y="2261393"/>
            <a:ext cx="1330965" cy="2636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672E927F-BBD0-47E7-ABE6-4BB06023F07B}"/>
              </a:ext>
            </a:extLst>
          </p:cNvPr>
          <p:cNvSpPr txBox="1"/>
          <p:nvPr/>
        </p:nvSpPr>
        <p:spPr>
          <a:xfrm>
            <a:off x="1153044" y="1095488"/>
            <a:ext cx="1916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00B050"/>
                </a:solidFill>
              </a:rPr>
              <a:t>Ao final do processo de expedição o cliente submete as notas para seleção de transportador</a:t>
            </a:r>
          </a:p>
        </p:txBody>
      </p:sp>
      <p:sp>
        <p:nvSpPr>
          <p:cNvPr id="127" name="Retângulo: Cantos Arredondados 126">
            <a:extLst>
              <a:ext uri="{FF2B5EF4-FFF2-40B4-BE49-F238E27FC236}">
                <a16:creationId xmlns:a16="http://schemas.microsoft.com/office/drawing/2014/main" id="{6C9CE903-2EE3-43EA-B9B9-12D8EF3E88BF}"/>
              </a:ext>
            </a:extLst>
          </p:cNvPr>
          <p:cNvSpPr/>
          <p:nvPr/>
        </p:nvSpPr>
        <p:spPr>
          <a:xfrm>
            <a:off x="2374434" y="1941544"/>
            <a:ext cx="720000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4.4 – Registra Deck</a:t>
            </a:r>
          </a:p>
        </p:txBody>
      </p: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id="{2A069FBA-6C9E-4376-8EA9-A2038E8BDE42}"/>
              </a:ext>
            </a:extLst>
          </p:cNvPr>
          <p:cNvSpPr/>
          <p:nvPr/>
        </p:nvSpPr>
        <p:spPr>
          <a:xfrm>
            <a:off x="2287672" y="4570941"/>
            <a:ext cx="720000" cy="5468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4.7 – Identifica hipóteses de cálculo do Cliente</a:t>
            </a:r>
          </a:p>
        </p:txBody>
      </p:sp>
      <p:sp>
        <p:nvSpPr>
          <p:cNvPr id="157" name="Fluxograma: Conector fora de Página 156">
            <a:extLst>
              <a:ext uri="{FF2B5EF4-FFF2-40B4-BE49-F238E27FC236}">
                <a16:creationId xmlns:a16="http://schemas.microsoft.com/office/drawing/2014/main" id="{A2849563-9A4E-46A4-832B-D5B93ED63662}"/>
              </a:ext>
            </a:extLst>
          </p:cNvPr>
          <p:cNvSpPr>
            <a:spLocks noChangeAspect="1"/>
          </p:cNvSpPr>
          <p:nvPr/>
        </p:nvSpPr>
        <p:spPr>
          <a:xfrm>
            <a:off x="1672547" y="4506166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175D159F-390E-4DBF-A6F1-69880522438B}"/>
              </a:ext>
            </a:extLst>
          </p:cNvPr>
          <p:cNvSpPr txBox="1"/>
          <p:nvPr/>
        </p:nvSpPr>
        <p:spPr>
          <a:xfrm>
            <a:off x="912669" y="4506507"/>
            <a:ext cx="68018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algn="r">
              <a:defRPr sz="800" i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Opção NS</a:t>
            </a:r>
          </a:p>
        </p:txBody>
      </p:sp>
      <p:sp>
        <p:nvSpPr>
          <p:cNvPr id="161" name="Fluxograma: Conector fora de Página 160">
            <a:extLst>
              <a:ext uri="{FF2B5EF4-FFF2-40B4-BE49-F238E27FC236}">
                <a16:creationId xmlns:a16="http://schemas.microsoft.com/office/drawing/2014/main" id="{DDFDE85D-D7AE-4568-8A59-518A39BD7636}"/>
              </a:ext>
            </a:extLst>
          </p:cNvPr>
          <p:cNvSpPr>
            <a:spLocks noChangeAspect="1"/>
          </p:cNvSpPr>
          <p:nvPr/>
        </p:nvSpPr>
        <p:spPr>
          <a:xfrm>
            <a:off x="1672547" y="4764219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sp>
        <p:nvSpPr>
          <p:cNvPr id="165" name="CaixaDeTexto 164">
            <a:extLst>
              <a:ext uri="{FF2B5EF4-FFF2-40B4-BE49-F238E27FC236}">
                <a16:creationId xmlns:a16="http://schemas.microsoft.com/office/drawing/2014/main" id="{2DFA39C8-73AC-4190-B6BF-22E4554C2559}"/>
              </a:ext>
            </a:extLst>
          </p:cNvPr>
          <p:cNvSpPr txBox="1"/>
          <p:nvPr/>
        </p:nvSpPr>
        <p:spPr>
          <a:xfrm>
            <a:off x="900552" y="4716548"/>
            <a:ext cx="68018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algn="r">
              <a:defRPr sz="800" i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Opção Financeiro</a:t>
            </a:r>
          </a:p>
        </p:txBody>
      </p:sp>
      <p:cxnSp>
        <p:nvCxnSpPr>
          <p:cNvPr id="166" name="Conector: Angulado 165">
            <a:extLst>
              <a:ext uri="{FF2B5EF4-FFF2-40B4-BE49-F238E27FC236}">
                <a16:creationId xmlns:a16="http://schemas.microsoft.com/office/drawing/2014/main" id="{CEB9F21C-1132-44E4-AB02-F711175B98A4}"/>
              </a:ext>
            </a:extLst>
          </p:cNvPr>
          <p:cNvCxnSpPr>
            <a:cxnSpLocks/>
            <a:stCxn id="380" idx="3"/>
            <a:endCxn id="154" idx="1"/>
          </p:cNvCxnSpPr>
          <p:nvPr/>
        </p:nvCxnSpPr>
        <p:spPr>
          <a:xfrm>
            <a:off x="1898513" y="4306395"/>
            <a:ext cx="389159" cy="5379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: Angulado 169">
            <a:extLst>
              <a:ext uri="{FF2B5EF4-FFF2-40B4-BE49-F238E27FC236}">
                <a16:creationId xmlns:a16="http://schemas.microsoft.com/office/drawing/2014/main" id="{2762ABC5-79C7-4494-92A0-74F9D9771D63}"/>
              </a:ext>
            </a:extLst>
          </p:cNvPr>
          <p:cNvCxnSpPr>
            <a:cxnSpLocks/>
            <a:stCxn id="157" idx="3"/>
            <a:endCxn id="154" idx="1"/>
          </p:cNvCxnSpPr>
          <p:nvPr/>
        </p:nvCxnSpPr>
        <p:spPr>
          <a:xfrm>
            <a:off x="1898513" y="4585607"/>
            <a:ext cx="389159" cy="2587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: Angulado 170">
            <a:extLst>
              <a:ext uri="{FF2B5EF4-FFF2-40B4-BE49-F238E27FC236}">
                <a16:creationId xmlns:a16="http://schemas.microsoft.com/office/drawing/2014/main" id="{B7BBC568-89A3-4B1E-97B6-258980227663}"/>
              </a:ext>
            </a:extLst>
          </p:cNvPr>
          <p:cNvCxnSpPr>
            <a:cxnSpLocks/>
            <a:stCxn id="161" idx="3"/>
            <a:endCxn id="154" idx="1"/>
          </p:cNvCxnSpPr>
          <p:nvPr/>
        </p:nvCxnSpPr>
        <p:spPr>
          <a:xfrm>
            <a:off x="1898513" y="4843660"/>
            <a:ext cx="389159" cy="7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: Angulado 191">
            <a:extLst>
              <a:ext uri="{FF2B5EF4-FFF2-40B4-BE49-F238E27FC236}">
                <a16:creationId xmlns:a16="http://schemas.microsoft.com/office/drawing/2014/main" id="{2200FCDE-CD5B-4D89-80F8-C9AB36E7590F}"/>
              </a:ext>
            </a:extLst>
          </p:cNvPr>
          <p:cNvCxnSpPr>
            <a:cxnSpLocks/>
            <a:stCxn id="24" idx="2"/>
            <a:endCxn id="154" idx="0"/>
          </p:cNvCxnSpPr>
          <p:nvPr/>
        </p:nvCxnSpPr>
        <p:spPr>
          <a:xfrm rot="16200000" flipH="1">
            <a:off x="2395176" y="4318444"/>
            <a:ext cx="499159" cy="58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Fluxograma: Conector fora de Página 194">
            <a:extLst>
              <a:ext uri="{FF2B5EF4-FFF2-40B4-BE49-F238E27FC236}">
                <a16:creationId xmlns:a16="http://schemas.microsoft.com/office/drawing/2014/main" id="{71A074A2-D881-424F-9292-93032A557E32}"/>
              </a:ext>
            </a:extLst>
          </p:cNvPr>
          <p:cNvSpPr>
            <a:spLocks noChangeAspect="1"/>
          </p:cNvSpPr>
          <p:nvPr/>
        </p:nvSpPr>
        <p:spPr>
          <a:xfrm>
            <a:off x="1672547" y="5129464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sp>
        <p:nvSpPr>
          <p:cNvPr id="196" name="CaixaDeTexto 195">
            <a:extLst>
              <a:ext uri="{FF2B5EF4-FFF2-40B4-BE49-F238E27FC236}">
                <a16:creationId xmlns:a16="http://schemas.microsoft.com/office/drawing/2014/main" id="{99188073-5277-4CA9-91CA-68D8B2DF0031}"/>
              </a:ext>
            </a:extLst>
          </p:cNvPr>
          <p:cNvSpPr txBox="1"/>
          <p:nvPr/>
        </p:nvSpPr>
        <p:spPr>
          <a:xfrm>
            <a:off x="854124" y="5045940"/>
            <a:ext cx="68018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algn="r">
              <a:defRPr sz="800" i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Parceiros Homologados para o Cliente</a:t>
            </a:r>
          </a:p>
        </p:txBody>
      </p:sp>
      <p:cxnSp>
        <p:nvCxnSpPr>
          <p:cNvPr id="197" name="Conector: Angulado 196">
            <a:extLst>
              <a:ext uri="{FF2B5EF4-FFF2-40B4-BE49-F238E27FC236}">
                <a16:creationId xmlns:a16="http://schemas.microsoft.com/office/drawing/2014/main" id="{59F916A1-4910-4861-8D16-C939DA6F1684}"/>
              </a:ext>
            </a:extLst>
          </p:cNvPr>
          <p:cNvCxnSpPr>
            <a:cxnSpLocks/>
            <a:stCxn id="195" idx="3"/>
            <a:endCxn id="154" idx="1"/>
          </p:cNvCxnSpPr>
          <p:nvPr/>
        </p:nvCxnSpPr>
        <p:spPr>
          <a:xfrm flipV="1">
            <a:off x="1898513" y="4844382"/>
            <a:ext cx="389159" cy="3645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tângulo: Cantos Arredondados 200">
            <a:extLst>
              <a:ext uri="{FF2B5EF4-FFF2-40B4-BE49-F238E27FC236}">
                <a16:creationId xmlns:a16="http://schemas.microsoft.com/office/drawing/2014/main" id="{7DCA761B-188D-4D0A-A2EE-4AA37144C921}"/>
              </a:ext>
            </a:extLst>
          </p:cNvPr>
          <p:cNvSpPr/>
          <p:nvPr/>
        </p:nvSpPr>
        <p:spPr>
          <a:xfrm>
            <a:off x="4062185" y="1536130"/>
            <a:ext cx="720990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4.5 – Análise de Custos de FRETES</a:t>
            </a:r>
          </a:p>
        </p:txBody>
      </p:sp>
      <p:sp>
        <p:nvSpPr>
          <p:cNvPr id="203" name="Retângulo: Cantos Arredondados 202">
            <a:extLst>
              <a:ext uri="{FF2B5EF4-FFF2-40B4-BE49-F238E27FC236}">
                <a16:creationId xmlns:a16="http://schemas.microsoft.com/office/drawing/2014/main" id="{E7AB04AD-5608-4A49-81E1-48BBCC57DC89}"/>
              </a:ext>
            </a:extLst>
          </p:cNvPr>
          <p:cNvSpPr/>
          <p:nvPr/>
        </p:nvSpPr>
        <p:spPr>
          <a:xfrm>
            <a:off x="4160034" y="2956723"/>
            <a:ext cx="720991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4.6 – Aplicação de Estatísticas NS</a:t>
            </a:r>
          </a:p>
        </p:txBody>
      </p:sp>
      <p:sp>
        <p:nvSpPr>
          <p:cNvPr id="207" name="Retângulo 206">
            <a:extLst>
              <a:ext uri="{FF2B5EF4-FFF2-40B4-BE49-F238E27FC236}">
                <a16:creationId xmlns:a16="http://schemas.microsoft.com/office/drawing/2014/main" id="{D0E1D131-12D5-4A42-86AB-00BB83C82017}"/>
              </a:ext>
            </a:extLst>
          </p:cNvPr>
          <p:cNvSpPr/>
          <p:nvPr/>
        </p:nvSpPr>
        <p:spPr>
          <a:xfrm>
            <a:off x="4407545" y="2677562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8" name="Fluxograma: Conector fora de Página 207">
            <a:extLst>
              <a:ext uri="{FF2B5EF4-FFF2-40B4-BE49-F238E27FC236}">
                <a16:creationId xmlns:a16="http://schemas.microsoft.com/office/drawing/2014/main" id="{60A88728-0E58-4B4A-A5B8-1F5C7F2A854D}"/>
              </a:ext>
            </a:extLst>
          </p:cNvPr>
          <p:cNvSpPr>
            <a:spLocks noChangeAspect="1"/>
          </p:cNvSpPr>
          <p:nvPr/>
        </p:nvSpPr>
        <p:spPr>
          <a:xfrm>
            <a:off x="3526602" y="2351653"/>
            <a:ext cx="225966" cy="16253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31</a:t>
            </a:r>
          </a:p>
        </p:txBody>
      </p:sp>
      <p:sp>
        <p:nvSpPr>
          <p:cNvPr id="209" name="Fluxograma: Conector fora de Página 208">
            <a:extLst>
              <a:ext uri="{FF2B5EF4-FFF2-40B4-BE49-F238E27FC236}">
                <a16:creationId xmlns:a16="http://schemas.microsoft.com/office/drawing/2014/main" id="{EA3D7BC0-01F2-4C16-B1F2-0693B7C73F30}"/>
              </a:ext>
            </a:extLst>
          </p:cNvPr>
          <p:cNvSpPr>
            <a:spLocks noChangeAspect="1"/>
          </p:cNvSpPr>
          <p:nvPr/>
        </p:nvSpPr>
        <p:spPr>
          <a:xfrm>
            <a:off x="3980841" y="2355509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32</a:t>
            </a:r>
          </a:p>
        </p:txBody>
      </p:sp>
      <p:cxnSp>
        <p:nvCxnSpPr>
          <p:cNvPr id="210" name="Conector: Angulado 209">
            <a:extLst>
              <a:ext uri="{FF2B5EF4-FFF2-40B4-BE49-F238E27FC236}">
                <a16:creationId xmlns:a16="http://schemas.microsoft.com/office/drawing/2014/main" id="{C7059577-5212-4AF9-A870-A5942515802F}"/>
              </a:ext>
            </a:extLst>
          </p:cNvPr>
          <p:cNvCxnSpPr>
            <a:cxnSpLocks/>
            <a:stCxn id="209" idx="2"/>
            <a:endCxn id="203" idx="0"/>
          </p:cNvCxnSpPr>
          <p:nvPr/>
        </p:nvCxnSpPr>
        <p:spPr>
          <a:xfrm rot="16200000" flipH="1">
            <a:off x="4086011" y="2522203"/>
            <a:ext cx="442333" cy="426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: Angulado 210">
            <a:extLst>
              <a:ext uri="{FF2B5EF4-FFF2-40B4-BE49-F238E27FC236}">
                <a16:creationId xmlns:a16="http://schemas.microsoft.com/office/drawing/2014/main" id="{586484B3-832A-4ED9-9581-49E2EAC7BBC4}"/>
              </a:ext>
            </a:extLst>
          </p:cNvPr>
          <p:cNvCxnSpPr>
            <a:cxnSpLocks/>
            <a:stCxn id="208" idx="2"/>
            <a:endCxn id="203" idx="0"/>
          </p:cNvCxnSpPr>
          <p:nvPr/>
        </p:nvCxnSpPr>
        <p:spPr>
          <a:xfrm rot="16200000" flipH="1">
            <a:off x="3858789" y="2294982"/>
            <a:ext cx="442536" cy="8809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CaixaDeTexto 212">
            <a:extLst>
              <a:ext uri="{FF2B5EF4-FFF2-40B4-BE49-F238E27FC236}">
                <a16:creationId xmlns:a16="http://schemas.microsoft.com/office/drawing/2014/main" id="{B76E1E0F-FCF1-4008-84EA-9340D7A7C383}"/>
              </a:ext>
            </a:extLst>
          </p:cNvPr>
          <p:cNvSpPr txBox="1"/>
          <p:nvPr/>
        </p:nvSpPr>
        <p:spPr>
          <a:xfrm>
            <a:off x="3203806" y="2010116"/>
            <a:ext cx="612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NS Operação</a:t>
            </a:r>
          </a:p>
        </p:txBody>
      </p:sp>
      <p:sp>
        <p:nvSpPr>
          <p:cNvPr id="214" name="CaixaDeTexto 213">
            <a:extLst>
              <a:ext uri="{FF2B5EF4-FFF2-40B4-BE49-F238E27FC236}">
                <a16:creationId xmlns:a16="http://schemas.microsoft.com/office/drawing/2014/main" id="{E6640BF4-A607-412A-9ECC-E47EF0C8137D}"/>
              </a:ext>
            </a:extLst>
          </p:cNvPr>
          <p:cNvSpPr txBox="1"/>
          <p:nvPr/>
        </p:nvSpPr>
        <p:spPr>
          <a:xfrm>
            <a:off x="3784908" y="2023529"/>
            <a:ext cx="79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NS Transportador</a:t>
            </a:r>
          </a:p>
        </p:txBody>
      </p:sp>
      <p:sp>
        <p:nvSpPr>
          <p:cNvPr id="216" name="Retângulo 215">
            <a:extLst>
              <a:ext uri="{FF2B5EF4-FFF2-40B4-BE49-F238E27FC236}">
                <a16:creationId xmlns:a16="http://schemas.microsoft.com/office/drawing/2014/main" id="{F017FB30-ACA1-460E-B20D-AD3CA63D5E24}"/>
              </a:ext>
            </a:extLst>
          </p:cNvPr>
          <p:cNvSpPr/>
          <p:nvPr/>
        </p:nvSpPr>
        <p:spPr>
          <a:xfrm>
            <a:off x="3110598" y="2028466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7" name="Retângulo 216">
            <a:extLst>
              <a:ext uri="{FF2B5EF4-FFF2-40B4-BE49-F238E27FC236}">
                <a16:creationId xmlns:a16="http://schemas.microsoft.com/office/drawing/2014/main" id="{76FCFF94-B759-4C7F-80F4-E9E0889F22B3}"/>
              </a:ext>
            </a:extLst>
          </p:cNvPr>
          <p:cNvSpPr/>
          <p:nvPr/>
        </p:nvSpPr>
        <p:spPr>
          <a:xfrm>
            <a:off x="3927719" y="3370533"/>
            <a:ext cx="121349" cy="3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0" name="Conector: Angulado 219">
            <a:extLst>
              <a:ext uri="{FF2B5EF4-FFF2-40B4-BE49-F238E27FC236}">
                <a16:creationId xmlns:a16="http://schemas.microsoft.com/office/drawing/2014/main" id="{156743D5-D7B9-4CC4-AA74-16B06612AEEF}"/>
              </a:ext>
            </a:extLst>
          </p:cNvPr>
          <p:cNvCxnSpPr>
            <a:cxnSpLocks/>
            <a:stCxn id="3" idx="0"/>
            <a:endCxn id="201" idx="1"/>
          </p:cNvCxnSpPr>
          <p:nvPr/>
        </p:nvCxnSpPr>
        <p:spPr>
          <a:xfrm rot="5400000" flipH="1" flipV="1">
            <a:off x="2141318" y="2836158"/>
            <a:ext cx="2990523" cy="8512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: Angulado 222">
            <a:extLst>
              <a:ext uri="{FF2B5EF4-FFF2-40B4-BE49-F238E27FC236}">
                <a16:creationId xmlns:a16="http://schemas.microsoft.com/office/drawing/2014/main" id="{9E0A3420-3CFA-44E8-9288-FFB7AF7E038F}"/>
              </a:ext>
            </a:extLst>
          </p:cNvPr>
          <p:cNvCxnSpPr>
            <a:cxnSpLocks/>
            <a:stCxn id="3" idx="7"/>
            <a:endCxn id="203" idx="1"/>
          </p:cNvCxnSpPr>
          <p:nvPr/>
        </p:nvCxnSpPr>
        <p:spPr>
          <a:xfrm rot="5400000" flipH="1" flipV="1">
            <a:off x="2917668" y="3538883"/>
            <a:ext cx="1594154" cy="890578"/>
          </a:xfrm>
          <a:prstGeom prst="bentConnector2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5" name="Fluxograma: Decisão 144">
            <a:extLst>
              <a:ext uri="{FF2B5EF4-FFF2-40B4-BE49-F238E27FC236}">
                <a16:creationId xmlns:a16="http://schemas.microsoft.com/office/drawing/2014/main" id="{E466692D-76AA-4165-8A21-DB7123064DCC}"/>
              </a:ext>
            </a:extLst>
          </p:cNvPr>
          <p:cNvSpPr/>
          <p:nvPr/>
        </p:nvSpPr>
        <p:spPr>
          <a:xfrm>
            <a:off x="3655868" y="3128005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" name="CaixaDeTexto 226">
            <a:extLst>
              <a:ext uri="{FF2B5EF4-FFF2-40B4-BE49-F238E27FC236}">
                <a16:creationId xmlns:a16="http://schemas.microsoft.com/office/drawing/2014/main" id="{789249D6-2BAF-44EF-8D5B-36702FE6D49D}"/>
              </a:ext>
            </a:extLst>
          </p:cNvPr>
          <p:cNvSpPr txBox="1"/>
          <p:nvPr/>
        </p:nvSpPr>
        <p:spPr>
          <a:xfrm>
            <a:off x="3320787" y="2767794"/>
            <a:ext cx="665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Se contratou</a:t>
            </a:r>
          </a:p>
        </p:txBody>
      </p:sp>
      <p:sp>
        <p:nvSpPr>
          <p:cNvPr id="229" name="Retângulo: Cantos Arredondados 228">
            <a:extLst>
              <a:ext uri="{FF2B5EF4-FFF2-40B4-BE49-F238E27FC236}">
                <a16:creationId xmlns:a16="http://schemas.microsoft.com/office/drawing/2014/main" id="{401F113B-B419-4E37-B5DD-65E05BB98F0D}"/>
              </a:ext>
            </a:extLst>
          </p:cNvPr>
          <p:cNvSpPr/>
          <p:nvPr/>
        </p:nvSpPr>
        <p:spPr>
          <a:xfrm>
            <a:off x="4173241" y="3843880"/>
            <a:ext cx="720991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4.7 – Cálculo do custo financeiro</a:t>
            </a:r>
          </a:p>
        </p:txBody>
      </p:sp>
      <p:sp>
        <p:nvSpPr>
          <p:cNvPr id="230" name="Retângulo 229">
            <a:extLst>
              <a:ext uri="{FF2B5EF4-FFF2-40B4-BE49-F238E27FC236}">
                <a16:creationId xmlns:a16="http://schemas.microsoft.com/office/drawing/2014/main" id="{3B4F294B-7C08-4E46-84AF-B0EB71DDC1CF}"/>
              </a:ext>
            </a:extLst>
          </p:cNvPr>
          <p:cNvSpPr/>
          <p:nvPr/>
        </p:nvSpPr>
        <p:spPr>
          <a:xfrm>
            <a:off x="3940926" y="4257690"/>
            <a:ext cx="121349" cy="3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1" name="Conector: Angulado 230">
            <a:extLst>
              <a:ext uri="{FF2B5EF4-FFF2-40B4-BE49-F238E27FC236}">
                <a16:creationId xmlns:a16="http://schemas.microsoft.com/office/drawing/2014/main" id="{04A15B3E-7679-4566-B57D-F7FB34508A33}"/>
              </a:ext>
            </a:extLst>
          </p:cNvPr>
          <p:cNvCxnSpPr>
            <a:cxnSpLocks/>
            <a:stCxn id="3" idx="6"/>
            <a:endCxn id="229" idx="1"/>
          </p:cNvCxnSpPr>
          <p:nvPr/>
        </p:nvCxnSpPr>
        <p:spPr>
          <a:xfrm flipV="1">
            <a:off x="3293680" y="4074252"/>
            <a:ext cx="879561" cy="765481"/>
          </a:xfrm>
          <a:prstGeom prst="bentConnector3">
            <a:avLst>
              <a:gd name="adj1" fmla="val 18888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4" name="Fluxograma: Decisão 233">
            <a:extLst>
              <a:ext uri="{FF2B5EF4-FFF2-40B4-BE49-F238E27FC236}">
                <a16:creationId xmlns:a16="http://schemas.microsoft.com/office/drawing/2014/main" id="{A27BC6C4-33E6-4C9B-B7C1-15500BCEEC25}"/>
              </a:ext>
            </a:extLst>
          </p:cNvPr>
          <p:cNvSpPr/>
          <p:nvPr/>
        </p:nvSpPr>
        <p:spPr>
          <a:xfrm>
            <a:off x="3662702" y="4011459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8" name="CaixaDeTexto 237">
            <a:extLst>
              <a:ext uri="{FF2B5EF4-FFF2-40B4-BE49-F238E27FC236}">
                <a16:creationId xmlns:a16="http://schemas.microsoft.com/office/drawing/2014/main" id="{CAD3C318-B2FB-45FF-8394-C50656377F84}"/>
              </a:ext>
            </a:extLst>
          </p:cNvPr>
          <p:cNvSpPr txBox="1"/>
          <p:nvPr/>
        </p:nvSpPr>
        <p:spPr>
          <a:xfrm>
            <a:off x="3432574" y="3681652"/>
            <a:ext cx="665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Se contratou</a:t>
            </a:r>
          </a:p>
        </p:txBody>
      </p:sp>
      <p:sp>
        <p:nvSpPr>
          <p:cNvPr id="248" name="Retângulo: Cantos Arredondados 247">
            <a:extLst>
              <a:ext uri="{FF2B5EF4-FFF2-40B4-BE49-F238E27FC236}">
                <a16:creationId xmlns:a16="http://schemas.microsoft.com/office/drawing/2014/main" id="{30E1D418-C61B-4347-90DC-5CE34B33D56B}"/>
              </a:ext>
            </a:extLst>
          </p:cNvPr>
          <p:cNvSpPr/>
          <p:nvPr/>
        </p:nvSpPr>
        <p:spPr>
          <a:xfrm>
            <a:off x="4172012" y="4617748"/>
            <a:ext cx="735777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4.8 – Aplicação de Inteligência Logística</a:t>
            </a:r>
          </a:p>
        </p:txBody>
      </p:sp>
      <p:cxnSp>
        <p:nvCxnSpPr>
          <p:cNvPr id="249" name="Conector: Angulado 248">
            <a:extLst>
              <a:ext uri="{FF2B5EF4-FFF2-40B4-BE49-F238E27FC236}">
                <a16:creationId xmlns:a16="http://schemas.microsoft.com/office/drawing/2014/main" id="{24E68C36-2BED-47D0-B7D6-7A393C8A9A0C}"/>
              </a:ext>
            </a:extLst>
          </p:cNvPr>
          <p:cNvCxnSpPr>
            <a:cxnSpLocks/>
            <a:stCxn id="3" idx="5"/>
            <a:endCxn id="248" idx="1"/>
          </p:cNvCxnSpPr>
          <p:nvPr/>
        </p:nvCxnSpPr>
        <p:spPr>
          <a:xfrm rot="5400000" flipH="1" flipV="1">
            <a:off x="3695686" y="4421890"/>
            <a:ext cx="50096" cy="902556"/>
          </a:xfrm>
          <a:prstGeom prst="bentConnector4">
            <a:avLst>
              <a:gd name="adj1" fmla="val -456324"/>
              <a:gd name="adj2" fmla="val 35812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2" name="Fluxograma: Decisão 251">
            <a:extLst>
              <a:ext uri="{FF2B5EF4-FFF2-40B4-BE49-F238E27FC236}">
                <a16:creationId xmlns:a16="http://schemas.microsoft.com/office/drawing/2014/main" id="{6A3CFA62-7302-4A49-B860-751166BAB88B}"/>
              </a:ext>
            </a:extLst>
          </p:cNvPr>
          <p:cNvSpPr/>
          <p:nvPr/>
        </p:nvSpPr>
        <p:spPr>
          <a:xfrm>
            <a:off x="3662701" y="4790783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3" name="CaixaDeTexto 252">
            <a:extLst>
              <a:ext uri="{FF2B5EF4-FFF2-40B4-BE49-F238E27FC236}">
                <a16:creationId xmlns:a16="http://schemas.microsoft.com/office/drawing/2014/main" id="{399F9EFE-F863-4A49-8FCB-3E53D3B2B449}"/>
              </a:ext>
            </a:extLst>
          </p:cNvPr>
          <p:cNvSpPr txBox="1"/>
          <p:nvPr/>
        </p:nvSpPr>
        <p:spPr>
          <a:xfrm>
            <a:off x="3531259" y="4435738"/>
            <a:ext cx="665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Se usa base BEXX</a:t>
            </a:r>
          </a:p>
        </p:txBody>
      </p:sp>
      <p:sp>
        <p:nvSpPr>
          <p:cNvPr id="254" name="Retângulo: Cantos Arredondados 253">
            <a:extLst>
              <a:ext uri="{FF2B5EF4-FFF2-40B4-BE49-F238E27FC236}">
                <a16:creationId xmlns:a16="http://schemas.microsoft.com/office/drawing/2014/main" id="{474DF8F7-C82C-4E72-96A5-13C90659936B}"/>
              </a:ext>
            </a:extLst>
          </p:cNvPr>
          <p:cNvSpPr/>
          <p:nvPr/>
        </p:nvSpPr>
        <p:spPr>
          <a:xfrm>
            <a:off x="4172012" y="5711307"/>
            <a:ext cx="735777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4.9 – Incorpora RATING BEXX</a:t>
            </a:r>
          </a:p>
        </p:txBody>
      </p:sp>
      <p:sp>
        <p:nvSpPr>
          <p:cNvPr id="255" name="Retângulo 254">
            <a:extLst>
              <a:ext uri="{FF2B5EF4-FFF2-40B4-BE49-F238E27FC236}">
                <a16:creationId xmlns:a16="http://schemas.microsoft.com/office/drawing/2014/main" id="{0D300EA1-42C1-4078-9F03-3D956BE40FC5}"/>
              </a:ext>
            </a:extLst>
          </p:cNvPr>
          <p:cNvSpPr/>
          <p:nvPr/>
        </p:nvSpPr>
        <p:spPr>
          <a:xfrm>
            <a:off x="4320373" y="5572232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6" name="Fluxograma: Conector fora de Página 255">
            <a:extLst>
              <a:ext uri="{FF2B5EF4-FFF2-40B4-BE49-F238E27FC236}">
                <a16:creationId xmlns:a16="http://schemas.microsoft.com/office/drawing/2014/main" id="{EE5C3523-A382-48A7-B52D-C4A271368292}"/>
              </a:ext>
            </a:extLst>
          </p:cNvPr>
          <p:cNvSpPr>
            <a:spLocks noChangeAspect="1"/>
          </p:cNvSpPr>
          <p:nvPr/>
        </p:nvSpPr>
        <p:spPr>
          <a:xfrm>
            <a:off x="4431549" y="5373123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32</a:t>
            </a:r>
          </a:p>
        </p:txBody>
      </p:sp>
      <p:sp>
        <p:nvSpPr>
          <p:cNvPr id="257" name="CaixaDeTexto 256">
            <a:extLst>
              <a:ext uri="{FF2B5EF4-FFF2-40B4-BE49-F238E27FC236}">
                <a16:creationId xmlns:a16="http://schemas.microsoft.com/office/drawing/2014/main" id="{2FADB9C6-D500-4C86-9215-6185B3995614}"/>
              </a:ext>
            </a:extLst>
          </p:cNvPr>
          <p:cNvSpPr txBox="1"/>
          <p:nvPr/>
        </p:nvSpPr>
        <p:spPr>
          <a:xfrm>
            <a:off x="3612244" y="5248286"/>
            <a:ext cx="79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NS Transportador</a:t>
            </a:r>
          </a:p>
        </p:txBody>
      </p:sp>
      <p:cxnSp>
        <p:nvCxnSpPr>
          <p:cNvPr id="258" name="Conector: Angulado 257">
            <a:extLst>
              <a:ext uri="{FF2B5EF4-FFF2-40B4-BE49-F238E27FC236}">
                <a16:creationId xmlns:a16="http://schemas.microsoft.com/office/drawing/2014/main" id="{595B361A-6C09-4C8C-86BA-A4C1D1F8B49A}"/>
              </a:ext>
            </a:extLst>
          </p:cNvPr>
          <p:cNvCxnSpPr>
            <a:cxnSpLocks/>
            <a:stCxn id="3" idx="4"/>
            <a:endCxn id="254" idx="1"/>
          </p:cNvCxnSpPr>
          <p:nvPr/>
        </p:nvCxnSpPr>
        <p:spPr>
          <a:xfrm rot="16200000" flipH="1">
            <a:off x="3181873" y="4951539"/>
            <a:ext cx="1019239" cy="961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: Angulado 262">
            <a:extLst>
              <a:ext uri="{FF2B5EF4-FFF2-40B4-BE49-F238E27FC236}">
                <a16:creationId xmlns:a16="http://schemas.microsoft.com/office/drawing/2014/main" id="{262109A2-5FDA-4846-B4C6-020082B800D4}"/>
              </a:ext>
            </a:extLst>
          </p:cNvPr>
          <p:cNvCxnSpPr>
            <a:cxnSpLocks/>
            <a:stCxn id="256" idx="2"/>
            <a:endCxn id="254" idx="0"/>
          </p:cNvCxnSpPr>
          <p:nvPr/>
        </p:nvCxnSpPr>
        <p:spPr>
          <a:xfrm rot="5400000">
            <a:off x="4452566" y="5619340"/>
            <a:ext cx="179303" cy="46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tângulo: Cantos Arredondados 265">
            <a:extLst>
              <a:ext uri="{FF2B5EF4-FFF2-40B4-BE49-F238E27FC236}">
                <a16:creationId xmlns:a16="http://schemas.microsoft.com/office/drawing/2014/main" id="{8A4E149F-22A4-49D7-A7DC-411FF4C4C35E}"/>
              </a:ext>
            </a:extLst>
          </p:cNvPr>
          <p:cNvSpPr/>
          <p:nvPr/>
        </p:nvSpPr>
        <p:spPr>
          <a:xfrm>
            <a:off x="5366033" y="3659991"/>
            <a:ext cx="66458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4.10 – Consolidação das análises</a:t>
            </a:r>
          </a:p>
        </p:txBody>
      </p:sp>
      <p:cxnSp>
        <p:nvCxnSpPr>
          <p:cNvPr id="267" name="Conector: Angulado 266">
            <a:extLst>
              <a:ext uri="{FF2B5EF4-FFF2-40B4-BE49-F238E27FC236}">
                <a16:creationId xmlns:a16="http://schemas.microsoft.com/office/drawing/2014/main" id="{4B10822E-3154-47B4-94C2-9AF0A6B94748}"/>
              </a:ext>
            </a:extLst>
          </p:cNvPr>
          <p:cNvCxnSpPr>
            <a:cxnSpLocks/>
            <a:stCxn id="201" idx="3"/>
            <a:endCxn id="266" idx="1"/>
          </p:cNvCxnSpPr>
          <p:nvPr/>
        </p:nvCxnSpPr>
        <p:spPr>
          <a:xfrm>
            <a:off x="4783175" y="1766502"/>
            <a:ext cx="582858" cy="21238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ector: Angulado 269">
            <a:extLst>
              <a:ext uri="{FF2B5EF4-FFF2-40B4-BE49-F238E27FC236}">
                <a16:creationId xmlns:a16="http://schemas.microsoft.com/office/drawing/2014/main" id="{828EEB25-007F-4FA2-94D4-FDF66CD44406}"/>
              </a:ext>
            </a:extLst>
          </p:cNvPr>
          <p:cNvCxnSpPr>
            <a:cxnSpLocks/>
            <a:stCxn id="203" idx="3"/>
            <a:endCxn id="266" idx="1"/>
          </p:cNvCxnSpPr>
          <p:nvPr/>
        </p:nvCxnSpPr>
        <p:spPr>
          <a:xfrm>
            <a:off x="4881025" y="3187095"/>
            <a:ext cx="485008" cy="70326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5" name="Conector: Angulado 274">
            <a:extLst>
              <a:ext uri="{FF2B5EF4-FFF2-40B4-BE49-F238E27FC236}">
                <a16:creationId xmlns:a16="http://schemas.microsoft.com/office/drawing/2014/main" id="{168B250E-37D7-46E0-84DB-0E3B99139EE3}"/>
              </a:ext>
            </a:extLst>
          </p:cNvPr>
          <p:cNvCxnSpPr>
            <a:cxnSpLocks/>
            <a:stCxn id="229" idx="3"/>
            <a:endCxn id="266" idx="1"/>
          </p:cNvCxnSpPr>
          <p:nvPr/>
        </p:nvCxnSpPr>
        <p:spPr>
          <a:xfrm flipV="1">
            <a:off x="4894232" y="3890363"/>
            <a:ext cx="471801" cy="183889"/>
          </a:xfrm>
          <a:prstGeom prst="bentConnector3">
            <a:avLst>
              <a:gd name="adj1" fmla="val 18621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6" name="Conector: Angulado 275">
            <a:extLst>
              <a:ext uri="{FF2B5EF4-FFF2-40B4-BE49-F238E27FC236}">
                <a16:creationId xmlns:a16="http://schemas.microsoft.com/office/drawing/2014/main" id="{1D5E5F65-00AC-47E2-8F82-A79A02B24F94}"/>
              </a:ext>
            </a:extLst>
          </p:cNvPr>
          <p:cNvCxnSpPr>
            <a:cxnSpLocks/>
            <a:stCxn id="248" idx="3"/>
            <a:endCxn id="266" idx="1"/>
          </p:cNvCxnSpPr>
          <p:nvPr/>
        </p:nvCxnSpPr>
        <p:spPr>
          <a:xfrm flipV="1">
            <a:off x="4907789" y="3890363"/>
            <a:ext cx="458244" cy="957757"/>
          </a:xfrm>
          <a:prstGeom prst="bentConnector3">
            <a:avLst>
              <a:gd name="adj1" fmla="val 57602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9" name="Conector: Angulado 278">
            <a:extLst>
              <a:ext uri="{FF2B5EF4-FFF2-40B4-BE49-F238E27FC236}">
                <a16:creationId xmlns:a16="http://schemas.microsoft.com/office/drawing/2014/main" id="{24857902-BB0E-4B2A-83A0-8F2F64524632}"/>
              </a:ext>
            </a:extLst>
          </p:cNvPr>
          <p:cNvCxnSpPr>
            <a:cxnSpLocks/>
            <a:stCxn id="254" idx="3"/>
            <a:endCxn id="266" idx="1"/>
          </p:cNvCxnSpPr>
          <p:nvPr/>
        </p:nvCxnSpPr>
        <p:spPr>
          <a:xfrm flipV="1">
            <a:off x="4907789" y="3890363"/>
            <a:ext cx="458244" cy="2051316"/>
          </a:xfrm>
          <a:prstGeom prst="bentConnector3">
            <a:avLst>
              <a:gd name="adj1" fmla="val 70905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4" name="Retângulo: Cantos Arredondados 283">
            <a:extLst>
              <a:ext uri="{FF2B5EF4-FFF2-40B4-BE49-F238E27FC236}">
                <a16:creationId xmlns:a16="http://schemas.microsoft.com/office/drawing/2014/main" id="{2A7283CF-FCB1-48C4-8803-B39E5208E9CC}"/>
              </a:ext>
            </a:extLst>
          </p:cNvPr>
          <p:cNvSpPr/>
          <p:nvPr/>
        </p:nvSpPr>
        <p:spPr>
          <a:xfrm>
            <a:off x="6142265" y="2362485"/>
            <a:ext cx="73577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4.11 – Cálculo de </a:t>
            </a:r>
            <a:r>
              <a:rPr lang="pt-BR" sz="800" dirty="0" err="1">
                <a:solidFill>
                  <a:schemeClr val="tx1"/>
                </a:solidFill>
              </a:rPr>
              <a:t>Success</a:t>
            </a:r>
            <a:r>
              <a:rPr lang="pt-BR" sz="800" dirty="0">
                <a:solidFill>
                  <a:schemeClr val="tx1"/>
                </a:solidFill>
              </a:rPr>
              <a:t> </a:t>
            </a:r>
            <a:r>
              <a:rPr lang="pt-BR" sz="800" dirty="0" err="1">
                <a:solidFill>
                  <a:schemeClr val="tx1"/>
                </a:solidFill>
              </a:rPr>
              <a:t>Fee</a:t>
            </a:r>
            <a:r>
              <a:rPr lang="pt-BR" sz="800" dirty="0">
                <a:solidFill>
                  <a:schemeClr val="tx1"/>
                </a:solidFill>
              </a:rPr>
              <a:t> BEXX</a:t>
            </a:r>
          </a:p>
        </p:txBody>
      </p:sp>
      <p:sp>
        <p:nvSpPr>
          <p:cNvPr id="285" name="Retângulo: Cantos Arredondados 284">
            <a:extLst>
              <a:ext uri="{FF2B5EF4-FFF2-40B4-BE49-F238E27FC236}">
                <a16:creationId xmlns:a16="http://schemas.microsoft.com/office/drawing/2014/main" id="{76BD9E01-F418-40CD-A8FA-1A35E55A9639}"/>
              </a:ext>
            </a:extLst>
          </p:cNvPr>
          <p:cNvSpPr/>
          <p:nvPr/>
        </p:nvSpPr>
        <p:spPr>
          <a:xfrm>
            <a:off x="6180685" y="4935779"/>
            <a:ext cx="73577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4.11 – Cálculo de Remuneração por Volume</a:t>
            </a:r>
          </a:p>
        </p:txBody>
      </p:sp>
      <p:cxnSp>
        <p:nvCxnSpPr>
          <p:cNvPr id="287" name="Conector: Angulado 286">
            <a:extLst>
              <a:ext uri="{FF2B5EF4-FFF2-40B4-BE49-F238E27FC236}">
                <a16:creationId xmlns:a16="http://schemas.microsoft.com/office/drawing/2014/main" id="{4011775E-AC58-4C8A-81A2-1C66CE8FF1E7}"/>
              </a:ext>
            </a:extLst>
          </p:cNvPr>
          <p:cNvCxnSpPr>
            <a:cxnSpLocks/>
            <a:stCxn id="266" idx="3"/>
            <a:endCxn id="416" idx="2"/>
          </p:cNvCxnSpPr>
          <p:nvPr/>
        </p:nvCxnSpPr>
        <p:spPr>
          <a:xfrm>
            <a:off x="6030621" y="3890363"/>
            <a:ext cx="156470" cy="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ctor: Angulado 287">
            <a:extLst>
              <a:ext uri="{FF2B5EF4-FFF2-40B4-BE49-F238E27FC236}">
                <a16:creationId xmlns:a16="http://schemas.microsoft.com/office/drawing/2014/main" id="{E888DAA7-5035-424A-9FE8-B14CD3CE1D7C}"/>
              </a:ext>
            </a:extLst>
          </p:cNvPr>
          <p:cNvCxnSpPr>
            <a:cxnSpLocks/>
            <a:stCxn id="416" idx="0"/>
            <a:endCxn id="284" idx="1"/>
          </p:cNvCxnSpPr>
          <p:nvPr/>
        </p:nvCxnSpPr>
        <p:spPr>
          <a:xfrm rot="16200000" flipV="1">
            <a:off x="5616635" y="3118487"/>
            <a:ext cx="1199784" cy="148524"/>
          </a:xfrm>
          <a:prstGeom prst="bentConnector4">
            <a:avLst>
              <a:gd name="adj1" fmla="val 40399"/>
              <a:gd name="adj2" fmla="val 253915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1" name="Conector: Angulado 290">
            <a:extLst>
              <a:ext uri="{FF2B5EF4-FFF2-40B4-BE49-F238E27FC236}">
                <a16:creationId xmlns:a16="http://schemas.microsoft.com/office/drawing/2014/main" id="{98FD18B2-DD24-45C7-9696-C60A0F992450}"/>
              </a:ext>
            </a:extLst>
          </p:cNvPr>
          <p:cNvCxnSpPr>
            <a:cxnSpLocks/>
            <a:stCxn id="416" idx="4"/>
            <a:endCxn id="285" idx="1"/>
          </p:cNvCxnSpPr>
          <p:nvPr/>
        </p:nvCxnSpPr>
        <p:spPr>
          <a:xfrm rot="5400000">
            <a:off x="5647404" y="4522766"/>
            <a:ext cx="1176666" cy="110104"/>
          </a:xfrm>
          <a:prstGeom prst="bentConnector4">
            <a:avLst>
              <a:gd name="adj1" fmla="val 40211"/>
              <a:gd name="adj2" fmla="val 307622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4" name="CaixaDeTexto 293">
            <a:extLst>
              <a:ext uri="{FF2B5EF4-FFF2-40B4-BE49-F238E27FC236}">
                <a16:creationId xmlns:a16="http://schemas.microsoft.com/office/drawing/2014/main" id="{525D87EA-7EEA-4B8D-B08C-B2DAE8E5856C}"/>
              </a:ext>
            </a:extLst>
          </p:cNvPr>
          <p:cNvSpPr txBox="1"/>
          <p:nvPr/>
        </p:nvSpPr>
        <p:spPr>
          <a:xfrm>
            <a:off x="5202273" y="2362083"/>
            <a:ext cx="906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Com </a:t>
            </a:r>
            <a:r>
              <a:rPr lang="pt-BR" sz="800" i="1" dirty="0" err="1">
                <a:solidFill>
                  <a:srgbClr val="FF0000"/>
                </a:solidFill>
              </a:rPr>
              <a:t>Price</a:t>
            </a:r>
            <a:r>
              <a:rPr lang="pt-BR" sz="800" i="1" dirty="0">
                <a:solidFill>
                  <a:srgbClr val="FF0000"/>
                </a:solidFill>
              </a:rPr>
              <a:t> </a:t>
            </a:r>
            <a:r>
              <a:rPr lang="pt-BR" sz="800" i="1" dirty="0" err="1">
                <a:solidFill>
                  <a:srgbClr val="FF0000"/>
                </a:solidFill>
              </a:rPr>
              <a:t>List</a:t>
            </a:r>
            <a:endParaRPr lang="pt-BR" sz="800" i="1" dirty="0">
              <a:solidFill>
                <a:srgbClr val="FF0000"/>
              </a:solidFill>
            </a:endParaRPr>
          </a:p>
        </p:txBody>
      </p:sp>
      <p:sp>
        <p:nvSpPr>
          <p:cNvPr id="296" name="CaixaDeTexto 295">
            <a:extLst>
              <a:ext uri="{FF2B5EF4-FFF2-40B4-BE49-F238E27FC236}">
                <a16:creationId xmlns:a16="http://schemas.microsoft.com/office/drawing/2014/main" id="{7E21E4A4-20BD-4766-9AD1-87FB713F5A82}"/>
              </a:ext>
            </a:extLst>
          </p:cNvPr>
          <p:cNvSpPr txBox="1"/>
          <p:nvPr/>
        </p:nvSpPr>
        <p:spPr>
          <a:xfrm>
            <a:off x="5179514" y="5181079"/>
            <a:ext cx="9627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Sem </a:t>
            </a:r>
            <a:r>
              <a:rPr lang="pt-BR" sz="800" i="1" dirty="0" err="1">
                <a:solidFill>
                  <a:srgbClr val="FF0000"/>
                </a:solidFill>
              </a:rPr>
              <a:t>Price</a:t>
            </a:r>
            <a:r>
              <a:rPr lang="pt-BR" sz="800" i="1" dirty="0">
                <a:solidFill>
                  <a:srgbClr val="FF0000"/>
                </a:solidFill>
              </a:rPr>
              <a:t> </a:t>
            </a:r>
            <a:r>
              <a:rPr lang="pt-BR" sz="800" i="1" dirty="0" err="1">
                <a:solidFill>
                  <a:srgbClr val="FF0000"/>
                </a:solidFill>
              </a:rPr>
              <a:t>List</a:t>
            </a:r>
            <a:endParaRPr lang="pt-BR" sz="800" i="1" dirty="0">
              <a:solidFill>
                <a:srgbClr val="FF0000"/>
              </a:solidFill>
            </a:endParaRPr>
          </a:p>
        </p:txBody>
      </p:sp>
      <p:cxnSp>
        <p:nvCxnSpPr>
          <p:cNvPr id="321" name="Conector: Angulado 320">
            <a:extLst>
              <a:ext uri="{FF2B5EF4-FFF2-40B4-BE49-F238E27FC236}">
                <a16:creationId xmlns:a16="http://schemas.microsoft.com/office/drawing/2014/main" id="{E77F3C87-3464-476B-B392-E9AF278614CB}"/>
              </a:ext>
            </a:extLst>
          </p:cNvPr>
          <p:cNvCxnSpPr>
            <a:cxnSpLocks/>
            <a:stCxn id="284" idx="3"/>
            <a:endCxn id="83" idx="0"/>
          </p:cNvCxnSpPr>
          <p:nvPr/>
        </p:nvCxnSpPr>
        <p:spPr>
          <a:xfrm flipH="1">
            <a:off x="6791889" y="2592857"/>
            <a:ext cx="86154" cy="1088795"/>
          </a:xfrm>
          <a:prstGeom prst="bentConnector4">
            <a:avLst>
              <a:gd name="adj1" fmla="val -265339"/>
              <a:gd name="adj2" fmla="val 60579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4" name="Conector: Angulado 323">
            <a:extLst>
              <a:ext uri="{FF2B5EF4-FFF2-40B4-BE49-F238E27FC236}">
                <a16:creationId xmlns:a16="http://schemas.microsoft.com/office/drawing/2014/main" id="{FB41ABDA-2C3F-49F2-BC9C-A86D6BB77A13}"/>
              </a:ext>
            </a:extLst>
          </p:cNvPr>
          <p:cNvCxnSpPr>
            <a:cxnSpLocks/>
            <a:stCxn id="285" idx="3"/>
            <a:endCxn id="83" idx="2"/>
          </p:cNvCxnSpPr>
          <p:nvPr/>
        </p:nvCxnSpPr>
        <p:spPr>
          <a:xfrm flipH="1" flipV="1">
            <a:off x="6791889" y="4142396"/>
            <a:ext cx="124574" cy="1023755"/>
          </a:xfrm>
          <a:prstGeom prst="bentConnector4">
            <a:avLst>
              <a:gd name="adj1" fmla="val -183505"/>
              <a:gd name="adj2" fmla="val 61251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7" name="Retângulo: Cantos Arredondados 326">
            <a:extLst>
              <a:ext uri="{FF2B5EF4-FFF2-40B4-BE49-F238E27FC236}">
                <a16:creationId xmlns:a16="http://schemas.microsoft.com/office/drawing/2014/main" id="{9F7A8D42-1F50-48D9-94EB-ABD3581E0DFB}"/>
              </a:ext>
            </a:extLst>
          </p:cNvPr>
          <p:cNvSpPr/>
          <p:nvPr/>
        </p:nvSpPr>
        <p:spPr>
          <a:xfrm>
            <a:off x="7587071" y="1568855"/>
            <a:ext cx="68009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4.13 Montagem do quadro de opções</a:t>
            </a:r>
          </a:p>
        </p:txBody>
      </p:sp>
      <p:cxnSp>
        <p:nvCxnSpPr>
          <p:cNvPr id="329" name="Conector: Angulado 328">
            <a:extLst>
              <a:ext uri="{FF2B5EF4-FFF2-40B4-BE49-F238E27FC236}">
                <a16:creationId xmlns:a16="http://schemas.microsoft.com/office/drawing/2014/main" id="{E709C46B-8FCD-4824-86DD-4CDEBE8BDE08}"/>
              </a:ext>
            </a:extLst>
          </p:cNvPr>
          <p:cNvCxnSpPr>
            <a:cxnSpLocks/>
            <a:stCxn id="83" idx="3"/>
            <a:endCxn id="327" idx="1"/>
          </p:cNvCxnSpPr>
          <p:nvPr/>
        </p:nvCxnSpPr>
        <p:spPr>
          <a:xfrm flipV="1">
            <a:off x="7133604" y="1799227"/>
            <a:ext cx="453467" cy="21127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tângulo: Cantos Arredondados 330">
            <a:extLst>
              <a:ext uri="{FF2B5EF4-FFF2-40B4-BE49-F238E27FC236}">
                <a16:creationId xmlns:a16="http://schemas.microsoft.com/office/drawing/2014/main" id="{D6107563-DD47-491B-AFB7-FC365D33E33C}"/>
              </a:ext>
            </a:extLst>
          </p:cNvPr>
          <p:cNvSpPr/>
          <p:nvPr/>
        </p:nvSpPr>
        <p:spPr>
          <a:xfrm>
            <a:off x="7590353" y="3235351"/>
            <a:ext cx="68009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4.15  – Seleção do resultado</a:t>
            </a:r>
          </a:p>
        </p:txBody>
      </p:sp>
      <p:sp>
        <p:nvSpPr>
          <p:cNvPr id="332" name="Fluxograma: Decisão 331">
            <a:extLst>
              <a:ext uri="{FF2B5EF4-FFF2-40B4-BE49-F238E27FC236}">
                <a16:creationId xmlns:a16="http://schemas.microsoft.com/office/drawing/2014/main" id="{B13DC12D-D13A-41E4-A1AF-ABE249A71584}"/>
              </a:ext>
            </a:extLst>
          </p:cNvPr>
          <p:cNvSpPr/>
          <p:nvPr/>
        </p:nvSpPr>
        <p:spPr>
          <a:xfrm>
            <a:off x="7822419" y="4299335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4" name="Conector: Angulado 333">
            <a:extLst>
              <a:ext uri="{FF2B5EF4-FFF2-40B4-BE49-F238E27FC236}">
                <a16:creationId xmlns:a16="http://schemas.microsoft.com/office/drawing/2014/main" id="{BF2480EC-C3D4-4A6D-BAA4-E3B54E02F0DA}"/>
              </a:ext>
            </a:extLst>
          </p:cNvPr>
          <p:cNvCxnSpPr>
            <a:cxnSpLocks/>
            <a:stCxn id="332" idx="1"/>
            <a:endCxn id="24" idx="1"/>
          </p:cNvCxnSpPr>
          <p:nvPr/>
        </p:nvCxnSpPr>
        <p:spPr>
          <a:xfrm rot="10800000">
            <a:off x="2281839" y="3841411"/>
            <a:ext cx="5540581" cy="517529"/>
          </a:xfrm>
          <a:prstGeom prst="bentConnector3">
            <a:avLst>
              <a:gd name="adj1" fmla="val 102663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8" name="CaixaDeTexto 337">
            <a:extLst>
              <a:ext uri="{FF2B5EF4-FFF2-40B4-BE49-F238E27FC236}">
                <a16:creationId xmlns:a16="http://schemas.microsoft.com/office/drawing/2014/main" id="{941419CB-4AAA-4270-9686-D723A739E787}"/>
              </a:ext>
            </a:extLst>
          </p:cNvPr>
          <p:cNvSpPr txBox="1"/>
          <p:nvPr/>
        </p:nvSpPr>
        <p:spPr>
          <a:xfrm>
            <a:off x="7216718" y="4330057"/>
            <a:ext cx="668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Optou por nova simulação</a:t>
            </a:r>
          </a:p>
        </p:txBody>
      </p:sp>
      <p:sp>
        <p:nvSpPr>
          <p:cNvPr id="342" name="CaixaDeTexto 341">
            <a:extLst>
              <a:ext uri="{FF2B5EF4-FFF2-40B4-BE49-F238E27FC236}">
                <a16:creationId xmlns:a16="http://schemas.microsoft.com/office/drawing/2014/main" id="{9F69EC3E-3A04-433B-A7AA-98BD70D4ACC9}"/>
              </a:ext>
            </a:extLst>
          </p:cNvPr>
          <p:cNvSpPr txBox="1"/>
          <p:nvPr/>
        </p:nvSpPr>
        <p:spPr>
          <a:xfrm>
            <a:off x="7287020" y="5103783"/>
            <a:ext cx="668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Rejeitou</a:t>
            </a:r>
          </a:p>
        </p:txBody>
      </p:sp>
      <p:cxnSp>
        <p:nvCxnSpPr>
          <p:cNvPr id="343" name="Conector: Angulado 342">
            <a:extLst>
              <a:ext uri="{FF2B5EF4-FFF2-40B4-BE49-F238E27FC236}">
                <a16:creationId xmlns:a16="http://schemas.microsoft.com/office/drawing/2014/main" id="{4CD4657B-3807-49F1-8F74-22E816166269}"/>
              </a:ext>
            </a:extLst>
          </p:cNvPr>
          <p:cNvCxnSpPr>
            <a:cxnSpLocks/>
            <a:stCxn id="332" idx="2"/>
            <a:endCxn id="177" idx="0"/>
          </p:cNvCxnSpPr>
          <p:nvPr/>
        </p:nvCxnSpPr>
        <p:spPr>
          <a:xfrm rot="16200000" flipH="1">
            <a:off x="7415110" y="4941517"/>
            <a:ext cx="1047304" cy="135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1" name="Conector: Angulado 350">
            <a:extLst>
              <a:ext uri="{FF2B5EF4-FFF2-40B4-BE49-F238E27FC236}">
                <a16:creationId xmlns:a16="http://schemas.microsoft.com/office/drawing/2014/main" id="{3D034AE0-3F43-4952-BF6F-D8A8BF96F7DF}"/>
              </a:ext>
            </a:extLst>
          </p:cNvPr>
          <p:cNvCxnSpPr>
            <a:cxnSpLocks/>
            <a:stCxn id="327" idx="2"/>
            <a:endCxn id="67" idx="0"/>
          </p:cNvCxnSpPr>
          <p:nvPr/>
        </p:nvCxnSpPr>
        <p:spPr>
          <a:xfrm rot="16200000" flipH="1">
            <a:off x="7746956" y="2209762"/>
            <a:ext cx="361277" cy="9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Conector: Angulado 353">
            <a:extLst>
              <a:ext uri="{FF2B5EF4-FFF2-40B4-BE49-F238E27FC236}">
                <a16:creationId xmlns:a16="http://schemas.microsoft.com/office/drawing/2014/main" id="{C9C0465B-C2FD-49B4-A861-C4939FA3841D}"/>
              </a:ext>
            </a:extLst>
          </p:cNvPr>
          <p:cNvCxnSpPr>
            <a:cxnSpLocks/>
            <a:stCxn id="67" idx="2"/>
            <a:endCxn id="331" idx="0"/>
          </p:cNvCxnSpPr>
          <p:nvPr/>
        </p:nvCxnSpPr>
        <p:spPr>
          <a:xfrm rot="16200000" flipH="1">
            <a:off x="7737370" y="3042318"/>
            <a:ext cx="383731" cy="23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Conector: Angulado 358">
            <a:extLst>
              <a:ext uri="{FF2B5EF4-FFF2-40B4-BE49-F238E27FC236}">
                <a16:creationId xmlns:a16="http://schemas.microsoft.com/office/drawing/2014/main" id="{BB39C257-170C-4684-9B84-15246563A5CF}"/>
              </a:ext>
            </a:extLst>
          </p:cNvPr>
          <p:cNvCxnSpPr>
            <a:cxnSpLocks/>
            <a:stCxn id="331" idx="2"/>
            <a:endCxn id="332" idx="0"/>
          </p:cNvCxnSpPr>
          <p:nvPr/>
        </p:nvCxnSpPr>
        <p:spPr>
          <a:xfrm rot="16200000" flipH="1">
            <a:off x="7632624" y="3993873"/>
            <a:ext cx="603240" cy="76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ector: Angulado 364">
            <a:extLst>
              <a:ext uri="{FF2B5EF4-FFF2-40B4-BE49-F238E27FC236}">
                <a16:creationId xmlns:a16="http://schemas.microsoft.com/office/drawing/2014/main" id="{D6D0BC51-B57A-4AA7-8CAF-0EF3D365E8F1}"/>
              </a:ext>
            </a:extLst>
          </p:cNvPr>
          <p:cNvCxnSpPr>
            <a:cxnSpLocks/>
            <a:stCxn id="332" idx="3"/>
            <a:endCxn id="97" idx="1"/>
          </p:cNvCxnSpPr>
          <p:nvPr/>
        </p:nvCxnSpPr>
        <p:spPr>
          <a:xfrm flipV="1">
            <a:off x="8053752" y="1799227"/>
            <a:ext cx="1055481" cy="2559712"/>
          </a:xfrm>
          <a:prstGeom prst="bentConnector3">
            <a:avLst>
              <a:gd name="adj1" fmla="val 8552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9" name="Retângulo: Cantos Arredondados 368">
            <a:extLst>
              <a:ext uri="{FF2B5EF4-FFF2-40B4-BE49-F238E27FC236}">
                <a16:creationId xmlns:a16="http://schemas.microsoft.com/office/drawing/2014/main" id="{27CBA510-C534-48C7-BAE1-D8CFD1F344D3}"/>
              </a:ext>
            </a:extLst>
          </p:cNvPr>
          <p:cNvSpPr/>
          <p:nvPr/>
        </p:nvSpPr>
        <p:spPr>
          <a:xfrm>
            <a:off x="8221917" y="3784867"/>
            <a:ext cx="68009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4.15.1  – Análise estatística</a:t>
            </a:r>
          </a:p>
        </p:txBody>
      </p:sp>
      <p:cxnSp>
        <p:nvCxnSpPr>
          <p:cNvPr id="370" name="Conector: Angulado 369">
            <a:extLst>
              <a:ext uri="{FF2B5EF4-FFF2-40B4-BE49-F238E27FC236}">
                <a16:creationId xmlns:a16="http://schemas.microsoft.com/office/drawing/2014/main" id="{45EF7094-5E13-408C-A132-4FC527F691AF}"/>
              </a:ext>
            </a:extLst>
          </p:cNvPr>
          <p:cNvCxnSpPr>
            <a:cxnSpLocks/>
            <a:stCxn id="331" idx="3"/>
            <a:endCxn id="369" idx="0"/>
          </p:cNvCxnSpPr>
          <p:nvPr/>
        </p:nvCxnSpPr>
        <p:spPr>
          <a:xfrm>
            <a:off x="8270451" y="3465723"/>
            <a:ext cx="291515" cy="319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etângulo 356">
            <a:extLst>
              <a:ext uri="{FF2B5EF4-FFF2-40B4-BE49-F238E27FC236}">
                <a16:creationId xmlns:a16="http://schemas.microsoft.com/office/drawing/2014/main" id="{2E975CBC-50BE-4375-8ACA-5B3D1B13AFCC}"/>
              </a:ext>
            </a:extLst>
          </p:cNvPr>
          <p:cNvSpPr/>
          <p:nvPr/>
        </p:nvSpPr>
        <p:spPr>
          <a:xfrm>
            <a:off x="863488" y="3777523"/>
            <a:ext cx="752591" cy="2975615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8" name="CaixaDeTexto 377">
            <a:extLst>
              <a:ext uri="{FF2B5EF4-FFF2-40B4-BE49-F238E27FC236}">
                <a16:creationId xmlns:a16="http://schemas.microsoft.com/office/drawing/2014/main" id="{58D2E9FA-8B0B-4818-9D3F-7AAAED5EF413}"/>
              </a:ext>
            </a:extLst>
          </p:cNvPr>
          <p:cNvSpPr txBox="1"/>
          <p:nvPr/>
        </p:nvSpPr>
        <p:spPr>
          <a:xfrm>
            <a:off x="816045" y="3619457"/>
            <a:ext cx="9720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pt-BR" sz="800" i="1" dirty="0">
                <a:solidFill>
                  <a:srgbClr val="00B050"/>
                </a:solidFill>
              </a:rPr>
              <a:t>Parâmetros do Cliente</a:t>
            </a:r>
          </a:p>
        </p:txBody>
      </p:sp>
      <p:sp>
        <p:nvSpPr>
          <p:cNvPr id="403" name="Retângulo: Cantos Arredondados 402">
            <a:extLst>
              <a:ext uri="{FF2B5EF4-FFF2-40B4-BE49-F238E27FC236}">
                <a16:creationId xmlns:a16="http://schemas.microsoft.com/office/drawing/2014/main" id="{32A0D0C8-72A5-47CE-A4D1-DB810F7AD30F}"/>
              </a:ext>
            </a:extLst>
          </p:cNvPr>
          <p:cNvSpPr/>
          <p:nvPr/>
        </p:nvSpPr>
        <p:spPr>
          <a:xfrm>
            <a:off x="9816250" y="4303221"/>
            <a:ext cx="611363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4.19 – Geração de ordem de coleta</a:t>
            </a:r>
          </a:p>
        </p:txBody>
      </p:sp>
      <p:sp>
        <p:nvSpPr>
          <p:cNvPr id="408" name="Retângulo: Cantos Arredondados 407">
            <a:extLst>
              <a:ext uri="{FF2B5EF4-FFF2-40B4-BE49-F238E27FC236}">
                <a16:creationId xmlns:a16="http://schemas.microsoft.com/office/drawing/2014/main" id="{8AE1AB7E-F62A-4B73-9A9A-F9BD406FEEC7}"/>
              </a:ext>
            </a:extLst>
          </p:cNvPr>
          <p:cNvSpPr/>
          <p:nvPr/>
        </p:nvSpPr>
        <p:spPr>
          <a:xfrm>
            <a:off x="10169734" y="4994881"/>
            <a:ext cx="789949" cy="7801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4.20 – Publicação no portal do transportador das Ordens e documentos</a:t>
            </a:r>
          </a:p>
        </p:txBody>
      </p:sp>
      <p:cxnSp>
        <p:nvCxnSpPr>
          <p:cNvPr id="409" name="Conector: Angulado 408">
            <a:extLst>
              <a:ext uri="{FF2B5EF4-FFF2-40B4-BE49-F238E27FC236}">
                <a16:creationId xmlns:a16="http://schemas.microsoft.com/office/drawing/2014/main" id="{D8D18B17-7519-487A-9BED-CD1768B02085}"/>
              </a:ext>
            </a:extLst>
          </p:cNvPr>
          <p:cNvCxnSpPr>
            <a:cxnSpLocks/>
            <a:stCxn id="403" idx="2"/>
            <a:endCxn id="408" idx="0"/>
          </p:cNvCxnSpPr>
          <p:nvPr/>
        </p:nvCxnSpPr>
        <p:spPr>
          <a:xfrm rot="16200000" flipH="1">
            <a:off x="10227862" y="4658034"/>
            <a:ext cx="230916" cy="4427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Fluxograma: Ou 415">
            <a:extLst>
              <a:ext uri="{FF2B5EF4-FFF2-40B4-BE49-F238E27FC236}">
                <a16:creationId xmlns:a16="http://schemas.microsoft.com/office/drawing/2014/main" id="{B9F4768A-3204-4204-AB1F-589A2F662A66}"/>
              </a:ext>
            </a:extLst>
          </p:cNvPr>
          <p:cNvSpPr/>
          <p:nvPr/>
        </p:nvSpPr>
        <p:spPr>
          <a:xfrm>
            <a:off x="6187091" y="3792641"/>
            <a:ext cx="207396" cy="196844"/>
          </a:xfrm>
          <a:prstGeom prst="flowChar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5" name="Retângulo: Cantos Arredondados 424">
            <a:extLst>
              <a:ext uri="{FF2B5EF4-FFF2-40B4-BE49-F238E27FC236}">
                <a16:creationId xmlns:a16="http://schemas.microsoft.com/office/drawing/2014/main" id="{E0A06579-7A10-4482-BBCF-F44A7FBA09C4}"/>
              </a:ext>
            </a:extLst>
          </p:cNvPr>
          <p:cNvSpPr/>
          <p:nvPr/>
        </p:nvSpPr>
        <p:spPr>
          <a:xfrm>
            <a:off x="7117547" y="5955446"/>
            <a:ext cx="93904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4.22 – Recepção dos CTEs dos transportadores</a:t>
            </a:r>
          </a:p>
        </p:txBody>
      </p:sp>
      <p:sp>
        <p:nvSpPr>
          <p:cNvPr id="426" name="Fluxograma: Conector fora de Página 425">
            <a:extLst>
              <a:ext uri="{FF2B5EF4-FFF2-40B4-BE49-F238E27FC236}">
                <a16:creationId xmlns:a16="http://schemas.microsoft.com/office/drawing/2014/main" id="{8B745CD9-D769-42E4-97C0-47212710B8E0}"/>
              </a:ext>
            </a:extLst>
          </p:cNvPr>
          <p:cNvSpPr>
            <a:spLocks noChangeAspect="1"/>
          </p:cNvSpPr>
          <p:nvPr/>
        </p:nvSpPr>
        <p:spPr>
          <a:xfrm>
            <a:off x="8444474" y="6172051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22</a:t>
            </a:r>
          </a:p>
        </p:txBody>
      </p:sp>
      <p:cxnSp>
        <p:nvCxnSpPr>
          <p:cNvPr id="427" name="Conector: Angulado 426">
            <a:extLst>
              <a:ext uri="{FF2B5EF4-FFF2-40B4-BE49-F238E27FC236}">
                <a16:creationId xmlns:a16="http://schemas.microsoft.com/office/drawing/2014/main" id="{7D185850-9C7B-4666-B1CD-2187953896FA}"/>
              </a:ext>
            </a:extLst>
          </p:cNvPr>
          <p:cNvCxnSpPr>
            <a:cxnSpLocks/>
            <a:stCxn id="426" idx="1"/>
            <a:endCxn id="425" idx="3"/>
          </p:cNvCxnSpPr>
          <p:nvPr/>
        </p:nvCxnSpPr>
        <p:spPr>
          <a:xfrm rot="10800000">
            <a:off x="8056596" y="6185818"/>
            <a:ext cx="387879" cy="679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CaixaDeTexto 429">
            <a:extLst>
              <a:ext uri="{FF2B5EF4-FFF2-40B4-BE49-F238E27FC236}">
                <a16:creationId xmlns:a16="http://schemas.microsoft.com/office/drawing/2014/main" id="{84771002-850C-4A71-9417-48F068937DC1}"/>
              </a:ext>
            </a:extLst>
          </p:cNvPr>
          <p:cNvSpPr txBox="1"/>
          <p:nvPr/>
        </p:nvSpPr>
        <p:spPr>
          <a:xfrm>
            <a:off x="8017356" y="4348838"/>
            <a:ext cx="668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Selecionou resultado</a:t>
            </a:r>
          </a:p>
        </p:txBody>
      </p:sp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432" name="Retângulo: Cantos Arredondados 431">
            <a:extLst>
              <a:ext uri="{FF2B5EF4-FFF2-40B4-BE49-F238E27FC236}">
                <a16:creationId xmlns:a16="http://schemas.microsoft.com/office/drawing/2014/main" id="{F475BEE4-E050-4D4E-87F7-B780ABE703C6}"/>
              </a:ext>
            </a:extLst>
          </p:cNvPr>
          <p:cNvSpPr/>
          <p:nvPr/>
        </p:nvSpPr>
        <p:spPr>
          <a:xfrm>
            <a:off x="9125238" y="2603474"/>
            <a:ext cx="898769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4.18 – Recepção do XML das notas</a:t>
            </a:r>
          </a:p>
        </p:txBody>
      </p:sp>
      <p:sp>
        <p:nvSpPr>
          <p:cNvPr id="433" name="Retângulo 432">
            <a:extLst>
              <a:ext uri="{FF2B5EF4-FFF2-40B4-BE49-F238E27FC236}">
                <a16:creationId xmlns:a16="http://schemas.microsoft.com/office/drawing/2014/main" id="{C38DD752-BE6C-42E8-9BDA-92DB6DAD0F1B}"/>
              </a:ext>
            </a:extLst>
          </p:cNvPr>
          <p:cNvSpPr/>
          <p:nvPr/>
        </p:nvSpPr>
        <p:spPr>
          <a:xfrm>
            <a:off x="10454316" y="2618066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4" name="Fluxograma: Conector fora de Página 433">
            <a:extLst>
              <a:ext uri="{FF2B5EF4-FFF2-40B4-BE49-F238E27FC236}">
                <a16:creationId xmlns:a16="http://schemas.microsoft.com/office/drawing/2014/main" id="{9DB9CD6F-FC71-483A-AAFA-34C2628155EE}"/>
              </a:ext>
            </a:extLst>
          </p:cNvPr>
          <p:cNvSpPr>
            <a:spLocks noChangeAspect="1"/>
          </p:cNvSpPr>
          <p:nvPr/>
        </p:nvSpPr>
        <p:spPr>
          <a:xfrm>
            <a:off x="9377488" y="2200392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60</a:t>
            </a:r>
          </a:p>
        </p:txBody>
      </p:sp>
      <p:cxnSp>
        <p:nvCxnSpPr>
          <p:cNvPr id="435" name="Conector: Angulado 434">
            <a:extLst>
              <a:ext uri="{FF2B5EF4-FFF2-40B4-BE49-F238E27FC236}">
                <a16:creationId xmlns:a16="http://schemas.microsoft.com/office/drawing/2014/main" id="{20C6CCBD-2493-4716-A1E4-55E1740F75EE}"/>
              </a:ext>
            </a:extLst>
          </p:cNvPr>
          <p:cNvCxnSpPr>
            <a:cxnSpLocks/>
            <a:stCxn id="434" idx="2"/>
            <a:endCxn id="432" idx="0"/>
          </p:cNvCxnSpPr>
          <p:nvPr/>
        </p:nvCxnSpPr>
        <p:spPr>
          <a:xfrm rot="16200000" flipH="1">
            <a:off x="9412741" y="2441592"/>
            <a:ext cx="239612" cy="841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CaixaDeTexto 442">
            <a:extLst>
              <a:ext uri="{FF2B5EF4-FFF2-40B4-BE49-F238E27FC236}">
                <a16:creationId xmlns:a16="http://schemas.microsoft.com/office/drawing/2014/main" id="{C3EBCABD-8AB3-4CF3-822B-D8E962727A7A}"/>
              </a:ext>
            </a:extLst>
          </p:cNvPr>
          <p:cNvSpPr txBox="1"/>
          <p:nvPr/>
        </p:nvSpPr>
        <p:spPr>
          <a:xfrm>
            <a:off x="9575898" y="2160144"/>
            <a:ext cx="6372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Do Cliente</a:t>
            </a:r>
          </a:p>
        </p:txBody>
      </p:sp>
      <p:cxnSp>
        <p:nvCxnSpPr>
          <p:cNvPr id="445" name="Conector: Angulado 444">
            <a:extLst>
              <a:ext uri="{FF2B5EF4-FFF2-40B4-BE49-F238E27FC236}">
                <a16:creationId xmlns:a16="http://schemas.microsoft.com/office/drawing/2014/main" id="{EB751833-D63C-46C5-8EFD-E92E8BAD3357}"/>
              </a:ext>
            </a:extLst>
          </p:cNvPr>
          <p:cNvCxnSpPr>
            <a:cxnSpLocks/>
            <a:stCxn id="432" idx="2"/>
            <a:endCxn id="206" idx="0"/>
          </p:cNvCxnSpPr>
          <p:nvPr/>
        </p:nvCxnSpPr>
        <p:spPr>
          <a:xfrm rot="16200000" flipH="1">
            <a:off x="9470028" y="3168813"/>
            <a:ext cx="258573" cy="493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Fluxograma: Conector fora de Página 448">
            <a:extLst>
              <a:ext uri="{FF2B5EF4-FFF2-40B4-BE49-F238E27FC236}">
                <a16:creationId xmlns:a16="http://schemas.microsoft.com/office/drawing/2014/main" id="{6AEE14B5-B201-40A5-A740-40AA4BA183FE}"/>
              </a:ext>
            </a:extLst>
          </p:cNvPr>
          <p:cNvSpPr>
            <a:spLocks noChangeAspect="1"/>
          </p:cNvSpPr>
          <p:nvPr/>
        </p:nvSpPr>
        <p:spPr>
          <a:xfrm>
            <a:off x="6344943" y="5809337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11</a:t>
            </a:r>
          </a:p>
        </p:txBody>
      </p:sp>
      <p:cxnSp>
        <p:nvCxnSpPr>
          <p:cNvPr id="450" name="Conector: Angulado 449">
            <a:extLst>
              <a:ext uri="{FF2B5EF4-FFF2-40B4-BE49-F238E27FC236}">
                <a16:creationId xmlns:a16="http://schemas.microsoft.com/office/drawing/2014/main" id="{A1252151-31D6-4A7E-98FB-0D76BC4252C0}"/>
              </a:ext>
            </a:extLst>
          </p:cNvPr>
          <p:cNvCxnSpPr>
            <a:cxnSpLocks/>
            <a:stCxn id="432" idx="3"/>
            <a:endCxn id="180" idx="1"/>
          </p:cNvCxnSpPr>
          <p:nvPr/>
        </p:nvCxnSpPr>
        <p:spPr>
          <a:xfrm>
            <a:off x="10024007" y="2833846"/>
            <a:ext cx="605031" cy="2304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ector: Angulado 452">
            <a:extLst>
              <a:ext uri="{FF2B5EF4-FFF2-40B4-BE49-F238E27FC236}">
                <a16:creationId xmlns:a16="http://schemas.microsoft.com/office/drawing/2014/main" id="{00746D57-C4CF-4FCE-B98B-F1AE88D95251}"/>
              </a:ext>
            </a:extLst>
          </p:cNvPr>
          <p:cNvCxnSpPr>
            <a:cxnSpLocks/>
            <a:stCxn id="425" idx="1"/>
            <a:endCxn id="449" idx="3"/>
          </p:cNvCxnSpPr>
          <p:nvPr/>
        </p:nvCxnSpPr>
        <p:spPr>
          <a:xfrm rot="10800000">
            <a:off x="6570909" y="5891072"/>
            <a:ext cx="546638" cy="2947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CaixaDeTexto 456">
            <a:extLst>
              <a:ext uri="{FF2B5EF4-FFF2-40B4-BE49-F238E27FC236}">
                <a16:creationId xmlns:a16="http://schemas.microsoft.com/office/drawing/2014/main" id="{0F0667DD-1BCB-4028-86AF-9CD8DF93FD27}"/>
              </a:ext>
            </a:extLst>
          </p:cNvPr>
          <p:cNvSpPr txBox="1"/>
          <p:nvPr/>
        </p:nvSpPr>
        <p:spPr>
          <a:xfrm>
            <a:off x="10814341" y="2690537"/>
            <a:ext cx="727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Para a base de monitoramento do Tracking</a:t>
            </a:r>
          </a:p>
        </p:txBody>
      </p:sp>
      <p:sp>
        <p:nvSpPr>
          <p:cNvPr id="458" name="Retângulo: Cantos Arredondados 457">
            <a:extLst>
              <a:ext uri="{FF2B5EF4-FFF2-40B4-BE49-F238E27FC236}">
                <a16:creationId xmlns:a16="http://schemas.microsoft.com/office/drawing/2014/main" id="{FC42529A-A7A9-469F-BF1E-D8261FCFEAE4}"/>
              </a:ext>
            </a:extLst>
          </p:cNvPr>
          <p:cNvSpPr/>
          <p:nvPr/>
        </p:nvSpPr>
        <p:spPr>
          <a:xfrm>
            <a:off x="10194372" y="6078105"/>
            <a:ext cx="739278" cy="5741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4.21 – Envio de alertas sobre ordens aos transportador</a:t>
            </a:r>
          </a:p>
        </p:txBody>
      </p:sp>
      <p:cxnSp>
        <p:nvCxnSpPr>
          <p:cNvPr id="459" name="Conector: Angulado 458">
            <a:extLst>
              <a:ext uri="{FF2B5EF4-FFF2-40B4-BE49-F238E27FC236}">
                <a16:creationId xmlns:a16="http://schemas.microsoft.com/office/drawing/2014/main" id="{AAE70177-26C9-4096-B988-4146BD1B0F44}"/>
              </a:ext>
            </a:extLst>
          </p:cNvPr>
          <p:cNvCxnSpPr>
            <a:cxnSpLocks/>
            <a:stCxn id="369" idx="3"/>
            <a:endCxn id="167" idx="0"/>
          </p:cNvCxnSpPr>
          <p:nvPr/>
        </p:nvCxnSpPr>
        <p:spPr>
          <a:xfrm>
            <a:off x="8902015" y="4015239"/>
            <a:ext cx="225540" cy="4163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Fluxograma: Conector fora de Página 461">
            <a:extLst>
              <a:ext uri="{FF2B5EF4-FFF2-40B4-BE49-F238E27FC236}">
                <a16:creationId xmlns:a16="http://schemas.microsoft.com/office/drawing/2014/main" id="{C0DC9A8D-D528-4DDD-8870-92E643DC4978}"/>
              </a:ext>
            </a:extLst>
          </p:cNvPr>
          <p:cNvSpPr>
            <a:spLocks noChangeAspect="1"/>
          </p:cNvSpPr>
          <p:nvPr/>
        </p:nvSpPr>
        <p:spPr>
          <a:xfrm>
            <a:off x="11224893" y="5056034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70</a:t>
            </a:r>
          </a:p>
        </p:txBody>
      </p:sp>
      <p:cxnSp>
        <p:nvCxnSpPr>
          <p:cNvPr id="463" name="Conector: Angulado 462">
            <a:extLst>
              <a:ext uri="{FF2B5EF4-FFF2-40B4-BE49-F238E27FC236}">
                <a16:creationId xmlns:a16="http://schemas.microsoft.com/office/drawing/2014/main" id="{B658D8DF-C66E-4DD0-A13C-9053679D64E8}"/>
              </a:ext>
            </a:extLst>
          </p:cNvPr>
          <p:cNvCxnSpPr>
            <a:cxnSpLocks/>
            <a:stCxn id="462" idx="1"/>
            <a:endCxn id="408" idx="3"/>
          </p:cNvCxnSpPr>
          <p:nvPr/>
        </p:nvCxnSpPr>
        <p:spPr>
          <a:xfrm rot="10800000" flipV="1">
            <a:off x="10959683" y="5137769"/>
            <a:ext cx="265210" cy="2471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CaixaDeTexto 465">
            <a:extLst>
              <a:ext uri="{FF2B5EF4-FFF2-40B4-BE49-F238E27FC236}">
                <a16:creationId xmlns:a16="http://schemas.microsoft.com/office/drawing/2014/main" id="{D8C501BA-B6E8-477E-BDED-A71BEE7AE51A}"/>
              </a:ext>
            </a:extLst>
          </p:cNvPr>
          <p:cNvSpPr txBox="1"/>
          <p:nvPr/>
        </p:nvSpPr>
        <p:spPr>
          <a:xfrm>
            <a:off x="11041644" y="5331886"/>
            <a:ext cx="534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Componente de integração</a:t>
            </a:r>
          </a:p>
        </p:txBody>
      </p:sp>
      <p:sp>
        <p:nvSpPr>
          <p:cNvPr id="3" name="Fluxograma: Somador 2">
            <a:extLst>
              <a:ext uri="{FF2B5EF4-FFF2-40B4-BE49-F238E27FC236}">
                <a16:creationId xmlns:a16="http://schemas.microsoft.com/office/drawing/2014/main" id="{369D216E-CE9B-40AC-A95A-7BF5A6F26A41}"/>
              </a:ext>
            </a:extLst>
          </p:cNvPr>
          <p:cNvSpPr>
            <a:spLocks noChangeAspect="1"/>
          </p:cNvSpPr>
          <p:nvPr/>
        </p:nvSpPr>
        <p:spPr>
          <a:xfrm>
            <a:off x="3128265" y="4757025"/>
            <a:ext cx="165415" cy="165415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3" name="Conector: Angulado 162">
            <a:extLst>
              <a:ext uri="{FF2B5EF4-FFF2-40B4-BE49-F238E27FC236}">
                <a16:creationId xmlns:a16="http://schemas.microsoft.com/office/drawing/2014/main" id="{4AFF0B43-E3B8-405F-910B-973AEE24884B}"/>
              </a:ext>
            </a:extLst>
          </p:cNvPr>
          <p:cNvCxnSpPr>
            <a:cxnSpLocks/>
            <a:stCxn id="154" idx="3"/>
            <a:endCxn id="3" idx="2"/>
          </p:cNvCxnSpPr>
          <p:nvPr/>
        </p:nvCxnSpPr>
        <p:spPr>
          <a:xfrm flipV="1">
            <a:off x="3007672" y="4839733"/>
            <a:ext cx="120593" cy="46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aixaDeTexto 175">
            <a:extLst>
              <a:ext uri="{FF2B5EF4-FFF2-40B4-BE49-F238E27FC236}">
                <a16:creationId xmlns:a16="http://schemas.microsoft.com/office/drawing/2014/main" id="{662B8293-AC33-49C4-A4D9-C3D961658022}"/>
              </a:ext>
            </a:extLst>
          </p:cNvPr>
          <p:cNvSpPr txBox="1"/>
          <p:nvPr/>
        </p:nvSpPr>
        <p:spPr>
          <a:xfrm>
            <a:off x="8171224" y="5737281"/>
            <a:ext cx="625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7030A0"/>
                </a:solidFill>
              </a:rPr>
              <a:t>CTEs emitidos</a:t>
            </a:r>
          </a:p>
        </p:txBody>
      </p:sp>
      <p:sp>
        <p:nvSpPr>
          <p:cNvPr id="180" name="Fluxograma: Conector fora de Página 179">
            <a:extLst>
              <a:ext uri="{FF2B5EF4-FFF2-40B4-BE49-F238E27FC236}">
                <a16:creationId xmlns:a16="http://schemas.microsoft.com/office/drawing/2014/main" id="{8F6BA866-BFA4-486D-8A0B-708C3372D0C8}"/>
              </a:ext>
            </a:extLst>
          </p:cNvPr>
          <p:cNvSpPr>
            <a:spLocks noChangeAspect="1"/>
          </p:cNvSpPr>
          <p:nvPr/>
        </p:nvSpPr>
        <p:spPr>
          <a:xfrm>
            <a:off x="10629038" y="2982535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10</a:t>
            </a: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ABCA8525-6A3F-4FB6-AF5C-F1E0DDA3ABE7}"/>
              </a:ext>
            </a:extLst>
          </p:cNvPr>
          <p:cNvSpPr txBox="1"/>
          <p:nvPr/>
        </p:nvSpPr>
        <p:spPr>
          <a:xfrm>
            <a:off x="5269716" y="5675894"/>
            <a:ext cx="107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Para a base de monitoramento do Tracking</a:t>
            </a:r>
          </a:p>
        </p:txBody>
      </p:sp>
      <p:sp>
        <p:nvSpPr>
          <p:cNvPr id="167" name="Fluxograma: Conector fora de Página 166">
            <a:extLst>
              <a:ext uri="{FF2B5EF4-FFF2-40B4-BE49-F238E27FC236}">
                <a16:creationId xmlns:a16="http://schemas.microsoft.com/office/drawing/2014/main" id="{0F96EAF6-90D9-4DC5-92E6-A7D72CF03738}"/>
              </a:ext>
            </a:extLst>
          </p:cNvPr>
          <p:cNvSpPr>
            <a:spLocks noChangeAspect="1"/>
          </p:cNvSpPr>
          <p:nvPr/>
        </p:nvSpPr>
        <p:spPr>
          <a:xfrm>
            <a:off x="9014572" y="4431570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71</a:t>
            </a:r>
          </a:p>
        </p:txBody>
      </p:sp>
      <p:cxnSp>
        <p:nvCxnSpPr>
          <p:cNvPr id="168" name="Conector: Angulado 167">
            <a:extLst>
              <a:ext uri="{FF2B5EF4-FFF2-40B4-BE49-F238E27FC236}">
                <a16:creationId xmlns:a16="http://schemas.microsoft.com/office/drawing/2014/main" id="{1DB3C967-5797-47FC-9697-E27B746D5F71}"/>
              </a:ext>
            </a:extLst>
          </p:cNvPr>
          <p:cNvCxnSpPr>
            <a:cxnSpLocks/>
            <a:stCxn id="408" idx="2"/>
            <a:endCxn id="458" idx="0"/>
          </p:cNvCxnSpPr>
          <p:nvPr/>
        </p:nvCxnSpPr>
        <p:spPr>
          <a:xfrm rot="5400000">
            <a:off x="10412822" y="5926217"/>
            <a:ext cx="303077" cy="6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áfico 21" descr="Monitor com preenchimento sólido">
            <a:extLst>
              <a:ext uri="{FF2B5EF4-FFF2-40B4-BE49-F238E27FC236}">
                <a16:creationId xmlns:a16="http://schemas.microsoft.com/office/drawing/2014/main" id="{DE02C4EB-A015-4E9E-B456-F30F6F124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2321" y="1708620"/>
            <a:ext cx="165907" cy="165907"/>
          </a:xfrm>
          <a:prstGeom prst="rect">
            <a:avLst/>
          </a:prstGeom>
        </p:spPr>
      </p:pic>
      <p:pic>
        <p:nvPicPr>
          <p:cNvPr id="169" name="Gráfico 168" descr="Monitor com preenchimento sólido">
            <a:extLst>
              <a:ext uri="{FF2B5EF4-FFF2-40B4-BE49-F238E27FC236}">
                <a16:creationId xmlns:a16="http://schemas.microsoft.com/office/drawing/2014/main" id="{1BD6C626-A4E3-4B40-8512-18A2E03FCC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1651" y="2732693"/>
            <a:ext cx="165907" cy="165907"/>
          </a:xfrm>
          <a:prstGeom prst="rect">
            <a:avLst/>
          </a:prstGeom>
        </p:spPr>
      </p:pic>
      <p:pic>
        <p:nvPicPr>
          <p:cNvPr id="173" name="Gráfico 172" descr="Monitor com preenchimento sólido">
            <a:extLst>
              <a:ext uri="{FF2B5EF4-FFF2-40B4-BE49-F238E27FC236}">
                <a16:creationId xmlns:a16="http://schemas.microsoft.com/office/drawing/2014/main" id="{0B21B093-3571-44AD-89A0-FAF62CEFA2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04174" y="3456643"/>
            <a:ext cx="165907" cy="165907"/>
          </a:xfrm>
          <a:prstGeom prst="rect">
            <a:avLst/>
          </a:prstGeom>
        </p:spPr>
      </p:pic>
      <p:pic>
        <p:nvPicPr>
          <p:cNvPr id="174" name="Gráfico 173" descr="Monitor com preenchimento sólido">
            <a:extLst>
              <a:ext uri="{FF2B5EF4-FFF2-40B4-BE49-F238E27FC236}">
                <a16:creationId xmlns:a16="http://schemas.microsoft.com/office/drawing/2014/main" id="{EDF2D4BE-600A-452B-AEA0-D0C3B3C464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4320" y="2243610"/>
            <a:ext cx="165907" cy="165907"/>
          </a:xfrm>
          <a:prstGeom prst="rect">
            <a:avLst/>
          </a:prstGeom>
        </p:spPr>
      </p:pic>
      <p:pic>
        <p:nvPicPr>
          <p:cNvPr id="175" name="Gráfico 174" descr="Monitor com preenchimento sólido">
            <a:extLst>
              <a:ext uri="{FF2B5EF4-FFF2-40B4-BE49-F238E27FC236}">
                <a16:creationId xmlns:a16="http://schemas.microsoft.com/office/drawing/2014/main" id="{00A70E65-D8B7-48D8-8559-62375E3802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26565" y="3082047"/>
            <a:ext cx="165907" cy="165907"/>
          </a:xfrm>
          <a:prstGeom prst="rect">
            <a:avLst/>
          </a:prstGeom>
        </p:spPr>
      </p:pic>
      <p:pic>
        <p:nvPicPr>
          <p:cNvPr id="178" name="Gráfico 177" descr="Monitor com preenchimento sólido">
            <a:extLst>
              <a:ext uri="{FF2B5EF4-FFF2-40B4-BE49-F238E27FC236}">
                <a16:creationId xmlns:a16="http://schemas.microsoft.com/office/drawing/2014/main" id="{E8B566A6-342B-4950-BD9E-645B0527AE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6609" y="4748732"/>
            <a:ext cx="165907" cy="165907"/>
          </a:xfrm>
          <a:prstGeom prst="rect">
            <a:avLst/>
          </a:prstGeom>
        </p:spPr>
      </p:pic>
      <p:pic>
        <p:nvPicPr>
          <p:cNvPr id="179" name="Gráfico 178" descr="Monitor com preenchimento sólido">
            <a:extLst>
              <a:ext uri="{FF2B5EF4-FFF2-40B4-BE49-F238E27FC236}">
                <a16:creationId xmlns:a16="http://schemas.microsoft.com/office/drawing/2014/main" id="{99917C32-5F0D-46AC-B1AF-D254E75E32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36362" y="5893344"/>
            <a:ext cx="165907" cy="165907"/>
          </a:xfrm>
          <a:prstGeom prst="rect">
            <a:avLst/>
          </a:prstGeom>
        </p:spPr>
      </p:pic>
      <p:sp>
        <p:nvSpPr>
          <p:cNvPr id="181" name="Fluxograma: Conector fora de Página 180">
            <a:extLst>
              <a:ext uri="{FF2B5EF4-FFF2-40B4-BE49-F238E27FC236}">
                <a16:creationId xmlns:a16="http://schemas.microsoft.com/office/drawing/2014/main" id="{1A8D73E1-0FDB-4A8A-AA3A-D37440AF4F7A}"/>
              </a:ext>
            </a:extLst>
          </p:cNvPr>
          <p:cNvSpPr>
            <a:spLocks noChangeAspect="1"/>
          </p:cNvSpPr>
          <p:nvPr/>
        </p:nvSpPr>
        <p:spPr>
          <a:xfrm>
            <a:off x="6362458" y="6433977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23</a:t>
            </a:r>
          </a:p>
        </p:txBody>
      </p:sp>
      <p:sp>
        <p:nvSpPr>
          <p:cNvPr id="182" name="CaixaDeTexto 181">
            <a:extLst>
              <a:ext uri="{FF2B5EF4-FFF2-40B4-BE49-F238E27FC236}">
                <a16:creationId xmlns:a16="http://schemas.microsoft.com/office/drawing/2014/main" id="{5BF49353-1586-44A3-9961-97AC9CB3B9A2}"/>
              </a:ext>
            </a:extLst>
          </p:cNvPr>
          <p:cNvSpPr txBox="1"/>
          <p:nvPr/>
        </p:nvSpPr>
        <p:spPr>
          <a:xfrm>
            <a:off x="4648430" y="6409553"/>
            <a:ext cx="168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Para consistência do GFRETES</a:t>
            </a:r>
          </a:p>
        </p:txBody>
      </p:sp>
      <p:cxnSp>
        <p:nvCxnSpPr>
          <p:cNvPr id="183" name="Conector: Angulado 182">
            <a:extLst>
              <a:ext uri="{FF2B5EF4-FFF2-40B4-BE49-F238E27FC236}">
                <a16:creationId xmlns:a16="http://schemas.microsoft.com/office/drawing/2014/main" id="{0ACFF284-3AC5-443E-ADD5-B51F50F08741}"/>
              </a:ext>
            </a:extLst>
          </p:cNvPr>
          <p:cNvCxnSpPr>
            <a:cxnSpLocks/>
            <a:stCxn id="425" idx="1"/>
            <a:endCxn id="181" idx="3"/>
          </p:cNvCxnSpPr>
          <p:nvPr/>
        </p:nvCxnSpPr>
        <p:spPr>
          <a:xfrm rot="10800000" flipV="1">
            <a:off x="6588425" y="6185818"/>
            <a:ext cx="529123" cy="3298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Fluxograma: Terminação 176">
            <a:extLst>
              <a:ext uri="{FF2B5EF4-FFF2-40B4-BE49-F238E27FC236}">
                <a16:creationId xmlns:a16="http://schemas.microsoft.com/office/drawing/2014/main" id="{5F889603-2AAB-4C3C-9CF2-752A348BBBF1}"/>
              </a:ext>
            </a:extLst>
          </p:cNvPr>
          <p:cNvSpPr/>
          <p:nvPr/>
        </p:nvSpPr>
        <p:spPr>
          <a:xfrm>
            <a:off x="7717803" y="5465846"/>
            <a:ext cx="443272" cy="141915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FIM</a:t>
            </a:r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:a16="http://schemas.microsoft.com/office/drawing/2014/main" id="{010570C7-7BAE-409A-8299-856C4A263EA4}"/>
              </a:ext>
            </a:extLst>
          </p:cNvPr>
          <p:cNvSpPr/>
          <p:nvPr/>
        </p:nvSpPr>
        <p:spPr>
          <a:xfrm>
            <a:off x="2376229" y="2718106"/>
            <a:ext cx="720000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4.5 – Monta filtros com base no deck</a:t>
            </a:r>
          </a:p>
        </p:txBody>
      </p:sp>
      <p:cxnSp>
        <p:nvCxnSpPr>
          <p:cNvPr id="184" name="Conector: Angulado 183">
            <a:extLst>
              <a:ext uri="{FF2B5EF4-FFF2-40B4-BE49-F238E27FC236}">
                <a16:creationId xmlns:a16="http://schemas.microsoft.com/office/drawing/2014/main" id="{76AAAD77-3A59-492F-86BE-167BAE15EC98}"/>
              </a:ext>
            </a:extLst>
          </p:cNvPr>
          <p:cNvCxnSpPr>
            <a:cxnSpLocks/>
            <a:stCxn id="127" idx="2"/>
            <a:endCxn id="164" idx="0"/>
          </p:cNvCxnSpPr>
          <p:nvPr/>
        </p:nvCxnSpPr>
        <p:spPr>
          <a:xfrm rot="16200000" flipH="1">
            <a:off x="2577422" y="2559299"/>
            <a:ext cx="315818" cy="17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: Angulado 184">
            <a:extLst>
              <a:ext uri="{FF2B5EF4-FFF2-40B4-BE49-F238E27FC236}">
                <a16:creationId xmlns:a16="http://schemas.microsoft.com/office/drawing/2014/main" id="{095F5765-8477-48CA-B7B7-CDFF812C183F}"/>
              </a:ext>
            </a:extLst>
          </p:cNvPr>
          <p:cNvCxnSpPr>
            <a:cxnSpLocks/>
            <a:stCxn id="164" idx="2"/>
            <a:endCxn id="24" idx="0"/>
          </p:cNvCxnSpPr>
          <p:nvPr/>
        </p:nvCxnSpPr>
        <p:spPr>
          <a:xfrm rot="5400000">
            <a:off x="2472940" y="3347749"/>
            <a:ext cx="432188" cy="943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6" name="Gráfico 185" descr="Monitor com preenchimento sólido">
            <a:extLst>
              <a:ext uri="{FF2B5EF4-FFF2-40B4-BE49-F238E27FC236}">
                <a16:creationId xmlns:a16="http://schemas.microsoft.com/office/drawing/2014/main" id="{F132E0D4-EA3F-4938-8223-E72D9AF2B9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46574" y="2557055"/>
            <a:ext cx="165907" cy="165907"/>
          </a:xfrm>
          <a:prstGeom prst="rect">
            <a:avLst/>
          </a:prstGeom>
        </p:spPr>
      </p:pic>
      <p:sp>
        <p:nvSpPr>
          <p:cNvPr id="189" name="Fluxograma: Conector fora de Página 188">
            <a:extLst>
              <a:ext uri="{FF2B5EF4-FFF2-40B4-BE49-F238E27FC236}">
                <a16:creationId xmlns:a16="http://schemas.microsoft.com/office/drawing/2014/main" id="{1441A68D-BBEE-4458-9682-D32BCEF8D922}"/>
              </a:ext>
            </a:extLst>
          </p:cNvPr>
          <p:cNvSpPr>
            <a:spLocks noChangeAspect="1"/>
          </p:cNvSpPr>
          <p:nvPr/>
        </p:nvSpPr>
        <p:spPr>
          <a:xfrm>
            <a:off x="1672547" y="5951632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19F9C8FD-CF9E-4354-907F-314D42170D12}"/>
              </a:ext>
            </a:extLst>
          </p:cNvPr>
          <p:cNvSpPr txBox="1"/>
          <p:nvPr/>
        </p:nvSpPr>
        <p:spPr>
          <a:xfrm>
            <a:off x="905690" y="5865509"/>
            <a:ext cx="68018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algn="r">
              <a:defRPr sz="800" i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Particularidades de carga do cliente</a:t>
            </a:r>
          </a:p>
        </p:txBody>
      </p:sp>
      <p:cxnSp>
        <p:nvCxnSpPr>
          <p:cNvPr id="191" name="Conector: Angulado 190">
            <a:extLst>
              <a:ext uri="{FF2B5EF4-FFF2-40B4-BE49-F238E27FC236}">
                <a16:creationId xmlns:a16="http://schemas.microsoft.com/office/drawing/2014/main" id="{BCA6AFAC-1DCC-4254-9875-2A4869F8024D}"/>
              </a:ext>
            </a:extLst>
          </p:cNvPr>
          <p:cNvCxnSpPr>
            <a:cxnSpLocks/>
            <a:stCxn id="189" idx="3"/>
            <a:endCxn id="154" idx="1"/>
          </p:cNvCxnSpPr>
          <p:nvPr/>
        </p:nvCxnSpPr>
        <p:spPr>
          <a:xfrm flipV="1">
            <a:off x="1898513" y="4844382"/>
            <a:ext cx="389159" cy="1186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Fluxograma: Conector fora de Página 192">
            <a:extLst>
              <a:ext uri="{FF2B5EF4-FFF2-40B4-BE49-F238E27FC236}">
                <a16:creationId xmlns:a16="http://schemas.microsoft.com/office/drawing/2014/main" id="{7E9AA987-CB38-4D23-94A5-97D3BFE931CE}"/>
              </a:ext>
            </a:extLst>
          </p:cNvPr>
          <p:cNvSpPr>
            <a:spLocks noChangeAspect="1"/>
          </p:cNvSpPr>
          <p:nvPr/>
        </p:nvSpPr>
        <p:spPr>
          <a:xfrm>
            <a:off x="1672547" y="5541231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08BE84D5-50D7-4BF5-8916-6664BE8E0114}"/>
              </a:ext>
            </a:extLst>
          </p:cNvPr>
          <p:cNvSpPr txBox="1"/>
          <p:nvPr/>
        </p:nvSpPr>
        <p:spPr>
          <a:xfrm>
            <a:off x="857057" y="5457707"/>
            <a:ext cx="68018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algn="r">
              <a:defRPr sz="800" i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Parâmetro de volume para lotação</a:t>
            </a:r>
          </a:p>
        </p:txBody>
      </p:sp>
      <p:cxnSp>
        <p:nvCxnSpPr>
          <p:cNvPr id="198" name="Conector: Angulado 197">
            <a:extLst>
              <a:ext uri="{FF2B5EF4-FFF2-40B4-BE49-F238E27FC236}">
                <a16:creationId xmlns:a16="http://schemas.microsoft.com/office/drawing/2014/main" id="{8DC3F054-EBB2-4082-8CB3-C5396ADB7B78}"/>
              </a:ext>
            </a:extLst>
          </p:cNvPr>
          <p:cNvCxnSpPr>
            <a:cxnSpLocks/>
            <a:stCxn id="193" idx="3"/>
            <a:endCxn id="154" idx="1"/>
          </p:cNvCxnSpPr>
          <p:nvPr/>
        </p:nvCxnSpPr>
        <p:spPr>
          <a:xfrm flipV="1">
            <a:off x="1898513" y="4844382"/>
            <a:ext cx="389159" cy="7762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Fluxograma: Conector fora de Página 198">
            <a:extLst>
              <a:ext uri="{FF2B5EF4-FFF2-40B4-BE49-F238E27FC236}">
                <a16:creationId xmlns:a16="http://schemas.microsoft.com/office/drawing/2014/main" id="{965BC8C5-69EA-42B8-9506-E52BD0077D6D}"/>
              </a:ext>
            </a:extLst>
          </p:cNvPr>
          <p:cNvSpPr>
            <a:spLocks noChangeAspect="1"/>
          </p:cNvSpPr>
          <p:nvPr/>
        </p:nvSpPr>
        <p:spPr>
          <a:xfrm>
            <a:off x="1672547" y="6350211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sp>
        <p:nvSpPr>
          <p:cNvPr id="200" name="CaixaDeTexto 199">
            <a:extLst>
              <a:ext uri="{FF2B5EF4-FFF2-40B4-BE49-F238E27FC236}">
                <a16:creationId xmlns:a16="http://schemas.microsoft.com/office/drawing/2014/main" id="{BA6FADED-5524-4948-80B5-4C5B59242589}"/>
              </a:ext>
            </a:extLst>
          </p:cNvPr>
          <p:cNvSpPr txBox="1"/>
          <p:nvPr/>
        </p:nvSpPr>
        <p:spPr>
          <a:xfrm>
            <a:off x="904230" y="6264088"/>
            <a:ext cx="68018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algn="r">
              <a:defRPr sz="800" i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Particularidades de entrega no destinatário</a:t>
            </a:r>
          </a:p>
        </p:txBody>
      </p:sp>
      <p:cxnSp>
        <p:nvCxnSpPr>
          <p:cNvPr id="202" name="Conector: Angulado 201">
            <a:extLst>
              <a:ext uri="{FF2B5EF4-FFF2-40B4-BE49-F238E27FC236}">
                <a16:creationId xmlns:a16="http://schemas.microsoft.com/office/drawing/2014/main" id="{2A2433F3-4FEA-4FC6-8256-19064B86B3A7}"/>
              </a:ext>
            </a:extLst>
          </p:cNvPr>
          <p:cNvCxnSpPr>
            <a:cxnSpLocks/>
            <a:stCxn id="199" idx="3"/>
            <a:endCxn id="154" idx="1"/>
          </p:cNvCxnSpPr>
          <p:nvPr/>
        </p:nvCxnSpPr>
        <p:spPr>
          <a:xfrm flipV="1">
            <a:off x="1898513" y="4844382"/>
            <a:ext cx="389159" cy="15852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7" name="Gráfico 186" descr="Monitor com preenchimento sólido">
            <a:extLst>
              <a:ext uri="{FF2B5EF4-FFF2-40B4-BE49-F238E27FC236}">
                <a16:creationId xmlns:a16="http://schemas.microsoft.com/office/drawing/2014/main" id="{8D8C1987-9A89-4536-B5F8-EFE37705DF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7687" y="2404456"/>
            <a:ext cx="165907" cy="165907"/>
          </a:xfrm>
          <a:prstGeom prst="rect">
            <a:avLst/>
          </a:prstGeom>
        </p:spPr>
      </p:pic>
      <p:sp>
        <p:nvSpPr>
          <p:cNvPr id="206" name="Retângulo: Cantos Arredondados 205">
            <a:extLst>
              <a:ext uri="{FF2B5EF4-FFF2-40B4-BE49-F238E27FC236}">
                <a16:creationId xmlns:a16="http://schemas.microsoft.com/office/drawing/2014/main" id="{4E9CB300-7D5E-498F-9035-BBEE909B3BEC}"/>
              </a:ext>
            </a:extLst>
          </p:cNvPr>
          <p:cNvSpPr/>
          <p:nvPr/>
        </p:nvSpPr>
        <p:spPr>
          <a:xfrm>
            <a:off x="9140720" y="3322791"/>
            <a:ext cx="966569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4.18_A – Geração de Fretes a ACEITAR</a:t>
            </a:r>
          </a:p>
        </p:txBody>
      </p:sp>
      <p:sp>
        <p:nvSpPr>
          <p:cNvPr id="215" name="Fluxograma: Decisão 214">
            <a:extLst>
              <a:ext uri="{FF2B5EF4-FFF2-40B4-BE49-F238E27FC236}">
                <a16:creationId xmlns:a16="http://schemas.microsoft.com/office/drawing/2014/main" id="{57490FB4-5227-45BC-B08F-F7B151CC59C3}"/>
              </a:ext>
            </a:extLst>
          </p:cNvPr>
          <p:cNvSpPr/>
          <p:nvPr/>
        </p:nvSpPr>
        <p:spPr>
          <a:xfrm>
            <a:off x="9511665" y="3935605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9" name="Conector: Angulado 218">
            <a:extLst>
              <a:ext uri="{FF2B5EF4-FFF2-40B4-BE49-F238E27FC236}">
                <a16:creationId xmlns:a16="http://schemas.microsoft.com/office/drawing/2014/main" id="{B86B9115-E553-4DFF-B9A0-81F3BA5C88B9}"/>
              </a:ext>
            </a:extLst>
          </p:cNvPr>
          <p:cNvCxnSpPr>
            <a:cxnSpLocks/>
            <a:stCxn id="206" idx="2"/>
            <a:endCxn id="215" idx="0"/>
          </p:cNvCxnSpPr>
          <p:nvPr/>
        </p:nvCxnSpPr>
        <p:spPr>
          <a:xfrm rot="16200000" flipH="1">
            <a:off x="9549633" y="3857906"/>
            <a:ext cx="152070" cy="3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: Angulado 221">
            <a:extLst>
              <a:ext uri="{FF2B5EF4-FFF2-40B4-BE49-F238E27FC236}">
                <a16:creationId xmlns:a16="http://schemas.microsoft.com/office/drawing/2014/main" id="{3E6566BD-EE81-4CA1-AB5F-58EEDC3CFE1D}"/>
              </a:ext>
            </a:extLst>
          </p:cNvPr>
          <p:cNvCxnSpPr>
            <a:cxnSpLocks/>
            <a:stCxn id="215" idx="2"/>
            <a:endCxn id="403" idx="0"/>
          </p:cNvCxnSpPr>
          <p:nvPr/>
        </p:nvCxnSpPr>
        <p:spPr>
          <a:xfrm rot="16200000" flipH="1">
            <a:off x="9750428" y="3931716"/>
            <a:ext cx="248409" cy="49460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4" name="CaixaDeTexto 223">
            <a:extLst>
              <a:ext uri="{FF2B5EF4-FFF2-40B4-BE49-F238E27FC236}">
                <a16:creationId xmlns:a16="http://schemas.microsoft.com/office/drawing/2014/main" id="{DFBDF7E9-2E00-4097-95C5-68892DE660C8}"/>
              </a:ext>
            </a:extLst>
          </p:cNvPr>
          <p:cNvSpPr txBox="1"/>
          <p:nvPr/>
        </p:nvSpPr>
        <p:spPr>
          <a:xfrm>
            <a:off x="9240136" y="4083264"/>
            <a:ext cx="5206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Aceito</a:t>
            </a:r>
          </a:p>
        </p:txBody>
      </p:sp>
      <p:sp>
        <p:nvSpPr>
          <p:cNvPr id="225" name="Retângulo: Cantos Arredondados 224">
            <a:extLst>
              <a:ext uri="{FF2B5EF4-FFF2-40B4-BE49-F238E27FC236}">
                <a16:creationId xmlns:a16="http://schemas.microsoft.com/office/drawing/2014/main" id="{EB8506BE-B0B9-4BC9-9D31-EC1179A96030}"/>
              </a:ext>
            </a:extLst>
          </p:cNvPr>
          <p:cNvSpPr/>
          <p:nvPr/>
        </p:nvSpPr>
        <p:spPr>
          <a:xfrm>
            <a:off x="10509721" y="3504280"/>
            <a:ext cx="966569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4.18_B – Inabilitação do transportador para o DECK</a:t>
            </a:r>
          </a:p>
        </p:txBody>
      </p:sp>
      <p:cxnSp>
        <p:nvCxnSpPr>
          <p:cNvPr id="226" name="Conector: Angulado 225">
            <a:extLst>
              <a:ext uri="{FF2B5EF4-FFF2-40B4-BE49-F238E27FC236}">
                <a16:creationId xmlns:a16="http://schemas.microsoft.com/office/drawing/2014/main" id="{0EA738D4-9715-41A2-8CC8-266405101DA0}"/>
              </a:ext>
            </a:extLst>
          </p:cNvPr>
          <p:cNvCxnSpPr>
            <a:cxnSpLocks/>
            <a:stCxn id="215" idx="3"/>
            <a:endCxn id="225" idx="1"/>
          </p:cNvCxnSpPr>
          <p:nvPr/>
        </p:nvCxnSpPr>
        <p:spPr>
          <a:xfrm flipV="1">
            <a:off x="9742998" y="3734652"/>
            <a:ext cx="766723" cy="26055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8" name="CaixaDeTexto 227">
            <a:extLst>
              <a:ext uri="{FF2B5EF4-FFF2-40B4-BE49-F238E27FC236}">
                <a16:creationId xmlns:a16="http://schemas.microsoft.com/office/drawing/2014/main" id="{BA3EEF5D-4BA9-4C56-9D55-E09053E8F489}"/>
              </a:ext>
            </a:extLst>
          </p:cNvPr>
          <p:cNvSpPr txBox="1"/>
          <p:nvPr/>
        </p:nvSpPr>
        <p:spPr>
          <a:xfrm>
            <a:off x="9704639" y="3805807"/>
            <a:ext cx="741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NÃO Aceito</a:t>
            </a:r>
          </a:p>
        </p:txBody>
      </p:sp>
      <p:sp>
        <p:nvSpPr>
          <p:cNvPr id="233" name="Fluxograma: Terminação 232">
            <a:extLst>
              <a:ext uri="{FF2B5EF4-FFF2-40B4-BE49-F238E27FC236}">
                <a16:creationId xmlns:a16="http://schemas.microsoft.com/office/drawing/2014/main" id="{06521CC4-ED91-4628-A1D1-083C5B6F687D}"/>
              </a:ext>
            </a:extLst>
          </p:cNvPr>
          <p:cNvSpPr/>
          <p:nvPr/>
        </p:nvSpPr>
        <p:spPr>
          <a:xfrm>
            <a:off x="11132074" y="4463474"/>
            <a:ext cx="443272" cy="141915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FIM</a:t>
            </a:r>
          </a:p>
        </p:txBody>
      </p:sp>
      <p:cxnSp>
        <p:nvCxnSpPr>
          <p:cNvPr id="235" name="Conector: Angulado 234">
            <a:extLst>
              <a:ext uri="{FF2B5EF4-FFF2-40B4-BE49-F238E27FC236}">
                <a16:creationId xmlns:a16="http://schemas.microsoft.com/office/drawing/2014/main" id="{C1DCD0A6-3C6E-4AD6-9D6B-7B4F6C2AD75F}"/>
              </a:ext>
            </a:extLst>
          </p:cNvPr>
          <p:cNvCxnSpPr>
            <a:cxnSpLocks/>
            <a:stCxn id="225" idx="2"/>
            <a:endCxn id="233" idx="0"/>
          </p:cNvCxnSpPr>
          <p:nvPr/>
        </p:nvCxnSpPr>
        <p:spPr>
          <a:xfrm rot="16200000" flipH="1">
            <a:off x="10924133" y="4033897"/>
            <a:ext cx="498450" cy="36070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6" name="Fluxograma: Conector fora de Página 235">
            <a:extLst>
              <a:ext uri="{FF2B5EF4-FFF2-40B4-BE49-F238E27FC236}">
                <a16:creationId xmlns:a16="http://schemas.microsoft.com/office/drawing/2014/main" id="{2132610B-CFAD-490E-8966-F2D14A820E16}"/>
              </a:ext>
            </a:extLst>
          </p:cNvPr>
          <p:cNvSpPr>
            <a:spLocks noChangeAspect="1"/>
          </p:cNvSpPr>
          <p:nvPr/>
        </p:nvSpPr>
        <p:spPr>
          <a:xfrm>
            <a:off x="10637923" y="4268100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77</a:t>
            </a:r>
          </a:p>
        </p:txBody>
      </p:sp>
      <p:cxnSp>
        <p:nvCxnSpPr>
          <p:cNvPr id="237" name="Conector: Angulado 236">
            <a:extLst>
              <a:ext uri="{FF2B5EF4-FFF2-40B4-BE49-F238E27FC236}">
                <a16:creationId xmlns:a16="http://schemas.microsoft.com/office/drawing/2014/main" id="{61446EC9-942E-44EB-A22E-87405FAA0248}"/>
              </a:ext>
            </a:extLst>
          </p:cNvPr>
          <p:cNvCxnSpPr>
            <a:cxnSpLocks/>
            <a:stCxn id="225" idx="2"/>
            <a:endCxn id="236" idx="0"/>
          </p:cNvCxnSpPr>
          <p:nvPr/>
        </p:nvCxnSpPr>
        <p:spPr>
          <a:xfrm rot="5400000">
            <a:off x="10720418" y="3995512"/>
            <a:ext cx="303076" cy="2421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Fluxograma: Conector fora de Página 238">
            <a:extLst>
              <a:ext uri="{FF2B5EF4-FFF2-40B4-BE49-F238E27FC236}">
                <a16:creationId xmlns:a16="http://schemas.microsoft.com/office/drawing/2014/main" id="{E4521EB2-EF33-43B4-9E54-EE4D1B850247}"/>
              </a:ext>
            </a:extLst>
          </p:cNvPr>
          <p:cNvSpPr>
            <a:spLocks noChangeAspect="1"/>
          </p:cNvSpPr>
          <p:nvPr/>
        </p:nvSpPr>
        <p:spPr>
          <a:xfrm>
            <a:off x="4544532" y="1110107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77</a:t>
            </a:r>
          </a:p>
        </p:txBody>
      </p:sp>
      <p:cxnSp>
        <p:nvCxnSpPr>
          <p:cNvPr id="240" name="Conector: Angulado 239">
            <a:extLst>
              <a:ext uri="{FF2B5EF4-FFF2-40B4-BE49-F238E27FC236}">
                <a16:creationId xmlns:a16="http://schemas.microsoft.com/office/drawing/2014/main" id="{959D3D1F-3A51-4057-B9B0-F654D809F9CA}"/>
              </a:ext>
            </a:extLst>
          </p:cNvPr>
          <p:cNvCxnSpPr>
            <a:cxnSpLocks/>
            <a:stCxn id="239" idx="2"/>
            <a:endCxn id="201" idx="0"/>
          </p:cNvCxnSpPr>
          <p:nvPr/>
        </p:nvCxnSpPr>
        <p:spPr>
          <a:xfrm rot="5400000">
            <a:off x="4408822" y="1287436"/>
            <a:ext cx="262553" cy="2348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CaixaDeTexto 240">
            <a:extLst>
              <a:ext uri="{FF2B5EF4-FFF2-40B4-BE49-F238E27FC236}">
                <a16:creationId xmlns:a16="http://schemas.microsoft.com/office/drawing/2014/main" id="{7431BBDD-CB38-4132-867B-1782246ED01C}"/>
              </a:ext>
            </a:extLst>
          </p:cNvPr>
          <p:cNvSpPr txBox="1"/>
          <p:nvPr/>
        </p:nvSpPr>
        <p:spPr>
          <a:xfrm>
            <a:off x="4842818" y="1116433"/>
            <a:ext cx="986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Transportadores que não aceitaram o frete para o DECK</a:t>
            </a:r>
          </a:p>
        </p:txBody>
      </p:sp>
      <p:sp>
        <p:nvSpPr>
          <p:cNvPr id="232" name="Fluxograma: Conector fora de Página 231">
            <a:extLst>
              <a:ext uri="{FF2B5EF4-FFF2-40B4-BE49-F238E27FC236}">
                <a16:creationId xmlns:a16="http://schemas.microsoft.com/office/drawing/2014/main" id="{4464CE09-CD85-4603-AD6D-F98C71FB44DA}"/>
              </a:ext>
            </a:extLst>
          </p:cNvPr>
          <p:cNvSpPr>
            <a:spLocks noChangeAspect="1"/>
          </p:cNvSpPr>
          <p:nvPr/>
        </p:nvSpPr>
        <p:spPr>
          <a:xfrm>
            <a:off x="8680555" y="3244676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88</a:t>
            </a:r>
          </a:p>
        </p:txBody>
      </p:sp>
      <p:cxnSp>
        <p:nvCxnSpPr>
          <p:cNvPr id="242" name="Conector: Angulado 241">
            <a:extLst>
              <a:ext uri="{FF2B5EF4-FFF2-40B4-BE49-F238E27FC236}">
                <a16:creationId xmlns:a16="http://schemas.microsoft.com/office/drawing/2014/main" id="{74DCCC2A-376F-49F3-AC59-624653EBA8E0}"/>
              </a:ext>
            </a:extLst>
          </p:cNvPr>
          <p:cNvCxnSpPr>
            <a:cxnSpLocks/>
            <a:stCxn id="232" idx="2"/>
            <a:endCxn id="206" idx="1"/>
          </p:cNvCxnSpPr>
          <p:nvPr/>
        </p:nvCxnSpPr>
        <p:spPr>
          <a:xfrm rot="16200000" flipH="1">
            <a:off x="8894621" y="3307063"/>
            <a:ext cx="145017" cy="3471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aixaDeTexto 242">
            <a:extLst>
              <a:ext uri="{FF2B5EF4-FFF2-40B4-BE49-F238E27FC236}">
                <a16:creationId xmlns:a16="http://schemas.microsoft.com/office/drawing/2014/main" id="{02A084CC-79CF-4778-860D-C1165D2AC942}"/>
              </a:ext>
            </a:extLst>
          </p:cNvPr>
          <p:cNvSpPr txBox="1"/>
          <p:nvPr/>
        </p:nvSpPr>
        <p:spPr>
          <a:xfrm>
            <a:off x="8306771" y="2815861"/>
            <a:ext cx="727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Parâmetros GR do Cliente</a:t>
            </a:r>
          </a:p>
        </p:txBody>
      </p:sp>
      <p:sp>
        <p:nvSpPr>
          <p:cNvPr id="244" name="CaixaDeTexto 243">
            <a:extLst>
              <a:ext uri="{FF2B5EF4-FFF2-40B4-BE49-F238E27FC236}">
                <a16:creationId xmlns:a16="http://schemas.microsoft.com/office/drawing/2014/main" id="{CF325CBC-5D43-4832-BE9F-8B3B9888E98F}"/>
              </a:ext>
            </a:extLst>
          </p:cNvPr>
          <p:cNvSpPr txBox="1"/>
          <p:nvPr/>
        </p:nvSpPr>
        <p:spPr>
          <a:xfrm>
            <a:off x="2315588" y="6031699"/>
            <a:ext cx="727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Para a base de monitoramento do Tracking</a:t>
            </a:r>
          </a:p>
        </p:txBody>
      </p:sp>
      <p:sp>
        <p:nvSpPr>
          <p:cNvPr id="245" name="Fluxograma: Conector fora de Página 244">
            <a:extLst>
              <a:ext uri="{FF2B5EF4-FFF2-40B4-BE49-F238E27FC236}">
                <a16:creationId xmlns:a16="http://schemas.microsoft.com/office/drawing/2014/main" id="{14D8ACC6-9450-4399-8922-BC440E287348}"/>
              </a:ext>
            </a:extLst>
          </p:cNvPr>
          <p:cNvSpPr>
            <a:spLocks noChangeAspect="1"/>
          </p:cNvSpPr>
          <p:nvPr/>
        </p:nvSpPr>
        <p:spPr>
          <a:xfrm>
            <a:off x="2534689" y="5810583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88</a:t>
            </a:r>
          </a:p>
        </p:txBody>
      </p:sp>
      <p:cxnSp>
        <p:nvCxnSpPr>
          <p:cNvPr id="246" name="Conector: Angulado 245">
            <a:extLst>
              <a:ext uri="{FF2B5EF4-FFF2-40B4-BE49-F238E27FC236}">
                <a16:creationId xmlns:a16="http://schemas.microsoft.com/office/drawing/2014/main" id="{BFBBA125-D368-4F1D-B271-1E1BCD59BAAE}"/>
              </a:ext>
            </a:extLst>
          </p:cNvPr>
          <p:cNvCxnSpPr>
            <a:cxnSpLocks/>
            <a:stCxn id="245" idx="0"/>
            <a:endCxn id="154" idx="2"/>
          </p:cNvCxnSpPr>
          <p:nvPr/>
        </p:nvCxnSpPr>
        <p:spPr>
          <a:xfrm rot="5400000" flipH="1" flipV="1">
            <a:off x="2301292" y="5464203"/>
            <a:ext cx="69276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tângulo: Cantos Arredondados 246">
            <a:extLst>
              <a:ext uri="{FF2B5EF4-FFF2-40B4-BE49-F238E27FC236}">
                <a16:creationId xmlns:a16="http://schemas.microsoft.com/office/drawing/2014/main" id="{B1B6E2F4-E334-4E46-B2EE-08786DAD1FD0}"/>
              </a:ext>
            </a:extLst>
          </p:cNvPr>
          <p:cNvSpPr/>
          <p:nvPr/>
        </p:nvSpPr>
        <p:spPr>
          <a:xfrm>
            <a:off x="9145890" y="5200258"/>
            <a:ext cx="611363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4.23 – Integração dos valores financeiros</a:t>
            </a:r>
          </a:p>
        </p:txBody>
      </p:sp>
      <p:cxnSp>
        <p:nvCxnSpPr>
          <p:cNvPr id="250" name="Conector: Angulado 249">
            <a:extLst>
              <a:ext uri="{FF2B5EF4-FFF2-40B4-BE49-F238E27FC236}">
                <a16:creationId xmlns:a16="http://schemas.microsoft.com/office/drawing/2014/main" id="{80B38F28-A47D-49FF-9FDB-1BB7D52307FD}"/>
              </a:ext>
            </a:extLst>
          </p:cNvPr>
          <p:cNvCxnSpPr>
            <a:cxnSpLocks/>
            <a:stCxn id="215" idx="2"/>
            <a:endCxn id="247" idx="0"/>
          </p:cNvCxnSpPr>
          <p:nvPr/>
        </p:nvCxnSpPr>
        <p:spPr>
          <a:xfrm rot="5400000">
            <a:off x="8966729" y="4539655"/>
            <a:ext cx="1145446" cy="17576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1" name="Fluxograma: Conector fora de Página 250">
            <a:extLst>
              <a:ext uri="{FF2B5EF4-FFF2-40B4-BE49-F238E27FC236}">
                <a16:creationId xmlns:a16="http://schemas.microsoft.com/office/drawing/2014/main" id="{04C08419-8036-44E6-B6D5-8D6F8A40C75B}"/>
              </a:ext>
            </a:extLst>
          </p:cNvPr>
          <p:cNvSpPr>
            <a:spLocks noChangeAspect="1"/>
          </p:cNvSpPr>
          <p:nvPr/>
        </p:nvSpPr>
        <p:spPr>
          <a:xfrm>
            <a:off x="8567685" y="5079319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17</a:t>
            </a:r>
          </a:p>
        </p:txBody>
      </p:sp>
      <p:sp>
        <p:nvSpPr>
          <p:cNvPr id="259" name="Fluxograma: Conector fora de Página 258">
            <a:extLst>
              <a:ext uri="{FF2B5EF4-FFF2-40B4-BE49-F238E27FC236}">
                <a16:creationId xmlns:a16="http://schemas.microsoft.com/office/drawing/2014/main" id="{FADC3231-0A41-4C96-8058-2E6D993BFAE2}"/>
              </a:ext>
            </a:extLst>
          </p:cNvPr>
          <p:cNvSpPr>
            <a:spLocks noChangeAspect="1"/>
          </p:cNvSpPr>
          <p:nvPr/>
        </p:nvSpPr>
        <p:spPr>
          <a:xfrm>
            <a:off x="8252928" y="5086773"/>
            <a:ext cx="227054" cy="15485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12</a:t>
            </a:r>
          </a:p>
        </p:txBody>
      </p:sp>
      <p:sp>
        <p:nvSpPr>
          <p:cNvPr id="260" name="Fluxograma: Conector fora de Página 259">
            <a:extLst>
              <a:ext uri="{FF2B5EF4-FFF2-40B4-BE49-F238E27FC236}">
                <a16:creationId xmlns:a16="http://schemas.microsoft.com/office/drawing/2014/main" id="{5BDBABCC-C864-4BAB-AD6E-CAFB209CC1F1}"/>
              </a:ext>
            </a:extLst>
          </p:cNvPr>
          <p:cNvSpPr>
            <a:spLocks noChangeAspect="1"/>
          </p:cNvSpPr>
          <p:nvPr/>
        </p:nvSpPr>
        <p:spPr>
          <a:xfrm>
            <a:off x="8880311" y="5082338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20</a:t>
            </a:r>
          </a:p>
        </p:txBody>
      </p:sp>
      <p:cxnSp>
        <p:nvCxnSpPr>
          <p:cNvPr id="261" name="Conector: Angulado 260">
            <a:extLst>
              <a:ext uri="{FF2B5EF4-FFF2-40B4-BE49-F238E27FC236}">
                <a16:creationId xmlns:a16="http://schemas.microsoft.com/office/drawing/2014/main" id="{C4F9B91C-39CE-485F-92CB-7B5295F10F9B}"/>
              </a:ext>
            </a:extLst>
          </p:cNvPr>
          <p:cNvCxnSpPr>
            <a:cxnSpLocks/>
            <a:stCxn id="259" idx="2"/>
            <a:endCxn id="247" idx="1"/>
          </p:cNvCxnSpPr>
          <p:nvPr/>
        </p:nvCxnSpPr>
        <p:spPr>
          <a:xfrm rot="16200000" flipH="1">
            <a:off x="8661671" y="4946411"/>
            <a:ext cx="189002" cy="779435"/>
          </a:xfrm>
          <a:prstGeom prst="bentConnector2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2" name="Conector: Angulado 261">
            <a:extLst>
              <a:ext uri="{FF2B5EF4-FFF2-40B4-BE49-F238E27FC236}">
                <a16:creationId xmlns:a16="http://schemas.microsoft.com/office/drawing/2014/main" id="{38A895CA-FBFA-4B54-AB37-C1E242832BCB}"/>
              </a:ext>
            </a:extLst>
          </p:cNvPr>
          <p:cNvCxnSpPr>
            <a:cxnSpLocks/>
            <a:stCxn id="251" idx="2"/>
            <a:endCxn id="247" idx="1"/>
          </p:cNvCxnSpPr>
          <p:nvPr/>
        </p:nvCxnSpPr>
        <p:spPr>
          <a:xfrm rot="16200000" flipH="1">
            <a:off x="8819359" y="5104098"/>
            <a:ext cx="187841" cy="465222"/>
          </a:xfrm>
          <a:prstGeom prst="bentConnector2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4" name="Conector: Angulado 263">
            <a:extLst>
              <a:ext uri="{FF2B5EF4-FFF2-40B4-BE49-F238E27FC236}">
                <a16:creationId xmlns:a16="http://schemas.microsoft.com/office/drawing/2014/main" id="{FB72967A-72E1-4D03-A743-B15CAF37296B}"/>
              </a:ext>
            </a:extLst>
          </p:cNvPr>
          <p:cNvCxnSpPr>
            <a:cxnSpLocks/>
            <a:stCxn id="260" idx="2"/>
            <a:endCxn id="247" idx="1"/>
          </p:cNvCxnSpPr>
          <p:nvPr/>
        </p:nvCxnSpPr>
        <p:spPr>
          <a:xfrm rot="16200000" flipH="1">
            <a:off x="8977181" y="5261921"/>
            <a:ext cx="184822" cy="152596"/>
          </a:xfrm>
          <a:prstGeom prst="bentConnector2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5" name="Fluxograma: Conector fora de Página 264">
            <a:extLst>
              <a:ext uri="{FF2B5EF4-FFF2-40B4-BE49-F238E27FC236}">
                <a16:creationId xmlns:a16="http://schemas.microsoft.com/office/drawing/2014/main" id="{7CF7FD18-9AAE-4B26-8C91-5718C08953F8}"/>
              </a:ext>
            </a:extLst>
          </p:cNvPr>
          <p:cNvSpPr>
            <a:spLocks noChangeAspect="1"/>
          </p:cNvSpPr>
          <p:nvPr/>
        </p:nvSpPr>
        <p:spPr>
          <a:xfrm>
            <a:off x="8989327" y="5971908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58</a:t>
            </a:r>
          </a:p>
        </p:txBody>
      </p:sp>
      <p:cxnSp>
        <p:nvCxnSpPr>
          <p:cNvPr id="268" name="Conector: Angulado 267">
            <a:extLst>
              <a:ext uri="{FF2B5EF4-FFF2-40B4-BE49-F238E27FC236}">
                <a16:creationId xmlns:a16="http://schemas.microsoft.com/office/drawing/2014/main" id="{72348EDD-FB99-4BF4-820E-20E3A7EDB04D}"/>
              </a:ext>
            </a:extLst>
          </p:cNvPr>
          <p:cNvCxnSpPr>
            <a:cxnSpLocks/>
            <a:stCxn id="247" idx="2"/>
            <a:endCxn id="265" idx="0"/>
          </p:cNvCxnSpPr>
          <p:nvPr/>
        </p:nvCxnSpPr>
        <p:spPr>
          <a:xfrm rot="5400000">
            <a:off x="9121488" y="5641824"/>
            <a:ext cx="310906" cy="34926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9" name="CaixaDeTexto 268">
            <a:extLst>
              <a:ext uri="{FF2B5EF4-FFF2-40B4-BE49-F238E27FC236}">
                <a16:creationId xmlns:a16="http://schemas.microsoft.com/office/drawing/2014/main" id="{7F6A1E72-06E2-4298-A1A9-DD69867DD50D}"/>
              </a:ext>
            </a:extLst>
          </p:cNvPr>
          <p:cNvSpPr txBox="1"/>
          <p:nvPr/>
        </p:nvSpPr>
        <p:spPr>
          <a:xfrm>
            <a:off x="8772515" y="6168363"/>
            <a:ext cx="604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Valores financeiros da BEXX para ERP</a:t>
            </a:r>
          </a:p>
        </p:txBody>
      </p:sp>
      <p:sp>
        <p:nvSpPr>
          <p:cNvPr id="273" name="CaixaDeTexto 272">
            <a:extLst>
              <a:ext uri="{FF2B5EF4-FFF2-40B4-BE49-F238E27FC236}">
                <a16:creationId xmlns:a16="http://schemas.microsoft.com/office/drawing/2014/main" id="{3FF3554A-482D-41C6-9463-8A9549E1ED20}"/>
              </a:ext>
            </a:extLst>
          </p:cNvPr>
          <p:cNvSpPr txBox="1"/>
          <p:nvPr/>
        </p:nvSpPr>
        <p:spPr>
          <a:xfrm>
            <a:off x="9377488" y="6154810"/>
            <a:ext cx="771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Valores financeiros do transportador</a:t>
            </a:r>
          </a:p>
        </p:txBody>
      </p:sp>
      <p:sp>
        <p:nvSpPr>
          <p:cNvPr id="274" name="Fluxograma: Conector fora de Página 273">
            <a:extLst>
              <a:ext uri="{FF2B5EF4-FFF2-40B4-BE49-F238E27FC236}">
                <a16:creationId xmlns:a16="http://schemas.microsoft.com/office/drawing/2014/main" id="{73D9DC8E-CACC-4FED-825F-576F4FAE839E}"/>
              </a:ext>
            </a:extLst>
          </p:cNvPr>
          <p:cNvSpPr>
            <a:spLocks noChangeAspect="1"/>
          </p:cNvSpPr>
          <p:nvPr/>
        </p:nvSpPr>
        <p:spPr>
          <a:xfrm>
            <a:off x="9712449" y="5968440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59</a:t>
            </a:r>
          </a:p>
        </p:txBody>
      </p:sp>
      <p:cxnSp>
        <p:nvCxnSpPr>
          <p:cNvPr id="277" name="Conector: Angulado 276">
            <a:extLst>
              <a:ext uri="{FF2B5EF4-FFF2-40B4-BE49-F238E27FC236}">
                <a16:creationId xmlns:a16="http://schemas.microsoft.com/office/drawing/2014/main" id="{6420EED8-B560-4CCC-B4B0-C9D447022281}"/>
              </a:ext>
            </a:extLst>
          </p:cNvPr>
          <p:cNvCxnSpPr>
            <a:cxnSpLocks/>
            <a:stCxn id="247" idx="2"/>
            <a:endCxn id="274" idx="0"/>
          </p:cNvCxnSpPr>
          <p:nvPr/>
        </p:nvCxnSpPr>
        <p:spPr>
          <a:xfrm rot="16200000" flipH="1">
            <a:off x="9484783" y="5627791"/>
            <a:ext cx="307438" cy="37386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3" name="Seta: Divisa 2">
            <a:extLst>
              <a:ext uri="{FF2B5EF4-FFF2-40B4-BE49-F238E27FC236}">
                <a16:creationId xmlns:a16="http://schemas.microsoft.com/office/drawing/2014/main" id="{C2EC31E8-E2B6-4F6C-86F4-68A9A71F010F}"/>
              </a:ext>
            </a:extLst>
          </p:cNvPr>
          <p:cNvSpPr/>
          <p:nvPr/>
        </p:nvSpPr>
        <p:spPr>
          <a:xfrm>
            <a:off x="8999043" y="566139"/>
            <a:ext cx="1259435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7 - ROTEIRIZAÇÃO DE ENTREGA</a:t>
            </a:r>
          </a:p>
        </p:txBody>
      </p:sp>
      <p:sp>
        <p:nvSpPr>
          <p:cNvPr id="14" name="Seta: Divisa 13">
            <a:extLst>
              <a:ext uri="{FF2B5EF4-FFF2-40B4-BE49-F238E27FC236}">
                <a16:creationId xmlns:a16="http://schemas.microsoft.com/office/drawing/2014/main" id="{61F79BF9-B011-4C2F-8A9D-EBF004E3ABD8}"/>
              </a:ext>
            </a:extLst>
          </p:cNvPr>
          <p:cNvSpPr/>
          <p:nvPr/>
        </p:nvSpPr>
        <p:spPr>
          <a:xfrm>
            <a:off x="10169590" y="566139"/>
            <a:ext cx="1367117" cy="36575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8 - ENTREGA</a:t>
            </a:r>
          </a:p>
        </p:txBody>
      </p:sp>
      <p:sp>
        <p:nvSpPr>
          <p:cNvPr id="15" name="Seta: Divisa 14">
            <a:extLst>
              <a:ext uri="{FF2B5EF4-FFF2-40B4-BE49-F238E27FC236}">
                <a16:creationId xmlns:a16="http://schemas.microsoft.com/office/drawing/2014/main" id="{64BD7B2E-D207-4CB6-AA19-E67302723026}"/>
              </a:ext>
            </a:extLst>
          </p:cNvPr>
          <p:cNvSpPr/>
          <p:nvPr/>
        </p:nvSpPr>
        <p:spPr>
          <a:xfrm>
            <a:off x="6480741" y="556202"/>
            <a:ext cx="1248029" cy="3854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9 - AGENDAMENTO DE ENTREGA NO DESTINATÁRIO</a:t>
            </a:r>
          </a:p>
        </p:txBody>
      </p:sp>
      <p:sp>
        <p:nvSpPr>
          <p:cNvPr id="16" name="Seta: Divisa 15">
            <a:extLst>
              <a:ext uri="{FF2B5EF4-FFF2-40B4-BE49-F238E27FC236}">
                <a16:creationId xmlns:a16="http://schemas.microsoft.com/office/drawing/2014/main" id="{F2B95D53-8FE4-496A-9626-53311B85959D}"/>
              </a:ext>
            </a:extLst>
          </p:cNvPr>
          <p:cNvSpPr/>
          <p:nvPr/>
        </p:nvSpPr>
        <p:spPr>
          <a:xfrm>
            <a:off x="479310" y="557430"/>
            <a:ext cx="3048125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10 - </a:t>
            </a:r>
            <a:r>
              <a:rPr lang="pt-BR" sz="1000" dirty="0">
                <a:solidFill>
                  <a:schemeClr val="bg1"/>
                </a:solidFill>
              </a:rPr>
              <a:t>MONITORAMENTO DA ENTREGA</a:t>
            </a:r>
          </a:p>
        </p:txBody>
      </p:sp>
      <p:sp>
        <p:nvSpPr>
          <p:cNvPr id="17" name="Seta: Divisa 16">
            <a:extLst>
              <a:ext uri="{FF2B5EF4-FFF2-40B4-BE49-F238E27FC236}">
                <a16:creationId xmlns:a16="http://schemas.microsoft.com/office/drawing/2014/main" id="{7A40767D-FC00-4E0B-8CE3-BC267FA6F38C}"/>
              </a:ext>
            </a:extLst>
          </p:cNvPr>
          <p:cNvSpPr/>
          <p:nvPr/>
        </p:nvSpPr>
        <p:spPr>
          <a:xfrm>
            <a:off x="3430810" y="557430"/>
            <a:ext cx="2053166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11 - MONITORAMENTO DA ÚLTIMA MILHA DA ENTREGA</a:t>
            </a:r>
          </a:p>
        </p:txBody>
      </p:sp>
      <p:sp>
        <p:nvSpPr>
          <p:cNvPr id="18" name="Seta: Divisa 17">
            <a:extLst>
              <a:ext uri="{FF2B5EF4-FFF2-40B4-BE49-F238E27FC236}">
                <a16:creationId xmlns:a16="http://schemas.microsoft.com/office/drawing/2014/main" id="{81447321-93F3-40A8-B8D5-2A5A3EB941F0}"/>
              </a:ext>
            </a:extLst>
          </p:cNvPr>
          <p:cNvSpPr/>
          <p:nvPr/>
        </p:nvSpPr>
        <p:spPr>
          <a:xfrm>
            <a:off x="5389938" y="557431"/>
            <a:ext cx="1188789" cy="4013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12 - TRATAMENTO COMPROVANTE 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B086D70-14BC-4CC2-8CFA-57C22723274D}"/>
              </a:ext>
            </a:extLst>
          </p:cNvPr>
          <p:cNvSpPr/>
          <p:nvPr/>
        </p:nvSpPr>
        <p:spPr>
          <a:xfrm>
            <a:off x="231884" y="1747724"/>
            <a:ext cx="214773" cy="27676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NEW TRACKING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DE43D86-A2C4-4B15-A43C-A04C70DBBD4E}"/>
              </a:ext>
            </a:extLst>
          </p:cNvPr>
          <p:cNvCxnSpPr>
            <a:cxnSpLocks/>
          </p:cNvCxnSpPr>
          <p:nvPr/>
        </p:nvCxnSpPr>
        <p:spPr>
          <a:xfrm flipV="1">
            <a:off x="421042" y="1654491"/>
            <a:ext cx="10658318" cy="405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xograma: Conector fora de Página 28">
            <a:extLst>
              <a:ext uri="{FF2B5EF4-FFF2-40B4-BE49-F238E27FC236}">
                <a16:creationId xmlns:a16="http://schemas.microsoft.com/office/drawing/2014/main" id="{CCD1E5E6-C1AB-46DC-A9D5-63FA6F537FEA}"/>
              </a:ext>
            </a:extLst>
          </p:cNvPr>
          <p:cNvSpPr/>
          <p:nvPr/>
        </p:nvSpPr>
        <p:spPr>
          <a:xfrm>
            <a:off x="787552" y="1153089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10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DE8CAF87-2C6A-4D99-AB8B-AB2D73CA124C}"/>
              </a:ext>
            </a:extLst>
          </p:cNvPr>
          <p:cNvSpPr/>
          <p:nvPr/>
        </p:nvSpPr>
        <p:spPr>
          <a:xfrm>
            <a:off x="516861" y="1744960"/>
            <a:ext cx="763237" cy="4838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10.1 - Integração de notas a monitorar</a:t>
            </a:r>
          </a:p>
        </p:txBody>
      </p: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46FD4878-F7AF-4D10-B5AF-46FDBA1F7A36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rot="5400000">
            <a:off x="702471" y="1548799"/>
            <a:ext cx="392171" cy="1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uxograma: Conector fora de Página 31">
            <a:extLst>
              <a:ext uri="{FF2B5EF4-FFF2-40B4-BE49-F238E27FC236}">
                <a16:creationId xmlns:a16="http://schemas.microsoft.com/office/drawing/2014/main" id="{D74D6E26-ECC7-49B9-820D-87526F56BC74}"/>
              </a:ext>
            </a:extLst>
          </p:cNvPr>
          <p:cNvSpPr/>
          <p:nvPr/>
        </p:nvSpPr>
        <p:spPr>
          <a:xfrm>
            <a:off x="9425873" y="5655899"/>
            <a:ext cx="162095" cy="162719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7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D5A863-2098-4993-A2A7-D98FA612180F}"/>
              </a:ext>
            </a:extLst>
          </p:cNvPr>
          <p:cNvSpPr/>
          <p:nvPr/>
        </p:nvSpPr>
        <p:spPr>
          <a:xfrm>
            <a:off x="40745" y="3935095"/>
            <a:ext cx="168165" cy="2905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TRANSORTADOR / MOTORISTA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110B48AD-FEBD-4849-8AC4-E02D4E20F21C}"/>
              </a:ext>
            </a:extLst>
          </p:cNvPr>
          <p:cNvSpPr/>
          <p:nvPr/>
        </p:nvSpPr>
        <p:spPr>
          <a:xfrm>
            <a:off x="9053182" y="6311290"/>
            <a:ext cx="912627" cy="3526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7 - ROTEIRIZAÇÃO DE ENTREGA</a:t>
            </a:r>
          </a:p>
        </p:txBody>
      </p: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B8A77EB2-2F68-4182-A4F6-CF114C2DB72B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rot="16200000" flipH="1">
            <a:off x="9261872" y="6063666"/>
            <a:ext cx="492672" cy="2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F818026F-4D86-41DF-87AA-271A49232321}"/>
              </a:ext>
            </a:extLst>
          </p:cNvPr>
          <p:cNvSpPr/>
          <p:nvPr/>
        </p:nvSpPr>
        <p:spPr>
          <a:xfrm>
            <a:off x="10335149" y="6304440"/>
            <a:ext cx="751570" cy="3595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8 - ENTREGA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DBCE662E-EB61-4FF9-AE52-57AB6F4A7F12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 flipV="1">
            <a:off x="9965809" y="6484197"/>
            <a:ext cx="369340" cy="34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4F3E8785-E29E-478D-9E44-96F5FB055DD3}"/>
              </a:ext>
            </a:extLst>
          </p:cNvPr>
          <p:cNvCxnSpPr>
            <a:cxnSpLocks/>
            <a:stCxn id="36" idx="3"/>
            <a:endCxn id="158" idx="0"/>
          </p:cNvCxnSpPr>
          <p:nvPr/>
        </p:nvCxnSpPr>
        <p:spPr>
          <a:xfrm>
            <a:off x="11086719" y="6484197"/>
            <a:ext cx="255472" cy="205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4DD57F63-9563-4ED8-9873-66C781B5F828}"/>
              </a:ext>
            </a:extLst>
          </p:cNvPr>
          <p:cNvCxnSpPr>
            <a:cxnSpLocks/>
          </p:cNvCxnSpPr>
          <p:nvPr/>
        </p:nvCxnSpPr>
        <p:spPr>
          <a:xfrm>
            <a:off x="344815" y="6240452"/>
            <a:ext cx="10658318" cy="322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DB37319F-E96C-4CBE-8D5C-EEF9FDBB21B7}"/>
              </a:ext>
            </a:extLst>
          </p:cNvPr>
          <p:cNvCxnSpPr>
            <a:cxnSpLocks/>
            <a:stCxn id="30" idx="2"/>
            <a:endCxn id="144" idx="0"/>
          </p:cNvCxnSpPr>
          <p:nvPr/>
        </p:nvCxnSpPr>
        <p:spPr>
          <a:xfrm rot="16200000" flipH="1">
            <a:off x="1179145" y="1948146"/>
            <a:ext cx="257773" cy="819102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49B4EEA1-74AC-449E-8006-6F1E15E36FA7}"/>
              </a:ext>
            </a:extLst>
          </p:cNvPr>
          <p:cNvCxnSpPr>
            <a:cxnSpLocks/>
            <a:stCxn id="44" idx="0"/>
            <a:endCxn id="47" idx="2"/>
          </p:cNvCxnSpPr>
          <p:nvPr/>
        </p:nvCxnSpPr>
        <p:spPr>
          <a:xfrm rot="16200000" flipV="1">
            <a:off x="1786219" y="2266453"/>
            <a:ext cx="275332" cy="21625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D2193129-8CAA-4112-BF05-15647C0CA023}"/>
              </a:ext>
            </a:extLst>
          </p:cNvPr>
          <p:cNvCxnSpPr>
            <a:cxnSpLocks/>
          </p:cNvCxnSpPr>
          <p:nvPr/>
        </p:nvCxnSpPr>
        <p:spPr>
          <a:xfrm flipH="1">
            <a:off x="3362744" y="971476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FFCF21B2-4E78-41AF-80F8-123FD8E900AA}"/>
              </a:ext>
            </a:extLst>
          </p:cNvPr>
          <p:cNvCxnSpPr>
            <a:cxnSpLocks/>
          </p:cNvCxnSpPr>
          <p:nvPr/>
        </p:nvCxnSpPr>
        <p:spPr>
          <a:xfrm flipH="1">
            <a:off x="8917444" y="958743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AC765DAF-3E76-417C-B989-7A6D4CE73002}"/>
              </a:ext>
            </a:extLst>
          </p:cNvPr>
          <p:cNvCxnSpPr>
            <a:cxnSpLocks/>
          </p:cNvCxnSpPr>
          <p:nvPr/>
        </p:nvCxnSpPr>
        <p:spPr>
          <a:xfrm flipH="1">
            <a:off x="10129116" y="902284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19CF7C43-37B4-4582-84CE-62BAF374F36E}"/>
              </a:ext>
            </a:extLst>
          </p:cNvPr>
          <p:cNvSpPr/>
          <p:nvPr/>
        </p:nvSpPr>
        <p:spPr>
          <a:xfrm>
            <a:off x="638049" y="6289534"/>
            <a:ext cx="912627" cy="4838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10.7 – Envio Eventos e Ocorrências</a:t>
            </a:r>
          </a:p>
        </p:txBody>
      </p: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59C629E9-6D78-4C20-9162-C62BF174EC38}"/>
              </a:ext>
            </a:extLst>
          </p:cNvPr>
          <p:cNvCxnSpPr>
            <a:cxnSpLocks/>
            <a:stCxn id="36" idx="2"/>
            <a:endCxn id="45" idx="3"/>
          </p:cNvCxnSpPr>
          <p:nvPr/>
        </p:nvCxnSpPr>
        <p:spPr>
          <a:xfrm rot="5400000" flipH="1">
            <a:off x="6064558" y="2017578"/>
            <a:ext cx="132493" cy="9160258"/>
          </a:xfrm>
          <a:prstGeom prst="bentConnector4">
            <a:avLst>
              <a:gd name="adj1" fmla="val -172537"/>
              <a:gd name="adj2" fmla="val 5205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: Angulado 52">
            <a:extLst>
              <a:ext uri="{FF2B5EF4-FFF2-40B4-BE49-F238E27FC236}">
                <a16:creationId xmlns:a16="http://schemas.microsoft.com/office/drawing/2014/main" id="{90423A09-FB59-4709-A0D2-409E9C92078A}"/>
              </a:ext>
            </a:extLst>
          </p:cNvPr>
          <p:cNvCxnSpPr>
            <a:cxnSpLocks/>
            <a:stCxn id="45" idx="0"/>
            <a:endCxn id="56" idx="1"/>
          </p:cNvCxnSpPr>
          <p:nvPr/>
        </p:nvCxnSpPr>
        <p:spPr>
          <a:xfrm rot="5400000" flipH="1" flipV="1">
            <a:off x="42039" y="4643202"/>
            <a:ext cx="2698657" cy="594008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2BFB3B67-611B-4593-A0B7-F95DB70BD7FD}"/>
              </a:ext>
            </a:extLst>
          </p:cNvPr>
          <p:cNvSpPr/>
          <p:nvPr/>
        </p:nvSpPr>
        <p:spPr>
          <a:xfrm>
            <a:off x="1688371" y="3348951"/>
            <a:ext cx="912627" cy="4838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10.6 – Atualização batch de status</a:t>
            </a:r>
          </a:p>
        </p:txBody>
      </p:sp>
      <p:cxnSp>
        <p:nvCxnSpPr>
          <p:cNvPr id="83" name="Conector: Angulado 82">
            <a:extLst>
              <a:ext uri="{FF2B5EF4-FFF2-40B4-BE49-F238E27FC236}">
                <a16:creationId xmlns:a16="http://schemas.microsoft.com/office/drawing/2014/main" id="{54FCCDB6-3833-45E0-95F0-8C06EAEB9D5F}"/>
              </a:ext>
            </a:extLst>
          </p:cNvPr>
          <p:cNvCxnSpPr>
            <a:cxnSpLocks/>
            <a:stCxn id="56" idx="0"/>
            <a:endCxn id="44" idx="2"/>
          </p:cNvCxnSpPr>
          <p:nvPr/>
        </p:nvCxnSpPr>
        <p:spPr>
          <a:xfrm rot="16200000" flipV="1">
            <a:off x="1911923" y="3116188"/>
            <a:ext cx="352853" cy="112673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: Angulado 92">
            <a:extLst>
              <a:ext uri="{FF2B5EF4-FFF2-40B4-BE49-F238E27FC236}">
                <a16:creationId xmlns:a16="http://schemas.microsoft.com/office/drawing/2014/main" id="{4FAECCC9-3DED-4D61-BDF6-8220C8576AD8}"/>
              </a:ext>
            </a:extLst>
          </p:cNvPr>
          <p:cNvCxnSpPr>
            <a:cxnSpLocks/>
            <a:stCxn id="75" idx="2"/>
            <a:endCxn id="8" idx="0"/>
          </p:cNvCxnSpPr>
          <p:nvPr/>
        </p:nvCxnSpPr>
        <p:spPr>
          <a:xfrm rot="5400000">
            <a:off x="2563428" y="2221734"/>
            <a:ext cx="315148" cy="370859"/>
          </a:xfrm>
          <a:prstGeom prst="bentConnector3">
            <a:avLst>
              <a:gd name="adj1" fmla="val 6101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ângulo: Cantos Arredondados 97">
            <a:extLst>
              <a:ext uri="{FF2B5EF4-FFF2-40B4-BE49-F238E27FC236}">
                <a16:creationId xmlns:a16="http://schemas.microsoft.com/office/drawing/2014/main" id="{7BBA71A9-A4F3-4CDF-A7F5-F2E3F83BC2C5}"/>
              </a:ext>
            </a:extLst>
          </p:cNvPr>
          <p:cNvSpPr/>
          <p:nvPr/>
        </p:nvSpPr>
        <p:spPr>
          <a:xfrm>
            <a:off x="3527435" y="4562107"/>
            <a:ext cx="942873" cy="483851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11.1 - Integração de notas a monitorar LM</a:t>
            </a:r>
          </a:p>
        </p:txBody>
      </p:sp>
      <p:cxnSp>
        <p:nvCxnSpPr>
          <p:cNvPr id="99" name="Conector: Angulado 98">
            <a:extLst>
              <a:ext uri="{FF2B5EF4-FFF2-40B4-BE49-F238E27FC236}">
                <a16:creationId xmlns:a16="http://schemas.microsoft.com/office/drawing/2014/main" id="{8CDF6107-36B0-4C21-A0CD-7E7D82E21D2F}"/>
              </a:ext>
            </a:extLst>
          </p:cNvPr>
          <p:cNvCxnSpPr>
            <a:cxnSpLocks/>
            <a:stCxn id="137" idx="3"/>
            <a:endCxn id="98" idx="0"/>
          </p:cNvCxnSpPr>
          <p:nvPr/>
        </p:nvCxnSpPr>
        <p:spPr>
          <a:xfrm>
            <a:off x="3971734" y="4045903"/>
            <a:ext cx="27138" cy="516204"/>
          </a:xfrm>
          <a:prstGeom prst="bentConnector2">
            <a:avLst/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id="{F6323DFC-2071-47A6-A6EC-F4AC27E1EACB}"/>
              </a:ext>
            </a:extLst>
          </p:cNvPr>
          <p:cNvSpPr/>
          <p:nvPr/>
        </p:nvSpPr>
        <p:spPr>
          <a:xfrm>
            <a:off x="3528668" y="5219766"/>
            <a:ext cx="928912" cy="483851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11.2 - Informação de Check in SAÍDA para entrega</a:t>
            </a:r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167A888A-094A-4892-95A5-9707D1679211}"/>
              </a:ext>
            </a:extLst>
          </p:cNvPr>
          <p:cNvSpPr/>
          <p:nvPr/>
        </p:nvSpPr>
        <p:spPr>
          <a:xfrm>
            <a:off x="231588" y="4568026"/>
            <a:ext cx="213589" cy="1617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APP LAST MILE</a:t>
            </a:r>
          </a:p>
        </p:txBody>
      </p: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721F2F3D-2C08-4BF0-97CF-7ECDE66A53DD}"/>
              </a:ext>
            </a:extLst>
          </p:cNvPr>
          <p:cNvCxnSpPr>
            <a:cxnSpLocks/>
          </p:cNvCxnSpPr>
          <p:nvPr/>
        </p:nvCxnSpPr>
        <p:spPr>
          <a:xfrm flipV="1">
            <a:off x="147576" y="4502228"/>
            <a:ext cx="10658318" cy="405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tângulo: Cantos Arredondados 130">
            <a:extLst>
              <a:ext uri="{FF2B5EF4-FFF2-40B4-BE49-F238E27FC236}">
                <a16:creationId xmlns:a16="http://schemas.microsoft.com/office/drawing/2014/main" id="{5830FD1C-8F16-4EDC-BB24-CE0B548928D1}"/>
              </a:ext>
            </a:extLst>
          </p:cNvPr>
          <p:cNvSpPr/>
          <p:nvPr/>
        </p:nvSpPr>
        <p:spPr>
          <a:xfrm>
            <a:off x="3538401" y="5740755"/>
            <a:ext cx="918610" cy="483851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11.3 - Informação de Check in CHEGADA para entrega</a:t>
            </a:r>
          </a:p>
        </p:txBody>
      </p:sp>
      <p:cxnSp>
        <p:nvCxnSpPr>
          <p:cNvPr id="132" name="Conector: Angulado 131">
            <a:extLst>
              <a:ext uri="{FF2B5EF4-FFF2-40B4-BE49-F238E27FC236}">
                <a16:creationId xmlns:a16="http://schemas.microsoft.com/office/drawing/2014/main" id="{E7F9990D-B0B4-419F-9A30-E1D8974E6964}"/>
              </a:ext>
            </a:extLst>
          </p:cNvPr>
          <p:cNvCxnSpPr>
            <a:cxnSpLocks/>
            <a:stCxn id="98" idx="2"/>
            <a:endCxn id="102" idx="0"/>
          </p:cNvCxnSpPr>
          <p:nvPr/>
        </p:nvCxnSpPr>
        <p:spPr>
          <a:xfrm rot="5400000">
            <a:off x="3909094" y="5129988"/>
            <a:ext cx="173808" cy="5748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ângulo: Cantos Arredondados 148">
            <a:extLst>
              <a:ext uri="{FF2B5EF4-FFF2-40B4-BE49-F238E27FC236}">
                <a16:creationId xmlns:a16="http://schemas.microsoft.com/office/drawing/2014/main" id="{F0AC67FD-87A7-4149-98B9-739BA75E8720}"/>
              </a:ext>
            </a:extLst>
          </p:cNvPr>
          <p:cNvSpPr/>
          <p:nvPr/>
        </p:nvSpPr>
        <p:spPr>
          <a:xfrm>
            <a:off x="4601909" y="4961173"/>
            <a:ext cx="763237" cy="382258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11.4 - Atualiza Status Tracking</a:t>
            </a:r>
          </a:p>
        </p:txBody>
      </p:sp>
      <p:cxnSp>
        <p:nvCxnSpPr>
          <p:cNvPr id="150" name="Conector: Angulado 149">
            <a:extLst>
              <a:ext uri="{FF2B5EF4-FFF2-40B4-BE49-F238E27FC236}">
                <a16:creationId xmlns:a16="http://schemas.microsoft.com/office/drawing/2014/main" id="{0F0FE96D-725F-471B-B850-C6BDE14AA861}"/>
              </a:ext>
            </a:extLst>
          </p:cNvPr>
          <p:cNvCxnSpPr>
            <a:cxnSpLocks/>
            <a:endCxn id="149" idx="2"/>
          </p:cNvCxnSpPr>
          <p:nvPr/>
        </p:nvCxnSpPr>
        <p:spPr>
          <a:xfrm flipV="1">
            <a:off x="4470308" y="5343431"/>
            <a:ext cx="513220" cy="137942"/>
          </a:xfrm>
          <a:prstGeom prst="bentConnector2">
            <a:avLst/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: Angulado 152">
            <a:extLst>
              <a:ext uri="{FF2B5EF4-FFF2-40B4-BE49-F238E27FC236}">
                <a16:creationId xmlns:a16="http://schemas.microsoft.com/office/drawing/2014/main" id="{713CF96D-D445-459A-B171-D5FF992DAB76}"/>
              </a:ext>
            </a:extLst>
          </p:cNvPr>
          <p:cNvCxnSpPr>
            <a:cxnSpLocks/>
            <a:stCxn id="131" idx="3"/>
            <a:endCxn id="149" idx="2"/>
          </p:cNvCxnSpPr>
          <p:nvPr/>
        </p:nvCxnSpPr>
        <p:spPr>
          <a:xfrm flipV="1">
            <a:off x="4457011" y="5343431"/>
            <a:ext cx="526517" cy="639250"/>
          </a:xfrm>
          <a:prstGeom prst="bentConnector2">
            <a:avLst/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tângulo: Cantos Arredondados 155">
            <a:extLst>
              <a:ext uri="{FF2B5EF4-FFF2-40B4-BE49-F238E27FC236}">
                <a16:creationId xmlns:a16="http://schemas.microsoft.com/office/drawing/2014/main" id="{B788E2E2-294E-4142-8BE4-7A4D054E3A05}"/>
              </a:ext>
            </a:extLst>
          </p:cNvPr>
          <p:cNvSpPr/>
          <p:nvPr/>
        </p:nvSpPr>
        <p:spPr>
          <a:xfrm>
            <a:off x="3906323" y="1772893"/>
            <a:ext cx="763237" cy="483851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11.5 - Monitoramento de entregas em andamento</a:t>
            </a:r>
          </a:p>
        </p:txBody>
      </p:sp>
      <p:cxnSp>
        <p:nvCxnSpPr>
          <p:cNvPr id="157" name="Conector: Angulado 156">
            <a:extLst>
              <a:ext uri="{FF2B5EF4-FFF2-40B4-BE49-F238E27FC236}">
                <a16:creationId xmlns:a16="http://schemas.microsoft.com/office/drawing/2014/main" id="{9C11092A-2F40-4A19-842C-BB8D405C6443}"/>
              </a:ext>
            </a:extLst>
          </p:cNvPr>
          <p:cNvCxnSpPr>
            <a:cxnSpLocks/>
            <a:stCxn id="141" idx="0"/>
            <a:endCxn id="8" idx="3"/>
          </p:cNvCxnSpPr>
          <p:nvPr/>
        </p:nvCxnSpPr>
        <p:spPr>
          <a:xfrm rot="16200000" flipV="1">
            <a:off x="2776467" y="2407748"/>
            <a:ext cx="1989027" cy="2425097"/>
          </a:xfrm>
          <a:prstGeom prst="bentConnector2">
            <a:avLst/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to 190">
            <a:extLst>
              <a:ext uri="{FF2B5EF4-FFF2-40B4-BE49-F238E27FC236}">
                <a16:creationId xmlns:a16="http://schemas.microsoft.com/office/drawing/2014/main" id="{0D4873EA-D6D4-48EB-8C00-70DF243D8D89}"/>
              </a:ext>
            </a:extLst>
          </p:cNvPr>
          <p:cNvCxnSpPr>
            <a:cxnSpLocks/>
          </p:cNvCxnSpPr>
          <p:nvPr/>
        </p:nvCxnSpPr>
        <p:spPr>
          <a:xfrm flipH="1">
            <a:off x="5378096" y="937866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tângulo: Cantos Arredondados 195">
            <a:extLst>
              <a:ext uri="{FF2B5EF4-FFF2-40B4-BE49-F238E27FC236}">
                <a16:creationId xmlns:a16="http://schemas.microsoft.com/office/drawing/2014/main" id="{658D2E48-C59C-449D-B588-8833A7ECD877}"/>
              </a:ext>
            </a:extLst>
          </p:cNvPr>
          <p:cNvSpPr/>
          <p:nvPr/>
        </p:nvSpPr>
        <p:spPr>
          <a:xfrm>
            <a:off x="5495447" y="4582174"/>
            <a:ext cx="763237" cy="436199"/>
          </a:xfrm>
          <a:prstGeom prst="roundRect">
            <a:avLst/>
          </a:prstGeom>
          <a:solidFill>
            <a:srgbClr val="D5F4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F0"/>
                </a:solidFill>
              </a:rPr>
              <a:t>12.1 – captura de comprovante</a:t>
            </a:r>
          </a:p>
        </p:txBody>
      </p:sp>
      <p:sp>
        <p:nvSpPr>
          <p:cNvPr id="197" name="Retângulo: Cantos Arredondados 196">
            <a:extLst>
              <a:ext uri="{FF2B5EF4-FFF2-40B4-BE49-F238E27FC236}">
                <a16:creationId xmlns:a16="http://schemas.microsoft.com/office/drawing/2014/main" id="{D0CF6D9B-AADE-4D17-98F0-9BE95E4E84EA}"/>
              </a:ext>
            </a:extLst>
          </p:cNvPr>
          <p:cNvSpPr/>
          <p:nvPr/>
        </p:nvSpPr>
        <p:spPr>
          <a:xfrm>
            <a:off x="5489258" y="3061091"/>
            <a:ext cx="763237" cy="483851"/>
          </a:xfrm>
          <a:prstGeom prst="roundRect">
            <a:avLst/>
          </a:prstGeom>
          <a:solidFill>
            <a:srgbClr val="D5F4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F0"/>
                </a:solidFill>
              </a:rPr>
              <a:t>12.3 – Custódia de comprovante</a:t>
            </a:r>
          </a:p>
        </p:txBody>
      </p:sp>
      <p:cxnSp>
        <p:nvCxnSpPr>
          <p:cNvPr id="198" name="Conector: Angulado 197">
            <a:extLst>
              <a:ext uri="{FF2B5EF4-FFF2-40B4-BE49-F238E27FC236}">
                <a16:creationId xmlns:a16="http://schemas.microsoft.com/office/drawing/2014/main" id="{17FEB885-E847-4328-A334-8C25353EB26F}"/>
              </a:ext>
            </a:extLst>
          </p:cNvPr>
          <p:cNvCxnSpPr>
            <a:cxnSpLocks/>
            <a:stCxn id="196" idx="0"/>
            <a:endCxn id="197" idx="2"/>
          </p:cNvCxnSpPr>
          <p:nvPr/>
        </p:nvCxnSpPr>
        <p:spPr>
          <a:xfrm rot="16200000" flipV="1">
            <a:off x="5355356" y="4060463"/>
            <a:ext cx="1037232" cy="6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tângulo: Cantos Arredondados 200">
            <a:extLst>
              <a:ext uri="{FF2B5EF4-FFF2-40B4-BE49-F238E27FC236}">
                <a16:creationId xmlns:a16="http://schemas.microsoft.com/office/drawing/2014/main" id="{BDA6233C-4634-4093-A172-1FDE2357A4E9}"/>
              </a:ext>
            </a:extLst>
          </p:cNvPr>
          <p:cNvSpPr/>
          <p:nvPr/>
        </p:nvSpPr>
        <p:spPr>
          <a:xfrm>
            <a:off x="5618499" y="1826595"/>
            <a:ext cx="763237" cy="483851"/>
          </a:xfrm>
          <a:prstGeom prst="roundRect">
            <a:avLst/>
          </a:prstGeom>
          <a:solidFill>
            <a:srgbClr val="D5F4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F0"/>
                </a:solidFill>
              </a:rPr>
              <a:t>12.4 - Consulta comprovantes de entrega</a:t>
            </a:r>
          </a:p>
        </p:txBody>
      </p:sp>
      <p:cxnSp>
        <p:nvCxnSpPr>
          <p:cNvPr id="226" name="Conector: Angulado 225">
            <a:extLst>
              <a:ext uri="{FF2B5EF4-FFF2-40B4-BE49-F238E27FC236}">
                <a16:creationId xmlns:a16="http://schemas.microsoft.com/office/drawing/2014/main" id="{68CB7315-1581-46A4-913D-058644B33E69}"/>
              </a:ext>
            </a:extLst>
          </p:cNvPr>
          <p:cNvCxnSpPr>
            <a:cxnSpLocks/>
            <a:stCxn id="137" idx="3"/>
            <a:endCxn id="156" idx="2"/>
          </p:cNvCxnSpPr>
          <p:nvPr/>
        </p:nvCxnSpPr>
        <p:spPr>
          <a:xfrm flipV="1">
            <a:off x="3971734" y="2256744"/>
            <a:ext cx="316208" cy="1789159"/>
          </a:xfrm>
          <a:prstGeom prst="bentConnector2">
            <a:avLst/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: Angulado 229">
            <a:extLst>
              <a:ext uri="{FF2B5EF4-FFF2-40B4-BE49-F238E27FC236}">
                <a16:creationId xmlns:a16="http://schemas.microsoft.com/office/drawing/2014/main" id="{8DE72A41-AF6D-40AD-B837-07793CC58E26}"/>
              </a:ext>
            </a:extLst>
          </p:cNvPr>
          <p:cNvCxnSpPr>
            <a:cxnSpLocks/>
            <a:endCxn id="201" idx="2"/>
          </p:cNvCxnSpPr>
          <p:nvPr/>
        </p:nvCxnSpPr>
        <p:spPr>
          <a:xfrm rot="5400000" flipH="1" flipV="1">
            <a:off x="5547741" y="2633582"/>
            <a:ext cx="775512" cy="129241"/>
          </a:xfrm>
          <a:prstGeom prst="bentConnector3">
            <a:avLst>
              <a:gd name="adj1" fmla="val 728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ector: Angulado 235">
            <a:extLst>
              <a:ext uri="{FF2B5EF4-FFF2-40B4-BE49-F238E27FC236}">
                <a16:creationId xmlns:a16="http://schemas.microsoft.com/office/drawing/2014/main" id="{400E3E7D-B017-442E-A566-99D4DEC1E5CA}"/>
              </a:ext>
            </a:extLst>
          </p:cNvPr>
          <p:cNvCxnSpPr>
            <a:cxnSpLocks/>
            <a:stCxn id="148" idx="3"/>
            <a:endCxn id="196" idx="1"/>
          </p:cNvCxnSpPr>
          <p:nvPr/>
        </p:nvCxnSpPr>
        <p:spPr>
          <a:xfrm flipV="1">
            <a:off x="4534971" y="4800274"/>
            <a:ext cx="960476" cy="104565"/>
          </a:xfrm>
          <a:prstGeom prst="bentConnector3">
            <a:avLst>
              <a:gd name="adj1" fmla="val 76818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ector reto 243">
            <a:extLst>
              <a:ext uri="{FF2B5EF4-FFF2-40B4-BE49-F238E27FC236}">
                <a16:creationId xmlns:a16="http://schemas.microsoft.com/office/drawing/2014/main" id="{F9E8B0EE-40B6-47F5-8BB0-24D5A9D1FF43}"/>
              </a:ext>
            </a:extLst>
          </p:cNvPr>
          <p:cNvCxnSpPr>
            <a:cxnSpLocks/>
          </p:cNvCxnSpPr>
          <p:nvPr/>
        </p:nvCxnSpPr>
        <p:spPr>
          <a:xfrm flipH="1">
            <a:off x="6517264" y="971476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tângulo: Cantos Arredondados 274">
            <a:extLst>
              <a:ext uri="{FF2B5EF4-FFF2-40B4-BE49-F238E27FC236}">
                <a16:creationId xmlns:a16="http://schemas.microsoft.com/office/drawing/2014/main" id="{22417E37-3892-4FFF-BBEF-7F35525095BD}"/>
              </a:ext>
            </a:extLst>
          </p:cNvPr>
          <p:cNvSpPr/>
          <p:nvPr/>
        </p:nvSpPr>
        <p:spPr>
          <a:xfrm>
            <a:off x="10381315" y="2303963"/>
            <a:ext cx="853387" cy="4838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8.2– Integração de Atualização do TMS</a:t>
            </a:r>
          </a:p>
        </p:txBody>
      </p:sp>
      <p:cxnSp>
        <p:nvCxnSpPr>
          <p:cNvPr id="276" name="Conector: Angulado 275">
            <a:extLst>
              <a:ext uri="{FF2B5EF4-FFF2-40B4-BE49-F238E27FC236}">
                <a16:creationId xmlns:a16="http://schemas.microsoft.com/office/drawing/2014/main" id="{47EC1FF3-67DA-4D94-96D5-7A7CB0DEF7F5}"/>
              </a:ext>
            </a:extLst>
          </p:cNvPr>
          <p:cNvCxnSpPr>
            <a:cxnSpLocks/>
            <a:stCxn id="195" idx="0"/>
            <a:endCxn id="275" idx="1"/>
          </p:cNvCxnSpPr>
          <p:nvPr/>
        </p:nvCxnSpPr>
        <p:spPr>
          <a:xfrm rot="16200000" flipH="1">
            <a:off x="6343835" y="-1491591"/>
            <a:ext cx="49686" cy="8025274"/>
          </a:xfrm>
          <a:prstGeom prst="bentConnector4">
            <a:avLst>
              <a:gd name="adj1" fmla="val -197180"/>
              <a:gd name="adj2" fmla="val 32563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tângulo: Cantos Arredondados 291">
            <a:extLst>
              <a:ext uri="{FF2B5EF4-FFF2-40B4-BE49-F238E27FC236}">
                <a16:creationId xmlns:a16="http://schemas.microsoft.com/office/drawing/2014/main" id="{5AE98299-A0EB-4AD7-9ACB-7F10C83EBA84}"/>
              </a:ext>
            </a:extLst>
          </p:cNvPr>
          <p:cNvSpPr/>
          <p:nvPr/>
        </p:nvSpPr>
        <p:spPr>
          <a:xfrm>
            <a:off x="10377154" y="1091416"/>
            <a:ext cx="853387" cy="4063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8.3 - Baixa de entregas</a:t>
            </a:r>
          </a:p>
        </p:txBody>
      </p:sp>
      <p:cxnSp>
        <p:nvCxnSpPr>
          <p:cNvPr id="293" name="Conector: Angulado 292">
            <a:extLst>
              <a:ext uri="{FF2B5EF4-FFF2-40B4-BE49-F238E27FC236}">
                <a16:creationId xmlns:a16="http://schemas.microsoft.com/office/drawing/2014/main" id="{467B8F4F-9613-4889-BA62-C52EF8A2CD46}"/>
              </a:ext>
            </a:extLst>
          </p:cNvPr>
          <p:cNvCxnSpPr>
            <a:cxnSpLocks/>
            <a:stCxn id="275" idx="0"/>
            <a:endCxn id="292" idx="2"/>
          </p:cNvCxnSpPr>
          <p:nvPr/>
        </p:nvCxnSpPr>
        <p:spPr>
          <a:xfrm rot="16200000" flipV="1">
            <a:off x="10402844" y="1898797"/>
            <a:ext cx="806170" cy="41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tângulo 315">
            <a:extLst>
              <a:ext uri="{FF2B5EF4-FFF2-40B4-BE49-F238E27FC236}">
                <a16:creationId xmlns:a16="http://schemas.microsoft.com/office/drawing/2014/main" id="{6192A41F-7994-4555-8ED4-929DDD5FC627}"/>
              </a:ext>
            </a:extLst>
          </p:cNvPr>
          <p:cNvSpPr/>
          <p:nvPr/>
        </p:nvSpPr>
        <p:spPr>
          <a:xfrm>
            <a:off x="39463" y="971476"/>
            <a:ext cx="169447" cy="29313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336" name="Retângulo 335">
            <a:extLst>
              <a:ext uri="{FF2B5EF4-FFF2-40B4-BE49-F238E27FC236}">
                <a16:creationId xmlns:a16="http://schemas.microsoft.com/office/drawing/2014/main" id="{E1BFB7F8-2A88-4A87-B364-8C33D3308888}"/>
              </a:ext>
            </a:extLst>
          </p:cNvPr>
          <p:cNvSpPr/>
          <p:nvPr/>
        </p:nvSpPr>
        <p:spPr>
          <a:xfrm>
            <a:off x="222815" y="977913"/>
            <a:ext cx="213843" cy="730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ER, WMS, TMS</a:t>
            </a:r>
          </a:p>
        </p:txBody>
      </p:sp>
      <p:cxnSp>
        <p:nvCxnSpPr>
          <p:cNvPr id="428" name="Conector reto 427">
            <a:extLst>
              <a:ext uri="{FF2B5EF4-FFF2-40B4-BE49-F238E27FC236}">
                <a16:creationId xmlns:a16="http://schemas.microsoft.com/office/drawing/2014/main" id="{006D7400-5421-4EE9-891D-85775049FD8B}"/>
              </a:ext>
            </a:extLst>
          </p:cNvPr>
          <p:cNvCxnSpPr>
            <a:cxnSpLocks/>
          </p:cNvCxnSpPr>
          <p:nvPr/>
        </p:nvCxnSpPr>
        <p:spPr>
          <a:xfrm flipV="1">
            <a:off x="233394" y="3868912"/>
            <a:ext cx="10658318" cy="405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Retângulo 463">
            <a:extLst>
              <a:ext uri="{FF2B5EF4-FFF2-40B4-BE49-F238E27FC236}">
                <a16:creationId xmlns:a16="http://schemas.microsoft.com/office/drawing/2014/main" id="{903B4CB9-9480-48E7-ADBA-9BAC8CFE32DC}"/>
              </a:ext>
            </a:extLst>
          </p:cNvPr>
          <p:cNvSpPr/>
          <p:nvPr/>
        </p:nvSpPr>
        <p:spPr>
          <a:xfrm>
            <a:off x="227003" y="6245528"/>
            <a:ext cx="213843" cy="5939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TMS, S3_OS</a:t>
            </a:r>
          </a:p>
        </p:txBody>
      </p:sp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1A8D2415-D3E4-494E-AA2B-F987656FDE0A}"/>
              </a:ext>
            </a:extLst>
          </p:cNvPr>
          <p:cNvSpPr/>
          <p:nvPr/>
        </p:nvSpPr>
        <p:spPr>
          <a:xfrm>
            <a:off x="5639319" y="6353741"/>
            <a:ext cx="763237" cy="343217"/>
          </a:xfrm>
          <a:prstGeom prst="roundRect">
            <a:avLst/>
          </a:prstGeom>
          <a:solidFill>
            <a:srgbClr val="D5F4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F0"/>
                </a:solidFill>
              </a:rPr>
              <a:t>12.2– Upload Custódia de comprovante</a:t>
            </a:r>
          </a:p>
        </p:txBody>
      </p:sp>
      <p:cxnSp>
        <p:nvCxnSpPr>
          <p:cNvPr id="88" name="Conector: Angulado 87">
            <a:extLst>
              <a:ext uri="{FF2B5EF4-FFF2-40B4-BE49-F238E27FC236}">
                <a16:creationId xmlns:a16="http://schemas.microsoft.com/office/drawing/2014/main" id="{DDCE464E-296F-4F54-9721-D77FCF8DC357}"/>
              </a:ext>
            </a:extLst>
          </p:cNvPr>
          <p:cNvCxnSpPr>
            <a:cxnSpLocks/>
            <a:stCxn id="87" idx="0"/>
            <a:endCxn id="197" idx="3"/>
          </p:cNvCxnSpPr>
          <p:nvPr/>
        </p:nvCxnSpPr>
        <p:spPr>
          <a:xfrm rot="5400000" flipH="1" flipV="1">
            <a:off x="4611354" y="4712601"/>
            <a:ext cx="3050724" cy="231557"/>
          </a:xfrm>
          <a:prstGeom prst="bentConnector4">
            <a:avLst>
              <a:gd name="adj1" fmla="val 25871"/>
              <a:gd name="adj2" fmla="val 1757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uxograma: Conector fora de Página 95">
            <a:extLst>
              <a:ext uri="{FF2B5EF4-FFF2-40B4-BE49-F238E27FC236}">
                <a16:creationId xmlns:a16="http://schemas.microsoft.com/office/drawing/2014/main" id="{B39ED909-D4E6-467B-8EED-FDA60DB5BF6C}"/>
              </a:ext>
            </a:extLst>
          </p:cNvPr>
          <p:cNvSpPr>
            <a:spLocks noChangeAspect="1"/>
          </p:cNvSpPr>
          <p:nvPr/>
        </p:nvSpPr>
        <p:spPr>
          <a:xfrm>
            <a:off x="3075448" y="3026341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30</a:t>
            </a:r>
          </a:p>
        </p:txBody>
      </p: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CFD7B2DA-F1D4-4068-8D29-77FD570776AA}"/>
              </a:ext>
            </a:extLst>
          </p:cNvPr>
          <p:cNvGrpSpPr/>
          <p:nvPr/>
        </p:nvGrpSpPr>
        <p:grpSpPr>
          <a:xfrm>
            <a:off x="1577059" y="2512247"/>
            <a:ext cx="981372" cy="483851"/>
            <a:chOff x="1338983" y="2512247"/>
            <a:chExt cx="981372" cy="483851"/>
          </a:xfrm>
        </p:grpSpPr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6F3C8BE9-FFE8-433B-841B-B5316DAD3F59}"/>
                </a:ext>
              </a:extLst>
            </p:cNvPr>
            <p:cNvSpPr/>
            <p:nvPr/>
          </p:nvSpPr>
          <p:spPr>
            <a:xfrm>
              <a:off x="1338983" y="2512247"/>
              <a:ext cx="909905" cy="4838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rgbClr val="00B050"/>
                  </a:solidFill>
                </a:rPr>
                <a:t>10.3 – Montagem base  de Entregas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3F1E78D-D9DE-4757-BB56-15E2FFE2285E}"/>
                </a:ext>
              </a:extLst>
            </p:cNvPr>
            <p:cNvSpPr/>
            <p:nvPr/>
          </p:nvSpPr>
          <p:spPr>
            <a:xfrm>
              <a:off x="2274636" y="2564737"/>
              <a:ext cx="45719" cy="122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34604F58-2157-47F3-9F45-1B6B695246C1}"/>
                </a:ext>
              </a:extLst>
            </p:cNvPr>
            <p:cNvSpPr/>
            <p:nvPr/>
          </p:nvSpPr>
          <p:spPr>
            <a:xfrm>
              <a:off x="2083160" y="2947977"/>
              <a:ext cx="53283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03" name="Conector: Angulado 102">
            <a:extLst>
              <a:ext uri="{FF2B5EF4-FFF2-40B4-BE49-F238E27FC236}">
                <a16:creationId xmlns:a16="http://schemas.microsoft.com/office/drawing/2014/main" id="{407D5F8E-FEBC-45EA-B1AD-D0D8F1A2DBD8}"/>
              </a:ext>
            </a:extLst>
          </p:cNvPr>
          <p:cNvCxnSpPr>
            <a:cxnSpLocks/>
            <a:stCxn id="101" idx="2"/>
            <a:endCxn id="96" idx="1"/>
          </p:cNvCxnSpPr>
          <p:nvPr/>
        </p:nvCxnSpPr>
        <p:spPr>
          <a:xfrm rot="16200000" flipH="1">
            <a:off x="2655620" y="2685954"/>
            <a:ext cx="112086" cy="727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Seta: Divisa 108">
            <a:extLst>
              <a:ext uri="{FF2B5EF4-FFF2-40B4-BE49-F238E27FC236}">
                <a16:creationId xmlns:a16="http://schemas.microsoft.com/office/drawing/2014/main" id="{E9EE2976-837D-4FDD-90CF-9A638934B5C9}"/>
              </a:ext>
            </a:extLst>
          </p:cNvPr>
          <p:cNvSpPr/>
          <p:nvPr/>
        </p:nvSpPr>
        <p:spPr>
          <a:xfrm>
            <a:off x="7633566" y="564066"/>
            <a:ext cx="1468928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13 - GESTÃO DE ENTREGAS POR KPIS</a:t>
            </a:r>
          </a:p>
        </p:txBody>
      </p:sp>
      <p:cxnSp>
        <p:nvCxnSpPr>
          <p:cNvPr id="110" name="Conector reto 109">
            <a:extLst>
              <a:ext uri="{FF2B5EF4-FFF2-40B4-BE49-F238E27FC236}">
                <a16:creationId xmlns:a16="http://schemas.microsoft.com/office/drawing/2014/main" id="{BB8C2B51-F937-4E8E-B8B3-A0FA11E87C4D}"/>
              </a:ext>
            </a:extLst>
          </p:cNvPr>
          <p:cNvCxnSpPr>
            <a:cxnSpLocks/>
          </p:cNvCxnSpPr>
          <p:nvPr/>
        </p:nvCxnSpPr>
        <p:spPr>
          <a:xfrm flipH="1">
            <a:off x="7561195" y="915793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uxograma: Conector fora de Página 110">
            <a:extLst>
              <a:ext uri="{FF2B5EF4-FFF2-40B4-BE49-F238E27FC236}">
                <a16:creationId xmlns:a16="http://schemas.microsoft.com/office/drawing/2014/main" id="{19B9D00F-4D4A-4E3E-B69E-CD13A57726B3}"/>
              </a:ext>
            </a:extLst>
          </p:cNvPr>
          <p:cNvSpPr>
            <a:spLocks noChangeAspect="1"/>
          </p:cNvSpPr>
          <p:nvPr/>
        </p:nvSpPr>
        <p:spPr>
          <a:xfrm>
            <a:off x="7830908" y="1158704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30</a:t>
            </a:r>
          </a:p>
        </p:txBody>
      </p:sp>
      <p:sp>
        <p:nvSpPr>
          <p:cNvPr id="114" name="Retângulo: Cantos Arredondados 113">
            <a:extLst>
              <a:ext uri="{FF2B5EF4-FFF2-40B4-BE49-F238E27FC236}">
                <a16:creationId xmlns:a16="http://schemas.microsoft.com/office/drawing/2014/main" id="{89FA22E3-B2AA-4D72-A1A6-C3321CFCB5BD}"/>
              </a:ext>
            </a:extLst>
          </p:cNvPr>
          <p:cNvSpPr/>
          <p:nvPr/>
        </p:nvSpPr>
        <p:spPr>
          <a:xfrm>
            <a:off x="7652155" y="1768447"/>
            <a:ext cx="683534" cy="3389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13.1 – Apuração do NS</a:t>
            </a:r>
          </a:p>
        </p:txBody>
      </p:sp>
      <p:cxnSp>
        <p:nvCxnSpPr>
          <p:cNvPr id="115" name="Conector: Angulado 114">
            <a:extLst>
              <a:ext uri="{FF2B5EF4-FFF2-40B4-BE49-F238E27FC236}">
                <a16:creationId xmlns:a16="http://schemas.microsoft.com/office/drawing/2014/main" id="{DD2D1D99-0396-4F7A-A018-FF6625067977}"/>
              </a:ext>
            </a:extLst>
          </p:cNvPr>
          <p:cNvCxnSpPr>
            <a:cxnSpLocks/>
            <a:stCxn id="111" idx="2"/>
            <a:endCxn id="114" idx="0"/>
          </p:cNvCxnSpPr>
          <p:nvPr/>
        </p:nvCxnSpPr>
        <p:spPr>
          <a:xfrm rot="16200000" flipH="1">
            <a:off x="7743475" y="1518000"/>
            <a:ext cx="450862" cy="50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tângulo: Cantos Arredondados 117">
            <a:extLst>
              <a:ext uri="{FF2B5EF4-FFF2-40B4-BE49-F238E27FC236}">
                <a16:creationId xmlns:a16="http://schemas.microsoft.com/office/drawing/2014/main" id="{1FA0C11F-4523-4F55-BC34-8207CB0F79BF}"/>
              </a:ext>
            </a:extLst>
          </p:cNvPr>
          <p:cNvSpPr/>
          <p:nvPr/>
        </p:nvSpPr>
        <p:spPr>
          <a:xfrm>
            <a:off x="7874296" y="2623315"/>
            <a:ext cx="789403" cy="313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13.2 – NS da Operação</a:t>
            </a:r>
          </a:p>
        </p:txBody>
      </p:sp>
      <p:sp>
        <p:nvSpPr>
          <p:cNvPr id="119" name="Retângulo: Cantos Arredondados 118">
            <a:extLst>
              <a:ext uri="{FF2B5EF4-FFF2-40B4-BE49-F238E27FC236}">
                <a16:creationId xmlns:a16="http://schemas.microsoft.com/office/drawing/2014/main" id="{576AB36F-40AC-4F49-B563-D37059833EAB}"/>
              </a:ext>
            </a:extLst>
          </p:cNvPr>
          <p:cNvSpPr/>
          <p:nvPr/>
        </p:nvSpPr>
        <p:spPr>
          <a:xfrm>
            <a:off x="7865624" y="3336437"/>
            <a:ext cx="806631" cy="3029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13.3 – NS do transportador</a:t>
            </a:r>
          </a:p>
        </p:txBody>
      </p:sp>
      <p:cxnSp>
        <p:nvCxnSpPr>
          <p:cNvPr id="120" name="Conector: Angulado 119">
            <a:extLst>
              <a:ext uri="{FF2B5EF4-FFF2-40B4-BE49-F238E27FC236}">
                <a16:creationId xmlns:a16="http://schemas.microsoft.com/office/drawing/2014/main" id="{B764460C-8F2F-4DCB-890F-7E98FC5F7DE7}"/>
              </a:ext>
            </a:extLst>
          </p:cNvPr>
          <p:cNvCxnSpPr>
            <a:cxnSpLocks/>
            <a:stCxn id="114" idx="1"/>
            <a:endCxn id="118" idx="1"/>
          </p:cNvCxnSpPr>
          <p:nvPr/>
        </p:nvCxnSpPr>
        <p:spPr>
          <a:xfrm rot="10800000" flipH="1" flipV="1">
            <a:off x="7652154" y="1937915"/>
            <a:ext cx="222141" cy="841950"/>
          </a:xfrm>
          <a:prstGeom prst="bentConnector3">
            <a:avLst>
              <a:gd name="adj1" fmla="val -102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: Angulado 122">
            <a:extLst>
              <a:ext uri="{FF2B5EF4-FFF2-40B4-BE49-F238E27FC236}">
                <a16:creationId xmlns:a16="http://schemas.microsoft.com/office/drawing/2014/main" id="{C7312919-A817-4989-85AC-29FFDBB6DF32}"/>
              </a:ext>
            </a:extLst>
          </p:cNvPr>
          <p:cNvCxnSpPr>
            <a:cxnSpLocks/>
            <a:stCxn id="114" idx="1"/>
            <a:endCxn id="119" idx="1"/>
          </p:cNvCxnSpPr>
          <p:nvPr/>
        </p:nvCxnSpPr>
        <p:spPr>
          <a:xfrm rot="10800000" flipH="1" flipV="1">
            <a:off x="7652154" y="1937914"/>
            <a:ext cx="213469" cy="1549981"/>
          </a:xfrm>
          <a:prstGeom prst="bentConnector3">
            <a:avLst>
              <a:gd name="adj1" fmla="val -1070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uxograma: Conector fora de Página 125">
            <a:extLst>
              <a:ext uri="{FF2B5EF4-FFF2-40B4-BE49-F238E27FC236}">
                <a16:creationId xmlns:a16="http://schemas.microsoft.com/office/drawing/2014/main" id="{065E1C6D-81D6-45BD-9031-F8860416B16B}"/>
              </a:ext>
            </a:extLst>
          </p:cNvPr>
          <p:cNvSpPr>
            <a:spLocks noChangeAspect="1"/>
          </p:cNvSpPr>
          <p:nvPr/>
        </p:nvSpPr>
        <p:spPr>
          <a:xfrm>
            <a:off x="8653605" y="3127128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31</a:t>
            </a:r>
          </a:p>
        </p:txBody>
      </p:sp>
      <p:sp>
        <p:nvSpPr>
          <p:cNvPr id="127" name="Fluxograma: Conector fora de Página 126">
            <a:extLst>
              <a:ext uri="{FF2B5EF4-FFF2-40B4-BE49-F238E27FC236}">
                <a16:creationId xmlns:a16="http://schemas.microsoft.com/office/drawing/2014/main" id="{2F10DBC7-2C51-4DE9-9EDD-A48BE3CA4F89}"/>
              </a:ext>
            </a:extLst>
          </p:cNvPr>
          <p:cNvSpPr>
            <a:spLocks noChangeAspect="1"/>
          </p:cNvSpPr>
          <p:nvPr/>
        </p:nvSpPr>
        <p:spPr>
          <a:xfrm>
            <a:off x="8649204" y="3697514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32</a:t>
            </a:r>
          </a:p>
        </p:txBody>
      </p:sp>
      <p:cxnSp>
        <p:nvCxnSpPr>
          <p:cNvPr id="130" name="Conector: Angulado 129">
            <a:extLst>
              <a:ext uri="{FF2B5EF4-FFF2-40B4-BE49-F238E27FC236}">
                <a16:creationId xmlns:a16="http://schemas.microsoft.com/office/drawing/2014/main" id="{3068A12E-2D01-4B5F-901A-F76C5D34E32C}"/>
              </a:ext>
            </a:extLst>
          </p:cNvPr>
          <p:cNvCxnSpPr>
            <a:cxnSpLocks/>
            <a:stCxn id="118" idx="3"/>
            <a:endCxn id="126" idx="0"/>
          </p:cNvCxnSpPr>
          <p:nvPr/>
        </p:nvCxnSpPr>
        <p:spPr>
          <a:xfrm>
            <a:off x="8663699" y="2779865"/>
            <a:ext cx="102889" cy="347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: Angulado 132">
            <a:extLst>
              <a:ext uri="{FF2B5EF4-FFF2-40B4-BE49-F238E27FC236}">
                <a16:creationId xmlns:a16="http://schemas.microsoft.com/office/drawing/2014/main" id="{0030775B-7A19-4453-8B49-AB1E1F4BC152}"/>
              </a:ext>
            </a:extLst>
          </p:cNvPr>
          <p:cNvCxnSpPr>
            <a:cxnSpLocks/>
            <a:stCxn id="119" idx="3"/>
            <a:endCxn id="127" idx="0"/>
          </p:cNvCxnSpPr>
          <p:nvPr/>
        </p:nvCxnSpPr>
        <p:spPr>
          <a:xfrm>
            <a:off x="8672255" y="3487896"/>
            <a:ext cx="89932" cy="209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ângulo: Cantos Arredondados 93">
            <a:extLst>
              <a:ext uri="{FF2B5EF4-FFF2-40B4-BE49-F238E27FC236}">
                <a16:creationId xmlns:a16="http://schemas.microsoft.com/office/drawing/2014/main" id="{775D8E63-74FA-4169-8937-B9C180BEE9A2}"/>
              </a:ext>
            </a:extLst>
          </p:cNvPr>
          <p:cNvSpPr/>
          <p:nvPr/>
        </p:nvSpPr>
        <p:spPr>
          <a:xfrm>
            <a:off x="6694281" y="3047819"/>
            <a:ext cx="763237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9.1 - Exibição dos </a:t>
            </a:r>
            <a:r>
              <a:rPr lang="pt-BR" sz="800">
                <a:solidFill>
                  <a:schemeClr val="tx1"/>
                </a:solidFill>
              </a:rPr>
              <a:t>status dos agendamentos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95" name="Conector: Angulado 94">
            <a:extLst>
              <a:ext uri="{FF2B5EF4-FFF2-40B4-BE49-F238E27FC236}">
                <a16:creationId xmlns:a16="http://schemas.microsoft.com/office/drawing/2014/main" id="{3B7239F9-C681-4C3A-8BF3-16266E77D226}"/>
              </a:ext>
            </a:extLst>
          </p:cNvPr>
          <p:cNvCxnSpPr>
            <a:cxnSpLocks/>
            <a:stCxn id="44" idx="3"/>
            <a:endCxn id="94" idx="0"/>
          </p:cNvCxnSpPr>
          <p:nvPr/>
        </p:nvCxnSpPr>
        <p:spPr>
          <a:xfrm>
            <a:off x="2486964" y="2754173"/>
            <a:ext cx="4588936" cy="29364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0C878C98-30A6-4127-9F1F-3BA8A4120AC4}"/>
              </a:ext>
            </a:extLst>
          </p:cNvPr>
          <p:cNvSpPr/>
          <p:nvPr/>
        </p:nvSpPr>
        <p:spPr>
          <a:xfrm>
            <a:off x="1966614" y="2452678"/>
            <a:ext cx="12819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84" name="Agrupar 483">
            <a:extLst>
              <a:ext uri="{FF2B5EF4-FFF2-40B4-BE49-F238E27FC236}">
                <a16:creationId xmlns:a16="http://schemas.microsoft.com/office/drawing/2014/main" id="{CF3C44B2-68F2-42F4-9E9B-059C05F6A9AE}"/>
              </a:ext>
            </a:extLst>
          </p:cNvPr>
          <p:cNvGrpSpPr/>
          <p:nvPr/>
        </p:nvGrpSpPr>
        <p:grpSpPr>
          <a:xfrm>
            <a:off x="1359443" y="1603834"/>
            <a:ext cx="912627" cy="633081"/>
            <a:chOff x="1359443" y="1603834"/>
            <a:chExt cx="912627" cy="633081"/>
          </a:xfrm>
        </p:grpSpPr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2156058D-2391-406F-A3EF-3374F68671A4}"/>
                </a:ext>
              </a:extLst>
            </p:cNvPr>
            <p:cNvSpPr/>
            <p:nvPr/>
          </p:nvSpPr>
          <p:spPr>
            <a:xfrm>
              <a:off x="1359443" y="1753064"/>
              <a:ext cx="912627" cy="4838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rgbClr val="00B050"/>
                  </a:solidFill>
                </a:rPr>
                <a:t>10.2.2 – Consultas DAILY</a:t>
              </a:r>
            </a:p>
          </p:txBody>
        </p:sp>
        <p:pic>
          <p:nvPicPr>
            <p:cNvPr id="108" name="Gráfico 107" descr="Monitor com preenchimento sólido">
              <a:extLst>
                <a:ext uri="{FF2B5EF4-FFF2-40B4-BE49-F238E27FC236}">
                  <a16:creationId xmlns:a16="http://schemas.microsoft.com/office/drawing/2014/main" id="{0F39F530-01F8-47DD-9857-BA7E172D9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7253" y="1603834"/>
              <a:ext cx="165907" cy="165907"/>
            </a:xfrm>
            <a:prstGeom prst="rect">
              <a:avLst/>
            </a:prstGeom>
          </p:spPr>
        </p:pic>
      </p:grpSp>
      <p:grpSp>
        <p:nvGrpSpPr>
          <p:cNvPr id="487" name="Agrupar 486">
            <a:extLst>
              <a:ext uri="{FF2B5EF4-FFF2-40B4-BE49-F238E27FC236}">
                <a16:creationId xmlns:a16="http://schemas.microsoft.com/office/drawing/2014/main" id="{364F0B72-5B27-4BFE-BD1A-416859A22A0F}"/>
              </a:ext>
            </a:extLst>
          </p:cNvPr>
          <p:cNvGrpSpPr/>
          <p:nvPr/>
        </p:nvGrpSpPr>
        <p:grpSpPr>
          <a:xfrm>
            <a:off x="2450117" y="1609316"/>
            <a:ext cx="912627" cy="640273"/>
            <a:chOff x="2450117" y="1609316"/>
            <a:chExt cx="912627" cy="640273"/>
          </a:xfrm>
        </p:grpSpPr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F92ED696-3A44-466F-8920-0A42D2C922CF}"/>
                </a:ext>
              </a:extLst>
            </p:cNvPr>
            <p:cNvSpPr/>
            <p:nvPr/>
          </p:nvSpPr>
          <p:spPr>
            <a:xfrm>
              <a:off x="2450117" y="1765738"/>
              <a:ext cx="912627" cy="4838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rgbClr val="00B050"/>
                  </a:solidFill>
                </a:rPr>
                <a:t>10.4 Atualização on-line pelo CRM do cliente</a:t>
              </a:r>
            </a:p>
          </p:txBody>
        </p:sp>
        <p:pic>
          <p:nvPicPr>
            <p:cNvPr id="121" name="Gráfico 120" descr="Monitor com preenchimento sólido">
              <a:extLst>
                <a:ext uri="{FF2B5EF4-FFF2-40B4-BE49-F238E27FC236}">
                  <a16:creationId xmlns:a16="http://schemas.microsoft.com/office/drawing/2014/main" id="{6BC91904-5E5A-49CC-B0D1-35E82FFC4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70913" y="1609316"/>
              <a:ext cx="165907" cy="165907"/>
            </a:xfrm>
            <a:prstGeom prst="rect">
              <a:avLst/>
            </a:prstGeom>
          </p:spPr>
        </p:pic>
      </p:grpSp>
      <p:sp>
        <p:nvSpPr>
          <p:cNvPr id="134" name="Fluxograma: Conector fora de Página 133">
            <a:extLst>
              <a:ext uri="{FF2B5EF4-FFF2-40B4-BE49-F238E27FC236}">
                <a16:creationId xmlns:a16="http://schemas.microsoft.com/office/drawing/2014/main" id="{07790564-9363-4934-9255-212CCC53B716}"/>
              </a:ext>
            </a:extLst>
          </p:cNvPr>
          <p:cNvSpPr/>
          <p:nvPr/>
        </p:nvSpPr>
        <p:spPr>
          <a:xfrm>
            <a:off x="2957065" y="3467325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36</a:t>
            </a:r>
          </a:p>
        </p:txBody>
      </p:sp>
      <p:cxnSp>
        <p:nvCxnSpPr>
          <p:cNvPr id="135" name="Conector: Angulado 134">
            <a:extLst>
              <a:ext uri="{FF2B5EF4-FFF2-40B4-BE49-F238E27FC236}">
                <a16:creationId xmlns:a16="http://schemas.microsoft.com/office/drawing/2014/main" id="{2C55500A-2BDE-46E4-8F23-B4F459D0E3F5}"/>
              </a:ext>
            </a:extLst>
          </p:cNvPr>
          <p:cNvCxnSpPr>
            <a:cxnSpLocks/>
            <a:stCxn id="101" idx="2"/>
            <a:endCxn id="134" idx="0"/>
          </p:cNvCxnSpPr>
          <p:nvPr/>
        </p:nvCxnSpPr>
        <p:spPr>
          <a:xfrm rot="16200000" flipH="1">
            <a:off x="2471197" y="2870377"/>
            <a:ext cx="473629" cy="720266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9B28E955-1509-409C-AC77-370CE70B2F2A}"/>
              </a:ext>
            </a:extLst>
          </p:cNvPr>
          <p:cNvSpPr txBox="1"/>
          <p:nvPr/>
        </p:nvSpPr>
        <p:spPr>
          <a:xfrm>
            <a:off x="2739223" y="3698715"/>
            <a:ext cx="57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Status das entregas</a:t>
            </a:r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489E7B3C-FC71-4B28-B936-0B9D14662B21}"/>
              </a:ext>
            </a:extLst>
          </p:cNvPr>
          <p:cNvSpPr/>
          <p:nvPr/>
        </p:nvSpPr>
        <p:spPr>
          <a:xfrm>
            <a:off x="1694722" y="2486584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Retângulo: Cantos Arredondados 145">
            <a:extLst>
              <a:ext uri="{FF2B5EF4-FFF2-40B4-BE49-F238E27FC236}">
                <a16:creationId xmlns:a16="http://schemas.microsoft.com/office/drawing/2014/main" id="{CAB81252-49E6-47FC-BA72-9F8C82991EC0}"/>
              </a:ext>
            </a:extLst>
          </p:cNvPr>
          <p:cNvSpPr/>
          <p:nvPr/>
        </p:nvSpPr>
        <p:spPr>
          <a:xfrm>
            <a:off x="529829" y="2878420"/>
            <a:ext cx="763237" cy="3799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10.2 - Integração de CTEs a monitorar</a:t>
            </a:r>
          </a:p>
        </p:txBody>
      </p:sp>
      <p:cxnSp>
        <p:nvCxnSpPr>
          <p:cNvPr id="147" name="Conector: Angulado 146">
            <a:extLst>
              <a:ext uri="{FF2B5EF4-FFF2-40B4-BE49-F238E27FC236}">
                <a16:creationId xmlns:a16="http://schemas.microsoft.com/office/drawing/2014/main" id="{768CADBD-6CAE-47FF-A141-056EEF91AC35}"/>
              </a:ext>
            </a:extLst>
          </p:cNvPr>
          <p:cNvCxnSpPr>
            <a:cxnSpLocks/>
            <a:stCxn id="146" idx="0"/>
            <a:endCxn id="44" idx="1"/>
          </p:cNvCxnSpPr>
          <p:nvPr/>
        </p:nvCxnSpPr>
        <p:spPr>
          <a:xfrm rot="5400000" flipH="1" flipV="1">
            <a:off x="1182130" y="2483492"/>
            <a:ext cx="124247" cy="66561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uxograma: Conector fora de Página 150">
            <a:extLst>
              <a:ext uri="{FF2B5EF4-FFF2-40B4-BE49-F238E27FC236}">
                <a16:creationId xmlns:a16="http://schemas.microsoft.com/office/drawing/2014/main" id="{7F1A4BE0-58C9-4CD8-ACB8-C80D8D97758D}"/>
              </a:ext>
            </a:extLst>
          </p:cNvPr>
          <p:cNvSpPr/>
          <p:nvPr/>
        </p:nvSpPr>
        <p:spPr>
          <a:xfrm>
            <a:off x="567973" y="2389190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11</a:t>
            </a:r>
          </a:p>
        </p:txBody>
      </p:sp>
      <p:cxnSp>
        <p:nvCxnSpPr>
          <p:cNvPr id="152" name="Conector: Angulado 151">
            <a:extLst>
              <a:ext uri="{FF2B5EF4-FFF2-40B4-BE49-F238E27FC236}">
                <a16:creationId xmlns:a16="http://schemas.microsoft.com/office/drawing/2014/main" id="{6C9EF96B-264B-4475-A8B1-3B994C58CAD0}"/>
              </a:ext>
            </a:extLst>
          </p:cNvPr>
          <p:cNvCxnSpPr>
            <a:cxnSpLocks/>
            <a:endCxn id="155" idx="0"/>
          </p:cNvCxnSpPr>
          <p:nvPr/>
        </p:nvCxnSpPr>
        <p:spPr>
          <a:xfrm rot="16200000" flipH="1">
            <a:off x="662692" y="2684571"/>
            <a:ext cx="208672" cy="416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tângulo 154">
            <a:extLst>
              <a:ext uri="{FF2B5EF4-FFF2-40B4-BE49-F238E27FC236}">
                <a16:creationId xmlns:a16="http://schemas.microsoft.com/office/drawing/2014/main" id="{FC24D049-67D0-49D5-A836-7DEA078E9639}"/>
              </a:ext>
            </a:extLst>
          </p:cNvPr>
          <p:cNvSpPr/>
          <p:nvPr/>
        </p:nvSpPr>
        <p:spPr>
          <a:xfrm>
            <a:off x="764981" y="2809720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8" name="Fluxograma: Terminação 157">
            <a:extLst>
              <a:ext uri="{FF2B5EF4-FFF2-40B4-BE49-F238E27FC236}">
                <a16:creationId xmlns:a16="http://schemas.microsoft.com/office/drawing/2014/main" id="{98DFB661-EB4E-4769-94FE-3A3DA2BE4EC8}"/>
              </a:ext>
            </a:extLst>
          </p:cNvPr>
          <p:cNvSpPr/>
          <p:nvPr/>
        </p:nvSpPr>
        <p:spPr>
          <a:xfrm>
            <a:off x="11120555" y="6689835"/>
            <a:ext cx="443272" cy="10889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FIM</a:t>
            </a:r>
          </a:p>
        </p:txBody>
      </p:sp>
      <p:pic>
        <p:nvPicPr>
          <p:cNvPr id="174" name="Gráfico 173" descr="Monitor com preenchimento sólido">
            <a:extLst>
              <a:ext uri="{FF2B5EF4-FFF2-40B4-BE49-F238E27FC236}">
                <a16:creationId xmlns:a16="http://schemas.microsoft.com/office/drawing/2014/main" id="{940ECD1C-99C4-45C3-98B3-63A0D3D7FB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56074" y="5218891"/>
            <a:ext cx="165907" cy="165907"/>
          </a:xfrm>
          <a:prstGeom prst="rect">
            <a:avLst/>
          </a:prstGeom>
        </p:spPr>
      </p:pic>
      <p:pic>
        <p:nvPicPr>
          <p:cNvPr id="175" name="Gráfico 174" descr="Monitor com preenchimento sólido">
            <a:extLst>
              <a:ext uri="{FF2B5EF4-FFF2-40B4-BE49-F238E27FC236}">
                <a16:creationId xmlns:a16="http://schemas.microsoft.com/office/drawing/2014/main" id="{B0A71108-33ED-423D-BDBF-2E497AF767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59596" y="5757880"/>
            <a:ext cx="165907" cy="165907"/>
          </a:xfrm>
          <a:prstGeom prst="rect">
            <a:avLst/>
          </a:prstGeom>
        </p:spPr>
      </p:pic>
      <p:pic>
        <p:nvPicPr>
          <p:cNvPr id="176" name="Gráfico 175" descr="Monitor com preenchimento sólido">
            <a:extLst>
              <a:ext uri="{FF2B5EF4-FFF2-40B4-BE49-F238E27FC236}">
                <a16:creationId xmlns:a16="http://schemas.microsoft.com/office/drawing/2014/main" id="{3489656C-9E92-488E-97DB-1BEDF674C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6518" y="4448903"/>
            <a:ext cx="165907" cy="165907"/>
          </a:xfrm>
          <a:prstGeom prst="rect">
            <a:avLst/>
          </a:prstGeom>
        </p:spPr>
      </p:pic>
      <p:pic>
        <p:nvPicPr>
          <p:cNvPr id="177" name="Gráfico 176" descr="Monitor com preenchimento sólido">
            <a:extLst>
              <a:ext uri="{FF2B5EF4-FFF2-40B4-BE49-F238E27FC236}">
                <a16:creationId xmlns:a16="http://schemas.microsoft.com/office/drawing/2014/main" id="{8A32ED4E-2659-4F6B-86EF-A2515416CF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94962" y="1701518"/>
            <a:ext cx="165907" cy="165907"/>
          </a:xfrm>
          <a:prstGeom prst="rect">
            <a:avLst/>
          </a:prstGeom>
        </p:spPr>
      </p:pic>
      <p:sp>
        <p:nvSpPr>
          <p:cNvPr id="195" name="Retângulo 194">
            <a:extLst>
              <a:ext uri="{FF2B5EF4-FFF2-40B4-BE49-F238E27FC236}">
                <a16:creationId xmlns:a16="http://schemas.microsoft.com/office/drawing/2014/main" id="{3B0CA650-22BE-4DA6-AF48-8166F5158EBA}"/>
              </a:ext>
            </a:extLst>
          </p:cNvPr>
          <p:cNvSpPr/>
          <p:nvPr/>
        </p:nvSpPr>
        <p:spPr>
          <a:xfrm>
            <a:off x="2333181" y="2496203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0" name="Retângulo: Cantos Arredondados 199">
            <a:extLst>
              <a:ext uri="{FF2B5EF4-FFF2-40B4-BE49-F238E27FC236}">
                <a16:creationId xmlns:a16="http://schemas.microsoft.com/office/drawing/2014/main" id="{E7C798B5-C84E-483A-B9D7-E8DAF12BA260}"/>
              </a:ext>
            </a:extLst>
          </p:cNvPr>
          <p:cNvSpPr/>
          <p:nvPr/>
        </p:nvSpPr>
        <p:spPr>
          <a:xfrm>
            <a:off x="10399468" y="3021474"/>
            <a:ext cx="853387" cy="4838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8.1– Avaliação da entrega</a:t>
            </a:r>
          </a:p>
        </p:txBody>
      </p:sp>
      <p:sp>
        <p:nvSpPr>
          <p:cNvPr id="202" name="Fluxograma: Conector fora de Página 201">
            <a:extLst>
              <a:ext uri="{FF2B5EF4-FFF2-40B4-BE49-F238E27FC236}">
                <a16:creationId xmlns:a16="http://schemas.microsoft.com/office/drawing/2014/main" id="{67B9764C-C1CF-4C91-8CF1-0828518FEADC}"/>
              </a:ext>
            </a:extLst>
          </p:cNvPr>
          <p:cNvSpPr/>
          <p:nvPr/>
        </p:nvSpPr>
        <p:spPr>
          <a:xfrm>
            <a:off x="9847345" y="3162339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36</a:t>
            </a:r>
          </a:p>
        </p:txBody>
      </p:sp>
      <p:sp>
        <p:nvSpPr>
          <p:cNvPr id="203" name="CaixaDeTexto 202">
            <a:extLst>
              <a:ext uri="{FF2B5EF4-FFF2-40B4-BE49-F238E27FC236}">
                <a16:creationId xmlns:a16="http://schemas.microsoft.com/office/drawing/2014/main" id="{D06BAC78-D3F8-45A2-AE39-3649D9573657}"/>
              </a:ext>
            </a:extLst>
          </p:cNvPr>
          <p:cNvSpPr txBox="1"/>
          <p:nvPr/>
        </p:nvSpPr>
        <p:spPr>
          <a:xfrm>
            <a:off x="9484173" y="2766059"/>
            <a:ext cx="613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Status das entregas</a:t>
            </a:r>
          </a:p>
        </p:txBody>
      </p:sp>
      <p:cxnSp>
        <p:nvCxnSpPr>
          <p:cNvPr id="204" name="Conector: Angulado 203">
            <a:extLst>
              <a:ext uri="{FF2B5EF4-FFF2-40B4-BE49-F238E27FC236}">
                <a16:creationId xmlns:a16="http://schemas.microsoft.com/office/drawing/2014/main" id="{ED2C369B-164D-47BB-A9C2-E77A0DF17F84}"/>
              </a:ext>
            </a:extLst>
          </p:cNvPr>
          <p:cNvCxnSpPr>
            <a:cxnSpLocks/>
            <a:stCxn id="202" idx="3"/>
            <a:endCxn id="200" idx="1"/>
          </p:cNvCxnSpPr>
          <p:nvPr/>
        </p:nvCxnSpPr>
        <p:spPr>
          <a:xfrm>
            <a:off x="10069503" y="3262189"/>
            <a:ext cx="329965" cy="1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959552E0-7B23-4FC3-BBE8-176B2E79B62D}"/>
              </a:ext>
            </a:extLst>
          </p:cNvPr>
          <p:cNvSpPr/>
          <p:nvPr/>
        </p:nvSpPr>
        <p:spPr>
          <a:xfrm>
            <a:off x="2454059" y="2814752"/>
            <a:ext cx="5328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Fluxograma: Decisão 136">
            <a:extLst>
              <a:ext uri="{FF2B5EF4-FFF2-40B4-BE49-F238E27FC236}">
                <a16:creationId xmlns:a16="http://schemas.microsoft.com/office/drawing/2014/main" id="{E1C7FF98-DF48-4D8E-80B5-40F0C3E52516}"/>
              </a:ext>
            </a:extLst>
          </p:cNvPr>
          <p:cNvSpPr/>
          <p:nvPr/>
        </p:nvSpPr>
        <p:spPr>
          <a:xfrm>
            <a:off x="3740401" y="3986299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8" name="Conector: Angulado 137">
            <a:extLst>
              <a:ext uri="{FF2B5EF4-FFF2-40B4-BE49-F238E27FC236}">
                <a16:creationId xmlns:a16="http://schemas.microsoft.com/office/drawing/2014/main" id="{23ED63A2-4A2F-4131-B7B5-DF3CAE2C14E4}"/>
              </a:ext>
            </a:extLst>
          </p:cNvPr>
          <p:cNvCxnSpPr>
            <a:cxnSpLocks/>
            <a:stCxn id="116" idx="3"/>
            <a:endCxn id="137" idx="1"/>
          </p:cNvCxnSpPr>
          <p:nvPr/>
        </p:nvCxnSpPr>
        <p:spPr>
          <a:xfrm>
            <a:off x="2507342" y="2837612"/>
            <a:ext cx="1233059" cy="1208291"/>
          </a:xfrm>
          <a:prstGeom prst="bentConnector3">
            <a:avLst>
              <a:gd name="adj1" fmla="val 8782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DF5C9914-9F7F-43F6-B2DA-DB2978726869}"/>
              </a:ext>
            </a:extLst>
          </p:cNvPr>
          <p:cNvSpPr txBox="1"/>
          <p:nvPr/>
        </p:nvSpPr>
        <p:spPr>
          <a:xfrm>
            <a:off x="3747071" y="3628707"/>
            <a:ext cx="90733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Se transportador OTOU por usar</a:t>
            </a:r>
          </a:p>
        </p:txBody>
      </p:sp>
      <p:pic>
        <p:nvPicPr>
          <p:cNvPr id="140" name="Gráfico 139" descr="Monitor com preenchimento sólido">
            <a:extLst>
              <a:ext uri="{FF2B5EF4-FFF2-40B4-BE49-F238E27FC236}">
                <a16:creationId xmlns:a16="http://schemas.microsoft.com/office/drawing/2014/main" id="{C0EF1060-C1DC-44C7-A8E8-2B63A01165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2283" y="1613995"/>
            <a:ext cx="165907" cy="165907"/>
          </a:xfrm>
          <a:prstGeom prst="rect">
            <a:avLst/>
          </a:prstGeom>
        </p:spPr>
      </p:pic>
      <p:sp>
        <p:nvSpPr>
          <p:cNvPr id="141" name="Fluxograma: Decisão 140">
            <a:extLst>
              <a:ext uri="{FF2B5EF4-FFF2-40B4-BE49-F238E27FC236}">
                <a16:creationId xmlns:a16="http://schemas.microsoft.com/office/drawing/2014/main" id="{DE8A0512-1636-48A7-8525-9A7648FAB1CA}"/>
              </a:ext>
            </a:extLst>
          </p:cNvPr>
          <p:cNvSpPr/>
          <p:nvPr/>
        </p:nvSpPr>
        <p:spPr>
          <a:xfrm>
            <a:off x="4867861" y="4614810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2" name="Conector: Angulado 141">
            <a:extLst>
              <a:ext uri="{FF2B5EF4-FFF2-40B4-BE49-F238E27FC236}">
                <a16:creationId xmlns:a16="http://schemas.microsoft.com/office/drawing/2014/main" id="{DB549517-06A0-4CEC-9E63-0EEBDB5C5E2A}"/>
              </a:ext>
            </a:extLst>
          </p:cNvPr>
          <p:cNvCxnSpPr>
            <a:cxnSpLocks/>
            <a:stCxn id="149" idx="0"/>
            <a:endCxn id="141" idx="2"/>
          </p:cNvCxnSpPr>
          <p:nvPr/>
        </p:nvCxnSpPr>
        <p:spPr>
          <a:xfrm rot="5400000" flipH="1" flipV="1">
            <a:off x="4869950" y="4847595"/>
            <a:ext cx="227156" cy="12700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tângulo 147">
            <a:extLst>
              <a:ext uri="{FF2B5EF4-FFF2-40B4-BE49-F238E27FC236}">
                <a16:creationId xmlns:a16="http://schemas.microsoft.com/office/drawing/2014/main" id="{F761807C-6985-4635-AA8A-2D6A64DB4987}"/>
              </a:ext>
            </a:extLst>
          </p:cNvPr>
          <p:cNvSpPr/>
          <p:nvPr/>
        </p:nvSpPr>
        <p:spPr>
          <a:xfrm>
            <a:off x="4481688" y="4881979"/>
            <a:ext cx="5328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1" name="Retângulo: Cantos Arredondados 170">
            <a:extLst>
              <a:ext uri="{FF2B5EF4-FFF2-40B4-BE49-F238E27FC236}">
                <a16:creationId xmlns:a16="http://schemas.microsoft.com/office/drawing/2014/main" id="{6C129625-12D1-4BED-8A3A-31AC5BDE01E2}"/>
              </a:ext>
            </a:extLst>
          </p:cNvPr>
          <p:cNvSpPr/>
          <p:nvPr/>
        </p:nvSpPr>
        <p:spPr>
          <a:xfrm>
            <a:off x="7924468" y="2162396"/>
            <a:ext cx="1010073" cy="3389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13.4 – Apuração Inteligência de negócio SUPPDATA</a:t>
            </a:r>
          </a:p>
        </p:txBody>
      </p:sp>
      <p:cxnSp>
        <p:nvCxnSpPr>
          <p:cNvPr id="172" name="Conector: Angulado 171">
            <a:extLst>
              <a:ext uri="{FF2B5EF4-FFF2-40B4-BE49-F238E27FC236}">
                <a16:creationId xmlns:a16="http://schemas.microsoft.com/office/drawing/2014/main" id="{5AFB03AD-9AA2-4E41-B7B0-33806E4060BB}"/>
              </a:ext>
            </a:extLst>
          </p:cNvPr>
          <p:cNvCxnSpPr>
            <a:cxnSpLocks/>
            <a:stCxn id="111" idx="2"/>
            <a:endCxn id="171" idx="0"/>
          </p:cNvCxnSpPr>
          <p:nvPr/>
        </p:nvCxnSpPr>
        <p:spPr>
          <a:xfrm rot="16200000" flipH="1">
            <a:off x="7764293" y="1497183"/>
            <a:ext cx="844811" cy="485614"/>
          </a:xfrm>
          <a:prstGeom prst="bentConnector3">
            <a:avLst>
              <a:gd name="adj1" fmla="val 122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3A7C3628-B4F8-42C5-8470-C3A62FCEE817}"/>
              </a:ext>
            </a:extLst>
          </p:cNvPr>
          <p:cNvSpPr txBox="1"/>
          <p:nvPr/>
        </p:nvSpPr>
        <p:spPr>
          <a:xfrm>
            <a:off x="4639448" y="4220026"/>
            <a:ext cx="90733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Se transportador OTOU por usar</a:t>
            </a:r>
          </a:p>
        </p:txBody>
      </p:sp>
    </p:spTree>
    <p:extLst>
      <p:ext uri="{BB962C8B-B14F-4D97-AF65-F5344CB8AC3E}">
        <p14:creationId xmlns:p14="http://schemas.microsoft.com/office/powerpoint/2010/main" val="334389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4" grpId="0" animBg="1"/>
      <p:bldP spid="36" grpId="0" animBg="1"/>
      <p:bldP spid="45" grpId="0" animBg="1"/>
      <p:bldP spid="56" grpId="0" animBg="1"/>
      <p:bldP spid="98" grpId="0" animBg="1"/>
      <p:bldP spid="102" grpId="0" animBg="1"/>
      <p:bldP spid="131" grpId="0" animBg="1"/>
      <p:bldP spid="149" grpId="0" animBg="1"/>
      <p:bldP spid="156" grpId="0" animBg="1"/>
      <p:bldP spid="196" grpId="0" animBg="1"/>
      <p:bldP spid="197" grpId="0" animBg="1"/>
      <p:bldP spid="201" grpId="0" animBg="1"/>
      <p:bldP spid="275" grpId="0" animBg="1"/>
      <p:bldP spid="292" grpId="0" animBg="1"/>
      <p:bldP spid="87" grpId="0" animBg="1"/>
      <p:bldP spid="96" grpId="0" animBg="1"/>
      <p:bldP spid="111" grpId="0" animBg="1"/>
      <p:bldP spid="114" grpId="0" animBg="1"/>
      <p:bldP spid="118" grpId="0" animBg="1"/>
      <p:bldP spid="119" grpId="0" animBg="1"/>
      <p:bldP spid="126" grpId="0" animBg="1"/>
      <p:bldP spid="127" grpId="0" animBg="1"/>
      <p:bldP spid="94" grpId="0" animBg="1"/>
      <p:bldP spid="134" grpId="0" animBg="1"/>
      <p:bldP spid="136" grpId="0"/>
      <p:bldP spid="146" grpId="0" animBg="1"/>
      <p:bldP spid="151" grpId="0" animBg="1"/>
      <p:bldP spid="155" grpId="0" animBg="1"/>
      <p:bldP spid="200" grpId="0" animBg="1"/>
      <p:bldP spid="202" grpId="0" animBg="1"/>
      <p:bldP spid="203" grpId="0"/>
      <p:bldP spid="137" grpId="0" animBg="1"/>
      <p:bldP spid="139" grpId="0"/>
      <p:bldP spid="141" grpId="0" animBg="1"/>
      <p:bldP spid="171" grpId="0" animBg="1"/>
      <p:bldP spid="1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14" name="Seta: Divisa 13">
            <a:extLst>
              <a:ext uri="{FF2B5EF4-FFF2-40B4-BE49-F238E27FC236}">
                <a16:creationId xmlns:a16="http://schemas.microsoft.com/office/drawing/2014/main" id="{61F79BF9-B011-4C2F-8A9D-EBF004E3ABD8}"/>
              </a:ext>
            </a:extLst>
          </p:cNvPr>
          <p:cNvSpPr/>
          <p:nvPr/>
        </p:nvSpPr>
        <p:spPr>
          <a:xfrm>
            <a:off x="236883" y="607774"/>
            <a:ext cx="2873786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14 - PARAMETRIZAÇÃO DO FATURAMENTO DO CLIENTE</a:t>
            </a:r>
          </a:p>
        </p:txBody>
      </p:sp>
      <p:sp>
        <p:nvSpPr>
          <p:cNvPr id="15" name="Seta: Divisa 14">
            <a:extLst>
              <a:ext uri="{FF2B5EF4-FFF2-40B4-BE49-F238E27FC236}">
                <a16:creationId xmlns:a16="http://schemas.microsoft.com/office/drawing/2014/main" id="{64BD7B2E-D207-4CB6-AA19-E67302723026}"/>
              </a:ext>
            </a:extLst>
          </p:cNvPr>
          <p:cNvSpPr/>
          <p:nvPr/>
        </p:nvSpPr>
        <p:spPr>
          <a:xfrm>
            <a:off x="3013631" y="607774"/>
            <a:ext cx="2799965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15 - FATURAMENTO DO CLIENTE</a:t>
            </a:r>
          </a:p>
        </p:txBody>
      </p:sp>
      <p:sp>
        <p:nvSpPr>
          <p:cNvPr id="16" name="Seta: Divisa 15">
            <a:extLst>
              <a:ext uri="{FF2B5EF4-FFF2-40B4-BE49-F238E27FC236}">
                <a16:creationId xmlns:a16="http://schemas.microsoft.com/office/drawing/2014/main" id="{F2B95D53-8FE4-496A-9626-53311B85959D}"/>
              </a:ext>
            </a:extLst>
          </p:cNvPr>
          <p:cNvSpPr/>
          <p:nvPr/>
        </p:nvSpPr>
        <p:spPr>
          <a:xfrm>
            <a:off x="5688955" y="607774"/>
            <a:ext cx="3458426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16 - CONCILIAÇÃO DE FRETES A PAGAR</a:t>
            </a:r>
          </a:p>
        </p:txBody>
      </p:sp>
      <p:sp>
        <p:nvSpPr>
          <p:cNvPr id="17" name="Seta: Divisa 16">
            <a:extLst>
              <a:ext uri="{FF2B5EF4-FFF2-40B4-BE49-F238E27FC236}">
                <a16:creationId xmlns:a16="http://schemas.microsoft.com/office/drawing/2014/main" id="{7A40767D-FC00-4E0B-8CE3-BC267FA6F38C}"/>
              </a:ext>
            </a:extLst>
          </p:cNvPr>
          <p:cNvSpPr/>
          <p:nvPr/>
        </p:nvSpPr>
        <p:spPr>
          <a:xfrm>
            <a:off x="8990859" y="607774"/>
            <a:ext cx="2573284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17 - PROCESSAMENTO DE LIQUIDAÇÃO FINANCEIRA DE TRANSPORTE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3BF9EB0-DDCD-46D6-B0FC-2E4E828933CE}"/>
              </a:ext>
            </a:extLst>
          </p:cNvPr>
          <p:cNvSpPr/>
          <p:nvPr/>
        </p:nvSpPr>
        <p:spPr>
          <a:xfrm>
            <a:off x="39462" y="1041911"/>
            <a:ext cx="234535" cy="23870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9BCA416-8021-4AA6-9B11-E1B434194132}"/>
              </a:ext>
            </a:extLst>
          </p:cNvPr>
          <p:cNvSpPr/>
          <p:nvPr/>
        </p:nvSpPr>
        <p:spPr>
          <a:xfrm>
            <a:off x="299942" y="1041912"/>
            <a:ext cx="419360" cy="4840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ER, WMS, TMS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C863960-7BB2-48A2-B434-1D59192853C0}"/>
              </a:ext>
            </a:extLst>
          </p:cNvPr>
          <p:cNvSpPr/>
          <p:nvPr/>
        </p:nvSpPr>
        <p:spPr>
          <a:xfrm>
            <a:off x="39462" y="3502221"/>
            <a:ext cx="247259" cy="26377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ADMINISTRAÇÃO BEXX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089D59A-5731-4F10-992C-F8965D2B4A1A}"/>
              </a:ext>
            </a:extLst>
          </p:cNvPr>
          <p:cNvSpPr/>
          <p:nvPr/>
        </p:nvSpPr>
        <p:spPr>
          <a:xfrm>
            <a:off x="299942" y="3502221"/>
            <a:ext cx="391190" cy="8413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CADASTROS BEXX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5BEAE2B-52A5-426C-8AAD-9548C04F6334}"/>
              </a:ext>
            </a:extLst>
          </p:cNvPr>
          <p:cNvSpPr/>
          <p:nvPr/>
        </p:nvSpPr>
        <p:spPr>
          <a:xfrm>
            <a:off x="299942" y="4371614"/>
            <a:ext cx="404643" cy="10139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ERP FINANCEIRO BEXX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A7A69169-56DB-49AC-A47D-8CCF7174BDF8}"/>
              </a:ext>
            </a:extLst>
          </p:cNvPr>
          <p:cNvCxnSpPr>
            <a:cxnSpLocks/>
          </p:cNvCxnSpPr>
          <p:nvPr/>
        </p:nvCxnSpPr>
        <p:spPr>
          <a:xfrm>
            <a:off x="2941650" y="1089558"/>
            <a:ext cx="0" cy="57497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797F0CF1-E65E-48D6-BA08-CC0D28240864}"/>
              </a:ext>
            </a:extLst>
          </p:cNvPr>
          <p:cNvCxnSpPr>
            <a:cxnSpLocks/>
          </p:cNvCxnSpPr>
          <p:nvPr/>
        </p:nvCxnSpPr>
        <p:spPr>
          <a:xfrm flipV="1">
            <a:off x="271005" y="1531186"/>
            <a:ext cx="11213258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0E17F1AE-4A81-4AEE-A16E-C8BE79680189}"/>
              </a:ext>
            </a:extLst>
          </p:cNvPr>
          <p:cNvCxnSpPr>
            <a:cxnSpLocks/>
          </p:cNvCxnSpPr>
          <p:nvPr/>
        </p:nvCxnSpPr>
        <p:spPr>
          <a:xfrm>
            <a:off x="342069" y="4335063"/>
            <a:ext cx="11270568" cy="313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2C337531-C0E4-456D-A985-BF06802CAD20}"/>
              </a:ext>
            </a:extLst>
          </p:cNvPr>
          <p:cNvSpPr/>
          <p:nvPr/>
        </p:nvSpPr>
        <p:spPr>
          <a:xfrm>
            <a:off x="2990952" y="4353204"/>
            <a:ext cx="741040" cy="483851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15.1 – Geração de Pedido p/ERP faturar Valores da BEXX</a:t>
            </a:r>
          </a:p>
        </p:txBody>
      </p:sp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id="{F091F49A-8151-46C4-B155-1FD9B08CC7AA}"/>
              </a:ext>
            </a:extLst>
          </p:cNvPr>
          <p:cNvCxnSpPr>
            <a:cxnSpLocks/>
            <a:stCxn id="165" idx="2"/>
            <a:endCxn id="35" idx="0"/>
          </p:cNvCxnSpPr>
          <p:nvPr/>
        </p:nvCxnSpPr>
        <p:spPr>
          <a:xfrm rot="16200000" flipH="1">
            <a:off x="3013488" y="4005219"/>
            <a:ext cx="228679" cy="4672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13E770EE-8702-4F5A-ADAF-6E03D67496C5}"/>
              </a:ext>
            </a:extLst>
          </p:cNvPr>
          <p:cNvSpPr/>
          <p:nvPr/>
        </p:nvSpPr>
        <p:spPr>
          <a:xfrm>
            <a:off x="2984663" y="4895307"/>
            <a:ext cx="741040" cy="483851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15.2 - Análise de condições para faturar o cliente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C42D1A01-9613-4ABE-8CB8-39EC50EC7F3D}"/>
              </a:ext>
            </a:extLst>
          </p:cNvPr>
          <p:cNvSpPr/>
          <p:nvPr/>
        </p:nvSpPr>
        <p:spPr>
          <a:xfrm>
            <a:off x="3999969" y="4375109"/>
            <a:ext cx="741040" cy="483851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15.3 - Faturamento do cliente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284BBA91-EB73-41DA-B4CE-FF3A17692210}"/>
              </a:ext>
            </a:extLst>
          </p:cNvPr>
          <p:cNvSpPr/>
          <p:nvPr/>
        </p:nvSpPr>
        <p:spPr>
          <a:xfrm>
            <a:off x="4894649" y="4375109"/>
            <a:ext cx="804214" cy="483851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15.4 - Geração de contas a receber pelo Frete e </a:t>
            </a:r>
            <a:r>
              <a:rPr lang="pt-BR" sz="800" dirty="0" err="1">
                <a:solidFill>
                  <a:srgbClr val="7030A0"/>
                </a:solidFill>
              </a:rPr>
              <a:t>Suc</a:t>
            </a:r>
            <a:r>
              <a:rPr lang="pt-BR" sz="800" dirty="0">
                <a:solidFill>
                  <a:srgbClr val="7030A0"/>
                </a:solidFill>
              </a:rPr>
              <a:t> </a:t>
            </a:r>
            <a:r>
              <a:rPr lang="pt-BR" sz="800" dirty="0" err="1">
                <a:solidFill>
                  <a:srgbClr val="7030A0"/>
                </a:solidFill>
              </a:rPr>
              <a:t>Fee</a:t>
            </a:r>
            <a:r>
              <a:rPr lang="pt-BR" sz="800" dirty="0">
                <a:solidFill>
                  <a:srgbClr val="7030A0"/>
                </a:solidFill>
              </a:rPr>
              <a:t>/ Volume</a:t>
            </a:r>
          </a:p>
        </p:txBody>
      </p: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AC48574C-869A-4220-A415-712A68D32AE5}"/>
              </a:ext>
            </a:extLst>
          </p:cNvPr>
          <p:cNvCxnSpPr>
            <a:cxnSpLocks/>
            <a:stCxn id="140" idx="3"/>
            <a:endCxn id="38" idx="1"/>
          </p:cNvCxnSpPr>
          <p:nvPr/>
        </p:nvCxnSpPr>
        <p:spPr>
          <a:xfrm>
            <a:off x="2285194" y="3700282"/>
            <a:ext cx="699469" cy="1436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6EC39042-26C9-4558-909A-0AEAE54DA81F}"/>
              </a:ext>
            </a:extLst>
          </p:cNvPr>
          <p:cNvCxnSpPr>
            <a:cxnSpLocks/>
            <a:stCxn id="35" idx="3"/>
            <a:endCxn id="271" idx="3"/>
          </p:cNvCxnSpPr>
          <p:nvPr/>
        </p:nvCxnSpPr>
        <p:spPr>
          <a:xfrm>
            <a:off x="3731992" y="4595130"/>
            <a:ext cx="65415" cy="403751"/>
          </a:xfrm>
          <a:prstGeom prst="bentConnector3">
            <a:avLst>
              <a:gd name="adj1" fmla="val 309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39921B72-3DBB-4DAC-BCEB-6C64D371E973}"/>
              </a:ext>
            </a:extLst>
          </p:cNvPr>
          <p:cNvCxnSpPr>
            <a:cxnSpLocks/>
            <a:stCxn id="269" idx="3"/>
            <a:endCxn id="39" idx="2"/>
          </p:cNvCxnSpPr>
          <p:nvPr/>
        </p:nvCxnSpPr>
        <p:spPr>
          <a:xfrm flipV="1">
            <a:off x="3792775" y="4858960"/>
            <a:ext cx="577714" cy="3963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: Angulado 59">
            <a:extLst>
              <a:ext uri="{FF2B5EF4-FFF2-40B4-BE49-F238E27FC236}">
                <a16:creationId xmlns:a16="http://schemas.microsoft.com/office/drawing/2014/main" id="{295F14D8-013B-494D-B4B4-A8960171BC0F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 flipV="1">
            <a:off x="4741009" y="4375109"/>
            <a:ext cx="555747" cy="241926"/>
          </a:xfrm>
          <a:prstGeom prst="bentConnector4">
            <a:avLst>
              <a:gd name="adj1" fmla="val 13823"/>
              <a:gd name="adj2" fmla="val 1944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48D0BC25-0A40-4DC0-B7F2-B0F664DF1057}"/>
              </a:ext>
            </a:extLst>
          </p:cNvPr>
          <p:cNvCxnSpPr>
            <a:cxnSpLocks/>
          </p:cNvCxnSpPr>
          <p:nvPr/>
        </p:nvCxnSpPr>
        <p:spPr>
          <a:xfrm>
            <a:off x="5790308" y="982242"/>
            <a:ext cx="0" cy="57497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33D0CBFD-7CCC-44AA-AD18-4D697AB57571}"/>
              </a:ext>
            </a:extLst>
          </p:cNvPr>
          <p:cNvSpPr/>
          <p:nvPr/>
        </p:nvSpPr>
        <p:spPr>
          <a:xfrm>
            <a:off x="6432503" y="3834739"/>
            <a:ext cx="981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16.1 - Cadastramento de transportador</a:t>
            </a:r>
          </a:p>
        </p:txBody>
      </p:sp>
      <p:sp>
        <p:nvSpPr>
          <p:cNvPr id="67" name="Fluxograma: Conector fora de Página 66">
            <a:extLst>
              <a:ext uri="{FF2B5EF4-FFF2-40B4-BE49-F238E27FC236}">
                <a16:creationId xmlns:a16="http://schemas.microsoft.com/office/drawing/2014/main" id="{36D537F4-2B5E-4610-AD97-1BED4374CF21}"/>
              </a:ext>
            </a:extLst>
          </p:cNvPr>
          <p:cNvSpPr/>
          <p:nvPr/>
        </p:nvSpPr>
        <p:spPr>
          <a:xfrm>
            <a:off x="7935229" y="3805054"/>
            <a:ext cx="156201" cy="12036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/>
              <a:t>18</a:t>
            </a:r>
          </a:p>
        </p:txBody>
      </p:sp>
      <p:cxnSp>
        <p:nvCxnSpPr>
          <p:cNvPr id="68" name="Conector: Angulado 67">
            <a:extLst>
              <a:ext uri="{FF2B5EF4-FFF2-40B4-BE49-F238E27FC236}">
                <a16:creationId xmlns:a16="http://schemas.microsoft.com/office/drawing/2014/main" id="{6FE1F44E-EB49-4D70-94AA-FEC7F9738A49}"/>
              </a:ext>
            </a:extLst>
          </p:cNvPr>
          <p:cNvCxnSpPr>
            <a:cxnSpLocks/>
            <a:stCxn id="67" idx="2"/>
            <a:endCxn id="65" idx="3"/>
          </p:cNvCxnSpPr>
          <p:nvPr/>
        </p:nvCxnSpPr>
        <p:spPr>
          <a:xfrm rot="5400000">
            <a:off x="7637968" y="3701303"/>
            <a:ext cx="151246" cy="5994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3A86897-0C32-40FF-8142-CB08434FE6DF}"/>
              </a:ext>
            </a:extLst>
          </p:cNvPr>
          <p:cNvSpPr/>
          <p:nvPr/>
        </p:nvSpPr>
        <p:spPr>
          <a:xfrm>
            <a:off x="299941" y="1585596"/>
            <a:ext cx="395053" cy="18403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GESTÃO DE FRETES BEXX</a:t>
            </a: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4C2E41B9-334C-4581-945E-62367D9F7BE7}"/>
              </a:ext>
            </a:extLst>
          </p:cNvPr>
          <p:cNvCxnSpPr>
            <a:cxnSpLocks/>
          </p:cNvCxnSpPr>
          <p:nvPr/>
        </p:nvCxnSpPr>
        <p:spPr>
          <a:xfrm>
            <a:off x="2993611" y="3490993"/>
            <a:ext cx="8460451" cy="181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DD6CDF82-30F1-4131-B3D1-CE842EEF7DD5}"/>
              </a:ext>
            </a:extLst>
          </p:cNvPr>
          <p:cNvSpPr/>
          <p:nvPr/>
        </p:nvSpPr>
        <p:spPr>
          <a:xfrm>
            <a:off x="5982847" y="1583499"/>
            <a:ext cx="795210" cy="483851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16.1 - Integração das Notas do cliente</a:t>
            </a:r>
          </a:p>
        </p:txBody>
      </p:sp>
      <p:cxnSp>
        <p:nvCxnSpPr>
          <p:cNvPr id="79" name="Conector: Angulado 78">
            <a:extLst>
              <a:ext uri="{FF2B5EF4-FFF2-40B4-BE49-F238E27FC236}">
                <a16:creationId xmlns:a16="http://schemas.microsoft.com/office/drawing/2014/main" id="{F2B0ECCF-3F55-43A8-8E74-A46374D1B9A8}"/>
              </a:ext>
            </a:extLst>
          </p:cNvPr>
          <p:cNvCxnSpPr>
            <a:cxnSpLocks/>
            <a:stCxn id="154" idx="3"/>
            <a:endCxn id="77" idx="1"/>
          </p:cNvCxnSpPr>
          <p:nvPr/>
        </p:nvCxnSpPr>
        <p:spPr>
          <a:xfrm>
            <a:off x="5260127" y="1709574"/>
            <a:ext cx="722720" cy="115851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B51B29AD-C91A-440A-B113-9C25BCA997E7}"/>
              </a:ext>
            </a:extLst>
          </p:cNvPr>
          <p:cNvSpPr/>
          <p:nvPr/>
        </p:nvSpPr>
        <p:spPr>
          <a:xfrm>
            <a:off x="8108728" y="1576121"/>
            <a:ext cx="795210" cy="483851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16.2 - Integração de CTEs emitidos contra o Cliente</a:t>
            </a:r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ABF4972C-331F-455E-9146-152263355CA6}"/>
              </a:ext>
            </a:extLst>
          </p:cNvPr>
          <p:cNvSpPr/>
          <p:nvPr/>
        </p:nvSpPr>
        <p:spPr>
          <a:xfrm>
            <a:off x="5989482" y="2349836"/>
            <a:ext cx="795210" cy="374148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16.5 - Conciliação de valores  a pagar</a:t>
            </a:r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CEE14C6E-D86A-4991-8754-6C8346311303}"/>
              </a:ext>
            </a:extLst>
          </p:cNvPr>
          <p:cNvSpPr/>
          <p:nvPr/>
        </p:nvSpPr>
        <p:spPr>
          <a:xfrm>
            <a:off x="5986389" y="3089784"/>
            <a:ext cx="795210" cy="380222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16.6 - Geração de pendência</a:t>
            </a:r>
          </a:p>
        </p:txBody>
      </p:sp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9E0F8CE9-4241-45E1-B73B-EDC167999A87}"/>
              </a:ext>
            </a:extLst>
          </p:cNvPr>
          <p:cNvSpPr/>
          <p:nvPr/>
        </p:nvSpPr>
        <p:spPr>
          <a:xfrm>
            <a:off x="8058963" y="3094065"/>
            <a:ext cx="795210" cy="365205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16.8 - Liberação de Vl. a pagar transportador</a:t>
            </a:r>
          </a:p>
        </p:txBody>
      </p:sp>
      <p:cxnSp>
        <p:nvCxnSpPr>
          <p:cNvPr id="85" name="Conector: Angulado 84">
            <a:extLst>
              <a:ext uri="{FF2B5EF4-FFF2-40B4-BE49-F238E27FC236}">
                <a16:creationId xmlns:a16="http://schemas.microsoft.com/office/drawing/2014/main" id="{A1C89CA6-50BD-4030-BE35-06CBBE857CE3}"/>
              </a:ext>
            </a:extLst>
          </p:cNvPr>
          <p:cNvCxnSpPr>
            <a:cxnSpLocks/>
            <a:stCxn id="77" idx="2"/>
            <a:endCxn id="82" idx="0"/>
          </p:cNvCxnSpPr>
          <p:nvPr/>
        </p:nvCxnSpPr>
        <p:spPr>
          <a:xfrm rot="16200000" flipH="1">
            <a:off x="6242526" y="2205275"/>
            <a:ext cx="282486" cy="6635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: Angulado 87">
            <a:extLst>
              <a:ext uri="{FF2B5EF4-FFF2-40B4-BE49-F238E27FC236}">
                <a16:creationId xmlns:a16="http://schemas.microsoft.com/office/drawing/2014/main" id="{3AAB04B5-A6B9-4BC5-8572-ADB2B182BE49}"/>
              </a:ext>
            </a:extLst>
          </p:cNvPr>
          <p:cNvCxnSpPr>
            <a:cxnSpLocks/>
            <a:stCxn id="81" idx="2"/>
            <a:endCxn id="172" idx="0"/>
          </p:cNvCxnSpPr>
          <p:nvPr/>
        </p:nvCxnSpPr>
        <p:spPr>
          <a:xfrm rot="5400000">
            <a:off x="7931759" y="1725646"/>
            <a:ext cx="240248" cy="908901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Angulado 90">
            <a:extLst>
              <a:ext uri="{FF2B5EF4-FFF2-40B4-BE49-F238E27FC236}">
                <a16:creationId xmlns:a16="http://schemas.microsoft.com/office/drawing/2014/main" id="{288B1BE1-B3CD-423F-A29E-90C079EA5F1B}"/>
              </a:ext>
            </a:extLst>
          </p:cNvPr>
          <p:cNvCxnSpPr>
            <a:cxnSpLocks/>
            <a:stCxn id="83" idx="3"/>
            <a:endCxn id="101" idx="1"/>
          </p:cNvCxnSpPr>
          <p:nvPr/>
        </p:nvCxnSpPr>
        <p:spPr>
          <a:xfrm flipV="1">
            <a:off x="6781599" y="3278282"/>
            <a:ext cx="245768" cy="1613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: Angulado 93">
            <a:extLst>
              <a:ext uri="{FF2B5EF4-FFF2-40B4-BE49-F238E27FC236}">
                <a16:creationId xmlns:a16="http://schemas.microsoft.com/office/drawing/2014/main" id="{0ACBD017-2A46-4AC1-A88A-EDB7B5B81995}"/>
              </a:ext>
            </a:extLst>
          </p:cNvPr>
          <p:cNvCxnSpPr>
            <a:cxnSpLocks/>
            <a:stCxn id="185" idx="2"/>
            <a:endCxn id="83" idx="0"/>
          </p:cNvCxnSpPr>
          <p:nvPr/>
        </p:nvCxnSpPr>
        <p:spPr>
          <a:xfrm rot="5400000">
            <a:off x="6308590" y="3011924"/>
            <a:ext cx="153264" cy="2456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: Angulado 97">
            <a:extLst>
              <a:ext uri="{FF2B5EF4-FFF2-40B4-BE49-F238E27FC236}">
                <a16:creationId xmlns:a16="http://schemas.microsoft.com/office/drawing/2014/main" id="{688FE881-CF2F-4526-BD99-1D1ACFBEF954}"/>
              </a:ext>
            </a:extLst>
          </p:cNvPr>
          <p:cNvCxnSpPr>
            <a:cxnSpLocks/>
            <a:stCxn id="65" idx="1"/>
            <a:endCxn id="82" idx="1"/>
          </p:cNvCxnSpPr>
          <p:nvPr/>
        </p:nvCxnSpPr>
        <p:spPr>
          <a:xfrm rot="10800000">
            <a:off x="5989483" y="2536911"/>
            <a:ext cx="443021" cy="1539755"/>
          </a:xfrm>
          <a:prstGeom prst="bentConnector3">
            <a:avLst>
              <a:gd name="adj1" fmla="val 1300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tângulo: Cantos Arredondados 100">
            <a:extLst>
              <a:ext uri="{FF2B5EF4-FFF2-40B4-BE49-F238E27FC236}">
                <a16:creationId xmlns:a16="http://schemas.microsoft.com/office/drawing/2014/main" id="{94A49EC8-E2BA-467C-ACAA-ECCAC1F518CE}"/>
              </a:ext>
            </a:extLst>
          </p:cNvPr>
          <p:cNvSpPr/>
          <p:nvPr/>
        </p:nvSpPr>
        <p:spPr>
          <a:xfrm>
            <a:off x="7027367" y="3095679"/>
            <a:ext cx="795210" cy="365205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16.7 - Liberação de pendência</a:t>
            </a:r>
          </a:p>
        </p:txBody>
      </p:sp>
      <p:cxnSp>
        <p:nvCxnSpPr>
          <p:cNvPr id="108" name="Conector: Angulado 107">
            <a:extLst>
              <a:ext uri="{FF2B5EF4-FFF2-40B4-BE49-F238E27FC236}">
                <a16:creationId xmlns:a16="http://schemas.microsoft.com/office/drawing/2014/main" id="{1712B42A-CF88-4725-9742-A2F181B57FA9}"/>
              </a:ext>
            </a:extLst>
          </p:cNvPr>
          <p:cNvCxnSpPr>
            <a:cxnSpLocks/>
            <a:stCxn id="101" idx="3"/>
            <a:endCxn id="84" idx="1"/>
          </p:cNvCxnSpPr>
          <p:nvPr/>
        </p:nvCxnSpPr>
        <p:spPr>
          <a:xfrm flipV="1">
            <a:off x="7822577" y="3276668"/>
            <a:ext cx="236386" cy="1614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tângulo: Cantos Arredondados 123">
            <a:extLst>
              <a:ext uri="{FF2B5EF4-FFF2-40B4-BE49-F238E27FC236}">
                <a16:creationId xmlns:a16="http://schemas.microsoft.com/office/drawing/2014/main" id="{EFABBD72-479F-449F-84C5-036EF2AD1D40}"/>
              </a:ext>
            </a:extLst>
          </p:cNvPr>
          <p:cNvSpPr/>
          <p:nvPr/>
        </p:nvSpPr>
        <p:spPr>
          <a:xfrm>
            <a:off x="4098881" y="5577231"/>
            <a:ext cx="741040" cy="483851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15.6 - Emissão de cobrança cliente (agenda PIX)</a:t>
            </a:r>
          </a:p>
        </p:txBody>
      </p:sp>
      <p:cxnSp>
        <p:nvCxnSpPr>
          <p:cNvPr id="125" name="Conector: Angulado 124">
            <a:extLst>
              <a:ext uri="{FF2B5EF4-FFF2-40B4-BE49-F238E27FC236}">
                <a16:creationId xmlns:a16="http://schemas.microsoft.com/office/drawing/2014/main" id="{53016505-09C4-467F-BD80-F13DEE0DA47C}"/>
              </a:ext>
            </a:extLst>
          </p:cNvPr>
          <p:cNvCxnSpPr>
            <a:cxnSpLocks/>
            <a:stCxn id="139" idx="3"/>
            <a:endCxn id="144" idx="1"/>
          </p:cNvCxnSpPr>
          <p:nvPr/>
        </p:nvCxnSpPr>
        <p:spPr>
          <a:xfrm flipV="1">
            <a:off x="10529129" y="4826787"/>
            <a:ext cx="233405" cy="3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ângulo: Cantos Arredondados 127">
            <a:extLst>
              <a:ext uri="{FF2B5EF4-FFF2-40B4-BE49-F238E27FC236}">
                <a16:creationId xmlns:a16="http://schemas.microsoft.com/office/drawing/2014/main" id="{BDA4A81B-A71C-4D00-9E49-7F65074A62AE}"/>
              </a:ext>
            </a:extLst>
          </p:cNvPr>
          <p:cNvSpPr/>
          <p:nvPr/>
        </p:nvSpPr>
        <p:spPr>
          <a:xfrm>
            <a:off x="9311295" y="1036087"/>
            <a:ext cx="741040" cy="382789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17.1 - Concilia Cobrança</a:t>
            </a:r>
          </a:p>
        </p:txBody>
      </p:sp>
      <p:cxnSp>
        <p:nvCxnSpPr>
          <p:cNvPr id="129" name="Conector: Angulado 128">
            <a:extLst>
              <a:ext uri="{FF2B5EF4-FFF2-40B4-BE49-F238E27FC236}">
                <a16:creationId xmlns:a16="http://schemas.microsoft.com/office/drawing/2014/main" id="{D359373D-96A1-4B97-89BE-CDA2B0ABE431}"/>
              </a:ext>
            </a:extLst>
          </p:cNvPr>
          <p:cNvCxnSpPr>
            <a:cxnSpLocks/>
            <a:stCxn id="297" idx="3"/>
            <a:endCxn id="128" idx="2"/>
          </p:cNvCxnSpPr>
          <p:nvPr/>
        </p:nvCxnSpPr>
        <p:spPr>
          <a:xfrm flipV="1">
            <a:off x="5053787" y="1418876"/>
            <a:ext cx="4628028" cy="44037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: Angulado 131">
            <a:extLst>
              <a:ext uri="{FF2B5EF4-FFF2-40B4-BE49-F238E27FC236}">
                <a16:creationId xmlns:a16="http://schemas.microsoft.com/office/drawing/2014/main" id="{7058874C-0B5C-4EEF-AFC1-B744DDF46D58}"/>
              </a:ext>
            </a:extLst>
          </p:cNvPr>
          <p:cNvCxnSpPr>
            <a:cxnSpLocks/>
            <a:stCxn id="84" idx="3"/>
            <a:endCxn id="128" idx="1"/>
          </p:cNvCxnSpPr>
          <p:nvPr/>
        </p:nvCxnSpPr>
        <p:spPr>
          <a:xfrm flipV="1">
            <a:off x="8854173" y="1227482"/>
            <a:ext cx="457122" cy="2049186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tângulo: Cantos Arredondados 134">
            <a:extLst>
              <a:ext uri="{FF2B5EF4-FFF2-40B4-BE49-F238E27FC236}">
                <a16:creationId xmlns:a16="http://schemas.microsoft.com/office/drawing/2014/main" id="{52287BF1-A116-4A01-8EA1-1E969680293A}"/>
              </a:ext>
            </a:extLst>
          </p:cNvPr>
          <p:cNvSpPr/>
          <p:nvPr/>
        </p:nvSpPr>
        <p:spPr>
          <a:xfrm>
            <a:off x="10360370" y="1089558"/>
            <a:ext cx="883271" cy="2797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17.2 - Autoriza pagamento</a:t>
            </a:r>
          </a:p>
        </p:txBody>
      </p:sp>
      <p:cxnSp>
        <p:nvCxnSpPr>
          <p:cNvPr id="136" name="Conector: Angulado 135">
            <a:extLst>
              <a:ext uri="{FF2B5EF4-FFF2-40B4-BE49-F238E27FC236}">
                <a16:creationId xmlns:a16="http://schemas.microsoft.com/office/drawing/2014/main" id="{12A70335-A894-4A3A-B38C-8703868331BE}"/>
              </a:ext>
            </a:extLst>
          </p:cNvPr>
          <p:cNvCxnSpPr>
            <a:cxnSpLocks/>
            <a:stCxn id="128" idx="3"/>
            <a:endCxn id="135" idx="1"/>
          </p:cNvCxnSpPr>
          <p:nvPr/>
        </p:nvCxnSpPr>
        <p:spPr>
          <a:xfrm>
            <a:off x="10052335" y="1227482"/>
            <a:ext cx="308035" cy="19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tângulo: Cantos Arredondados 138">
            <a:extLst>
              <a:ext uri="{FF2B5EF4-FFF2-40B4-BE49-F238E27FC236}">
                <a16:creationId xmlns:a16="http://schemas.microsoft.com/office/drawing/2014/main" id="{C82E4C88-52F5-407B-8B60-FD2E01B4CBF6}"/>
              </a:ext>
            </a:extLst>
          </p:cNvPr>
          <p:cNvSpPr/>
          <p:nvPr/>
        </p:nvSpPr>
        <p:spPr>
          <a:xfrm>
            <a:off x="9788089" y="4588225"/>
            <a:ext cx="74104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17.3 - Conciliação bancária</a:t>
            </a:r>
          </a:p>
        </p:txBody>
      </p:sp>
      <p:cxnSp>
        <p:nvCxnSpPr>
          <p:cNvPr id="141" name="Conector: Angulado 140">
            <a:extLst>
              <a:ext uri="{FF2B5EF4-FFF2-40B4-BE49-F238E27FC236}">
                <a16:creationId xmlns:a16="http://schemas.microsoft.com/office/drawing/2014/main" id="{B26E6EE5-733E-403D-B1E7-429774A4BC64}"/>
              </a:ext>
            </a:extLst>
          </p:cNvPr>
          <p:cNvCxnSpPr>
            <a:cxnSpLocks/>
            <a:stCxn id="135" idx="2"/>
            <a:endCxn id="139" idx="0"/>
          </p:cNvCxnSpPr>
          <p:nvPr/>
        </p:nvCxnSpPr>
        <p:spPr>
          <a:xfrm rot="5400000">
            <a:off x="8870851" y="2657070"/>
            <a:ext cx="3218914" cy="6433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ângulo: Cantos Arredondados 143">
            <a:extLst>
              <a:ext uri="{FF2B5EF4-FFF2-40B4-BE49-F238E27FC236}">
                <a16:creationId xmlns:a16="http://schemas.microsoft.com/office/drawing/2014/main" id="{08828555-D34B-40DC-B827-60506A65279D}"/>
              </a:ext>
            </a:extLst>
          </p:cNvPr>
          <p:cNvSpPr/>
          <p:nvPr/>
        </p:nvSpPr>
        <p:spPr>
          <a:xfrm>
            <a:off x="10762534" y="4584861"/>
            <a:ext cx="74104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17.4 - Pagamento Transportador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208E5E19-5839-4CCD-BEC6-6A23A179502A}"/>
              </a:ext>
            </a:extLst>
          </p:cNvPr>
          <p:cNvSpPr txBox="1"/>
          <p:nvPr/>
        </p:nvSpPr>
        <p:spPr>
          <a:xfrm>
            <a:off x="769295" y="3499683"/>
            <a:ext cx="1194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Informação Prazo de Pagamento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7E835E68-9695-4C66-9CF6-84F3099E7BAD}"/>
              </a:ext>
            </a:extLst>
          </p:cNvPr>
          <p:cNvSpPr txBox="1"/>
          <p:nvPr/>
        </p:nvSpPr>
        <p:spPr>
          <a:xfrm>
            <a:off x="3198408" y="1540297"/>
            <a:ext cx="1872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Notas do cliente para conciliação no Gfretes do Cliente</a:t>
            </a:r>
          </a:p>
        </p:txBody>
      </p:sp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F5206C07-8586-4FC4-B4C9-0C7FC2D3CD77}"/>
              </a:ext>
            </a:extLst>
          </p:cNvPr>
          <p:cNvCxnSpPr>
            <a:cxnSpLocks/>
          </p:cNvCxnSpPr>
          <p:nvPr/>
        </p:nvCxnSpPr>
        <p:spPr>
          <a:xfrm flipV="1">
            <a:off x="353793" y="5415470"/>
            <a:ext cx="11396111" cy="205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8AFD5CD6-CA1C-4A3E-8EE4-0A226736946D}"/>
              </a:ext>
            </a:extLst>
          </p:cNvPr>
          <p:cNvSpPr/>
          <p:nvPr/>
        </p:nvSpPr>
        <p:spPr>
          <a:xfrm>
            <a:off x="39462" y="6164731"/>
            <a:ext cx="231543" cy="6758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TRANSORTADOR</a:t>
            </a:r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1DFB551A-6ABC-49CD-A608-A8EAE7B07364}"/>
              </a:ext>
            </a:extLst>
          </p:cNvPr>
          <p:cNvSpPr/>
          <p:nvPr/>
        </p:nvSpPr>
        <p:spPr>
          <a:xfrm>
            <a:off x="299942" y="6171981"/>
            <a:ext cx="415901" cy="663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ERP, TMS</a:t>
            </a:r>
          </a:p>
        </p:txBody>
      </p:sp>
      <p:sp>
        <p:nvSpPr>
          <p:cNvPr id="145" name="Fluxograma: Conector fora de Página 144">
            <a:extLst>
              <a:ext uri="{FF2B5EF4-FFF2-40B4-BE49-F238E27FC236}">
                <a16:creationId xmlns:a16="http://schemas.microsoft.com/office/drawing/2014/main" id="{F844BCBD-1B2A-4346-AA3A-9AB35FED4F20}"/>
              </a:ext>
            </a:extLst>
          </p:cNvPr>
          <p:cNvSpPr>
            <a:spLocks noChangeAspect="1"/>
          </p:cNvSpPr>
          <p:nvPr/>
        </p:nvSpPr>
        <p:spPr>
          <a:xfrm>
            <a:off x="8393602" y="1163186"/>
            <a:ext cx="223714" cy="1572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23</a:t>
            </a:r>
          </a:p>
        </p:txBody>
      </p:sp>
      <p:cxnSp>
        <p:nvCxnSpPr>
          <p:cNvPr id="146" name="Conector: Angulado 145">
            <a:extLst>
              <a:ext uri="{FF2B5EF4-FFF2-40B4-BE49-F238E27FC236}">
                <a16:creationId xmlns:a16="http://schemas.microsoft.com/office/drawing/2014/main" id="{BF5BAE3F-0454-43DC-A2DA-4B02A12C1F98}"/>
              </a:ext>
            </a:extLst>
          </p:cNvPr>
          <p:cNvCxnSpPr>
            <a:cxnSpLocks/>
            <a:stCxn id="145" idx="2"/>
            <a:endCxn id="81" idx="0"/>
          </p:cNvCxnSpPr>
          <p:nvPr/>
        </p:nvCxnSpPr>
        <p:spPr>
          <a:xfrm rot="16200000" flipH="1">
            <a:off x="8378077" y="1447865"/>
            <a:ext cx="255638" cy="874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tângulo: Cantos Arredondados 147">
            <a:extLst>
              <a:ext uri="{FF2B5EF4-FFF2-40B4-BE49-F238E27FC236}">
                <a16:creationId xmlns:a16="http://schemas.microsoft.com/office/drawing/2014/main" id="{A77D020F-4621-4898-B29B-5887D32F7FA5}"/>
              </a:ext>
            </a:extLst>
          </p:cNvPr>
          <p:cNvSpPr/>
          <p:nvPr/>
        </p:nvSpPr>
        <p:spPr>
          <a:xfrm>
            <a:off x="7061688" y="6272641"/>
            <a:ext cx="79521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16.3 – Envio fatura de serviços de transporte contra o cliente</a:t>
            </a:r>
          </a:p>
        </p:txBody>
      </p:sp>
      <p:sp>
        <p:nvSpPr>
          <p:cNvPr id="152" name="Fluxograma: Conector fora de Página 151">
            <a:extLst>
              <a:ext uri="{FF2B5EF4-FFF2-40B4-BE49-F238E27FC236}">
                <a16:creationId xmlns:a16="http://schemas.microsoft.com/office/drawing/2014/main" id="{F6760BAC-DBE8-4795-A0F9-F25E1878B0FF}"/>
              </a:ext>
            </a:extLst>
          </p:cNvPr>
          <p:cNvSpPr>
            <a:spLocks noChangeAspect="1"/>
          </p:cNvSpPr>
          <p:nvPr/>
        </p:nvSpPr>
        <p:spPr>
          <a:xfrm>
            <a:off x="8446164" y="5529293"/>
            <a:ext cx="223714" cy="1572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24</a:t>
            </a:r>
          </a:p>
        </p:txBody>
      </p:sp>
      <p:cxnSp>
        <p:nvCxnSpPr>
          <p:cNvPr id="153" name="Conector: Angulado 152">
            <a:extLst>
              <a:ext uri="{FF2B5EF4-FFF2-40B4-BE49-F238E27FC236}">
                <a16:creationId xmlns:a16="http://schemas.microsoft.com/office/drawing/2014/main" id="{98852160-B923-418A-BA67-7255FBF8FAFA}"/>
              </a:ext>
            </a:extLst>
          </p:cNvPr>
          <p:cNvCxnSpPr>
            <a:cxnSpLocks/>
            <a:stCxn id="148" idx="3"/>
            <a:endCxn id="152" idx="2"/>
          </p:cNvCxnSpPr>
          <p:nvPr/>
        </p:nvCxnSpPr>
        <p:spPr>
          <a:xfrm flipV="1">
            <a:off x="7856898" y="5686590"/>
            <a:ext cx="701123" cy="8279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Fluxograma: Conector fora de Página 155">
            <a:extLst>
              <a:ext uri="{FF2B5EF4-FFF2-40B4-BE49-F238E27FC236}">
                <a16:creationId xmlns:a16="http://schemas.microsoft.com/office/drawing/2014/main" id="{72785184-322E-458B-9813-6B8CDF48D76C}"/>
              </a:ext>
            </a:extLst>
          </p:cNvPr>
          <p:cNvSpPr>
            <a:spLocks noChangeAspect="1"/>
          </p:cNvSpPr>
          <p:nvPr/>
        </p:nvSpPr>
        <p:spPr>
          <a:xfrm>
            <a:off x="7332250" y="1147936"/>
            <a:ext cx="223714" cy="1572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24</a:t>
            </a:r>
          </a:p>
        </p:txBody>
      </p:sp>
      <p:cxnSp>
        <p:nvCxnSpPr>
          <p:cNvPr id="157" name="Conector: Angulado 156">
            <a:extLst>
              <a:ext uri="{FF2B5EF4-FFF2-40B4-BE49-F238E27FC236}">
                <a16:creationId xmlns:a16="http://schemas.microsoft.com/office/drawing/2014/main" id="{93BE80FD-8D4A-4467-95FB-6DACBC41AE26}"/>
              </a:ext>
            </a:extLst>
          </p:cNvPr>
          <p:cNvCxnSpPr>
            <a:cxnSpLocks/>
            <a:stCxn id="156" idx="2"/>
            <a:endCxn id="161" idx="0"/>
          </p:cNvCxnSpPr>
          <p:nvPr/>
        </p:nvCxnSpPr>
        <p:spPr>
          <a:xfrm rot="16200000" flipH="1">
            <a:off x="7312593" y="1436747"/>
            <a:ext cx="267233" cy="4204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tângulo: Cantos Arredondados 160">
            <a:extLst>
              <a:ext uri="{FF2B5EF4-FFF2-40B4-BE49-F238E27FC236}">
                <a16:creationId xmlns:a16="http://schemas.microsoft.com/office/drawing/2014/main" id="{2379C8AA-EA48-46CF-BC99-2946BC62DCE6}"/>
              </a:ext>
            </a:extLst>
          </p:cNvPr>
          <p:cNvSpPr/>
          <p:nvPr/>
        </p:nvSpPr>
        <p:spPr>
          <a:xfrm>
            <a:off x="6831809" y="1572466"/>
            <a:ext cx="1233004" cy="486746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16.3 – Integração de fatura de serviços de transporte contra o cliente</a:t>
            </a:r>
          </a:p>
        </p:txBody>
      </p:sp>
      <p:cxnSp>
        <p:nvCxnSpPr>
          <p:cNvPr id="167" name="Conector: Angulado 166">
            <a:extLst>
              <a:ext uri="{FF2B5EF4-FFF2-40B4-BE49-F238E27FC236}">
                <a16:creationId xmlns:a16="http://schemas.microsoft.com/office/drawing/2014/main" id="{2CCFA3D2-4C5A-41DE-9931-46A4D4079EF4}"/>
              </a:ext>
            </a:extLst>
          </p:cNvPr>
          <p:cNvCxnSpPr>
            <a:cxnSpLocks/>
            <a:stCxn id="161" idx="2"/>
            <a:endCxn id="82" idx="0"/>
          </p:cNvCxnSpPr>
          <p:nvPr/>
        </p:nvCxnSpPr>
        <p:spPr>
          <a:xfrm rot="5400000">
            <a:off x="6772387" y="1673912"/>
            <a:ext cx="290624" cy="1061224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tângulo 188">
            <a:extLst>
              <a:ext uri="{FF2B5EF4-FFF2-40B4-BE49-F238E27FC236}">
                <a16:creationId xmlns:a16="http://schemas.microsoft.com/office/drawing/2014/main" id="{B7AA2B77-872D-4E8C-BC11-76719D8A8E37}"/>
              </a:ext>
            </a:extLst>
          </p:cNvPr>
          <p:cNvSpPr/>
          <p:nvPr/>
        </p:nvSpPr>
        <p:spPr>
          <a:xfrm>
            <a:off x="8874802" y="3817763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5" name="Retângulo 204">
            <a:extLst>
              <a:ext uri="{FF2B5EF4-FFF2-40B4-BE49-F238E27FC236}">
                <a16:creationId xmlns:a16="http://schemas.microsoft.com/office/drawing/2014/main" id="{184EA3AC-1204-4024-B0EA-429F76A66491}"/>
              </a:ext>
            </a:extLst>
          </p:cNvPr>
          <p:cNvSpPr/>
          <p:nvPr/>
        </p:nvSpPr>
        <p:spPr>
          <a:xfrm>
            <a:off x="8877374" y="5983966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0" name="Retângulo 209">
            <a:extLst>
              <a:ext uri="{FF2B5EF4-FFF2-40B4-BE49-F238E27FC236}">
                <a16:creationId xmlns:a16="http://schemas.microsoft.com/office/drawing/2014/main" id="{7B356DC0-78B7-4633-A622-CF09423D6DAE}"/>
              </a:ext>
            </a:extLst>
          </p:cNvPr>
          <p:cNvSpPr/>
          <p:nvPr/>
        </p:nvSpPr>
        <p:spPr>
          <a:xfrm>
            <a:off x="8881062" y="6247751"/>
            <a:ext cx="165907" cy="1110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7" name="Conector reto 216">
            <a:extLst>
              <a:ext uri="{FF2B5EF4-FFF2-40B4-BE49-F238E27FC236}">
                <a16:creationId xmlns:a16="http://schemas.microsoft.com/office/drawing/2014/main" id="{BCB5640B-874F-4350-A4E1-8A152500E794}"/>
              </a:ext>
            </a:extLst>
          </p:cNvPr>
          <p:cNvCxnSpPr>
            <a:cxnSpLocks/>
          </p:cNvCxnSpPr>
          <p:nvPr/>
        </p:nvCxnSpPr>
        <p:spPr>
          <a:xfrm>
            <a:off x="8969439" y="1066114"/>
            <a:ext cx="0" cy="54976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tângulo: Cantos Arredondados 228">
            <a:extLst>
              <a:ext uri="{FF2B5EF4-FFF2-40B4-BE49-F238E27FC236}">
                <a16:creationId xmlns:a16="http://schemas.microsoft.com/office/drawing/2014/main" id="{8C0BCB91-4196-4313-8DA4-700254F9F338}"/>
              </a:ext>
            </a:extLst>
          </p:cNvPr>
          <p:cNvSpPr/>
          <p:nvPr/>
        </p:nvSpPr>
        <p:spPr>
          <a:xfrm>
            <a:off x="3051734" y="5583802"/>
            <a:ext cx="741040" cy="483851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15.6 - Emissão de cobrança via boleto</a:t>
            </a:r>
          </a:p>
        </p:txBody>
      </p:sp>
      <p:cxnSp>
        <p:nvCxnSpPr>
          <p:cNvPr id="249" name="Conector reto 248">
            <a:extLst>
              <a:ext uri="{FF2B5EF4-FFF2-40B4-BE49-F238E27FC236}">
                <a16:creationId xmlns:a16="http://schemas.microsoft.com/office/drawing/2014/main" id="{B2E9DAFA-AC3A-4F2C-A380-E7F39FDD0355}"/>
              </a:ext>
            </a:extLst>
          </p:cNvPr>
          <p:cNvCxnSpPr>
            <a:cxnSpLocks/>
          </p:cNvCxnSpPr>
          <p:nvPr/>
        </p:nvCxnSpPr>
        <p:spPr>
          <a:xfrm flipV="1">
            <a:off x="485554" y="6117073"/>
            <a:ext cx="11058772" cy="212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tângulo 251">
            <a:extLst>
              <a:ext uri="{FF2B5EF4-FFF2-40B4-BE49-F238E27FC236}">
                <a16:creationId xmlns:a16="http://schemas.microsoft.com/office/drawing/2014/main" id="{63A3EDFF-B562-4A02-8C02-3F316A5D002E}"/>
              </a:ext>
            </a:extLst>
          </p:cNvPr>
          <p:cNvSpPr/>
          <p:nvPr/>
        </p:nvSpPr>
        <p:spPr>
          <a:xfrm>
            <a:off x="299942" y="5481724"/>
            <a:ext cx="412477" cy="639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PARCEIRO GATEWAY PGTO</a:t>
            </a:r>
          </a:p>
        </p:txBody>
      </p:sp>
      <p:sp>
        <p:nvSpPr>
          <p:cNvPr id="264" name="Retângulo: Cantos Arredondados 263">
            <a:extLst>
              <a:ext uri="{FF2B5EF4-FFF2-40B4-BE49-F238E27FC236}">
                <a16:creationId xmlns:a16="http://schemas.microsoft.com/office/drawing/2014/main" id="{37338A8C-8D6E-4CCB-9067-E90598B0BBDF}"/>
              </a:ext>
            </a:extLst>
          </p:cNvPr>
          <p:cNvSpPr/>
          <p:nvPr/>
        </p:nvSpPr>
        <p:spPr>
          <a:xfrm>
            <a:off x="4899511" y="4893121"/>
            <a:ext cx="804214" cy="483851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15.5 - Geração de dados para parceiro de cobrança</a:t>
            </a:r>
          </a:p>
        </p:txBody>
      </p:sp>
      <p:cxnSp>
        <p:nvCxnSpPr>
          <p:cNvPr id="266" name="Conector: Angulado 265">
            <a:extLst>
              <a:ext uri="{FF2B5EF4-FFF2-40B4-BE49-F238E27FC236}">
                <a16:creationId xmlns:a16="http://schemas.microsoft.com/office/drawing/2014/main" id="{177BCEFC-70C2-4415-8B48-6D079DC59FA1}"/>
              </a:ext>
            </a:extLst>
          </p:cNvPr>
          <p:cNvCxnSpPr>
            <a:cxnSpLocks/>
            <a:stCxn id="42" idx="3"/>
            <a:endCxn id="264" idx="3"/>
          </p:cNvCxnSpPr>
          <p:nvPr/>
        </p:nvCxnSpPr>
        <p:spPr>
          <a:xfrm>
            <a:off x="5698863" y="4617035"/>
            <a:ext cx="4862" cy="518012"/>
          </a:xfrm>
          <a:prstGeom prst="bentConnector3">
            <a:avLst>
              <a:gd name="adj1" fmla="val 4801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tângulo 268">
            <a:extLst>
              <a:ext uri="{FF2B5EF4-FFF2-40B4-BE49-F238E27FC236}">
                <a16:creationId xmlns:a16="http://schemas.microsoft.com/office/drawing/2014/main" id="{E6E0AD9C-493E-4FE1-9877-8AB8F6732F43}"/>
              </a:ext>
            </a:extLst>
          </p:cNvPr>
          <p:cNvSpPr/>
          <p:nvPr/>
        </p:nvSpPr>
        <p:spPr>
          <a:xfrm>
            <a:off x="3693693" y="5205580"/>
            <a:ext cx="99082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1" name="Retângulo 270">
            <a:extLst>
              <a:ext uri="{FF2B5EF4-FFF2-40B4-BE49-F238E27FC236}">
                <a16:creationId xmlns:a16="http://schemas.microsoft.com/office/drawing/2014/main" id="{3AA7A0B0-2A0D-412F-B128-848131733917}"/>
              </a:ext>
            </a:extLst>
          </p:cNvPr>
          <p:cNvSpPr/>
          <p:nvPr/>
        </p:nvSpPr>
        <p:spPr>
          <a:xfrm>
            <a:off x="3698325" y="4949199"/>
            <a:ext cx="99082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4" name="Conector: Angulado 273">
            <a:extLst>
              <a:ext uri="{FF2B5EF4-FFF2-40B4-BE49-F238E27FC236}">
                <a16:creationId xmlns:a16="http://schemas.microsoft.com/office/drawing/2014/main" id="{683457ED-65AC-429A-9024-9A90B3F1290F}"/>
              </a:ext>
            </a:extLst>
          </p:cNvPr>
          <p:cNvCxnSpPr>
            <a:cxnSpLocks/>
            <a:stCxn id="264" idx="2"/>
            <a:endCxn id="229" idx="0"/>
          </p:cNvCxnSpPr>
          <p:nvPr/>
        </p:nvCxnSpPr>
        <p:spPr>
          <a:xfrm rot="5400000">
            <a:off x="4258521" y="4540705"/>
            <a:ext cx="206830" cy="187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ector: Angulado 279">
            <a:extLst>
              <a:ext uri="{FF2B5EF4-FFF2-40B4-BE49-F238E27FC236}">
                <a16:creationId xmlns:a16="http://schemas.microsoft.com/office/drawing/2014/main" id="{C7A79224-F2A5-4311-860E-11813598C57C}"/>
              </a:ext>
            </a:extLst>
          </p:cNvPr>
          <p:cNvCxnSpPr>
            <a:cxnSpLocks/>
            <a:stCxn id="264" idx="2"/>
            <a:endCxn id="124" idx="0"/>
          </p:cNvCxnSpPr>
          <p:nvPr/>
        </p:nvCxnSpPr>
        <p:spPr>
          <a:xfrm rot="5400000">
            <a:off x="4785381" y="5060993"/>
            <a:ext cx="200259" cy="8322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tângulo 296">
            <a:extLst>
              <a:ext uri="{FF2B5EF4-FFF2-40B4-BE49-F238E27FC236}">
                <a16:creationId xmlns:a16="http://schemas.microsoft.com/office/drawing/2014/main" id="{322E7049-4664-4F03-97FB-02545D479755}"/>
              </a:ext>
            </a:extLst>
          </p:cNvPr>
          <p:cNvSpPr/>
          <p:nvPr/>
        </p:nvSpPr>
        <p:spPr>
          <a:xfrm>
            <a:off x="4954705" y="5772916"/>
            <a:ext cx="99082" cy="99363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9" name="Conector: Angulado 298">
            <a:extLst>
              <a:ext uri="{FF2B5EF4-FFF2-40B4-BE49-F238E27FC236}">
                <a16:creationId xmlns:a16="http://schemas.microsoft.com/office/drawing/2014/main" id="{56F6A7CA-5D9F-41B0-9DEF-A9BA1A2BAB0D}"/>
              </a:ext>
            </a:extLst>
          </p:cNvPr>
          <p:cNvCxnSpPr>
            <a:cxnSpLocks/>
            <a:stCxn id="229" idx="2"/>
            <a:endCxn id="297" idx="2"/>
          </p:cNvCxnSpPr>
          <p:nvPr/>
        </p:nvCxnSpPr>
        <p:spPr>
          <a:xfrm rot="5400000" flipH="1" flipV="1">
            <a:off x="4115563" y="5178970"/>
            <a:ext cx="195374" cy="1581992"/>
          </a:xfrm>
          <a:prstGeom prst="bentConnector3">
            <a:avLst>
              <a:gd name="adj1" fmla="val -1170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ector: Angulado 304">
            <a:extLst>
              <a:ext uri="{FF2B5EF4-FFF2-40B4-BE49-F238E27FC236}">
                <a16:creationId xmlns:a16="http://schemas.microsoft.com/office/drawing/2014/main" id="{E1365909-0D34-4C5B-9A58-F182E5C6C288}"/>
              </a:ext>
            </a:extLst>
          </p:cNvPr>
          <p:cNvCxnSpPr>
            <a:cxnSpLocks/>
            <a:stCxn id="124" idx="2"/>
            <a:endCxn id="297" idx="2"/>
          </p:cNvCxnSpPr>
          <p:nvPr/>
        </p:nvCxnSpPr>
        <p:spPr>
          <a:xfrm rot="5400000" flipH="1" flipV="1">
            <a:off x="4642421" y="5699258"/>
            <a:ext cx="188803" cy="534845"/>
          </a:xfrm>
          <a:prstGeom prst="bentConnector3">
            <a:avLst>
              <a:gd name="adj1" fmla="val -1210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tângulo 325">
            <a:extLst>
              <a:ext uri="{FF2B5EF4-FFF2-40B4-BE49-F238E27FC236}">
                <a16:creationId xmlns:a16="http://schemas.microsoft.com/office/drawing/2014/main" id="{84C78D23-2E4F-4695-ACBE-80476B820AED}"/>
              </a:ext>
            </a:extLst>
          </p:cNvPr>
          <p:cNvSpPr/>
          <p:nvPr/>
        </p:nvSpPr>
        <p:spPr>
          <a:xfrm>
            <a:off x="478267" y="3439252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0" name="Retângulo 329">
            <a:extLst>
              <a:ext uri="{FF2B5EF4-FFF2-40B4-BE49-F238E27FC236}">
                <a16:creationId xmlns:a16="http://schemas.microsoft.com/office/drawing/2014/main" id="{D1FBED8E-633A-4B08-9421-C99B85425C85}"/>
              </a:ext>
            </a:extLst>
          </p:cNvPr>
          <p:cNvSpPr/>
          <p:nvPr/>
        </p:nvSpPr>
        <p:spPr>
          <a:xfrm>
            <a:off x="2865459" y="2814691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2" name="Retângulo 331">
            <a:extLst>
              <a:ext uri="{FF2B5EF4-FFF2-40B4-BE49-F238E27FC236}">
                <a16:creationId xmlns:a16="http://schemas.microsoft.com/office/drawing/2014/main" id="{7FD9A42B-C750-4976-8CB4-A19D0F5D1CE1}"/>
              </a:ext>
            </a:extLst>
          </p:cNvPr>
          <p:cNvSpPr/>
          <p:nvPr/>
        </p:nvSpPr>
        <p:spPr>
          <a:xfrm>
            <a:off x="2851930" y="3676546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2" name="Conector: Angulado 341">
            <a:extLst>
              <a:ext uri="{FF2B5EF4-FFF2-40B4-BE49-F238E27FC236}">
                <a16:creationId xmlns:a16="http://schemas.microsoft.com/office/drawing/2014/main" id="{825738E4-5AAC-4309-923D-EAD2D1E20AE5}"/>
              </a:ext>
            </a:extLst>
          </p:cNvPr>
          <p:cNvCxnSpPr>
            <a:cxnSpLocks/>
            <a:stCxn id="250" idx="3"/>
            <a:endCxn id="38" idx="1"/>
          </p:cNvCxnSpPr>
          <p:nvPr/>
        </p:nvCxnSpPr>
        <p:spPr>
          <a:xfrm>
            <a:off x="2280876" y="4101367"/>
            <a:ext cx="703787" cy="10358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luxograma: Conector fora de Página 121">
            <a:extLst>
              <a:ext uri="{FF2B5EF4-FFF2-40B4-BE49-F238E27FC236}">
                <a16:creationId xmlns:a16="http://schemas.microsoft.com/office/drawing/2014/main" id="{035360D7-4BAE-4FAB-83C4-E1A09B526622}"/>
              </a:ext>
            </a:extLst>
          </p:cNvPr>
          <p:cNvSpPr/>
          <p:nvPr/>
        </p:nvSpPr>
        <p:spPr>
          <a:xfrm>
            <a:off x="5037969" y="1908757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33</a:t>
            </a:r>
          </a:p>
        </p:txBody>
      </p:sp>
      <p:cxnSp>
        <p:nvCxnSpPr>
          <p:cNvPr id="123" name="Conector: Angulado 122">
            <a:extLst>
              <a:ext uri="{FF2B5EF4-FFF2-40B4-BE49-F238E27FC236}">
                <a16:creationId xmlns:a16="http://schemas.microsoft.com/office/drawing/2014/main" id="{70F03524-4658-4DE8-8A44-E40FA92FDB33}"/>
              </a:ext>
            </a:extLst>
          </p:cNvPr>
          <p:cNvCxnSpPr>
            <a:cxnSpLocks/>
            <a:stCxn id="122" idx="3"/>
            <a:endCxn id="82" idx="1"/>
          </p:cNvCxnSpPr>
          <p:nvPr/>
        </p:nvCxnSpPr>
        <p:spPr>
          <a:xfrm>
            <a:off x="5260127" y="2008607"/>
            <a:ext cx="729355" cy="528303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5209AF87-F02B-40C1-B172-D0388A8EA94A}"/>
              </a:ext>
            </a:extLst>
          </p:cNvPr>
          <p:cNvSpPr txBox="1"/>
          <p:nvPr/>
        </p:nvSpPr>
        <p:spPr>
          <a:xfrm>
            <a:off x="4062521" y="1883747"/>
            <a:ext cx="944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Tabelas de frete</a:t>
            </a:r>
          </a:p>
        </p:txBody>
      </p: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ACAA1DAC-2A7B-4A65-8618-92A9045927D4}"/>
              </a:ext>
            </a:extLst>
          </p:cNvPr>
          <p:cNvCxnSpPr>
            <a:cxnSpLocks/>
            <a:stCxn id="326" idx="3"/>
          </p:cNvCxnSpPr>
          <p:nvPr/>
        </p:nvCxnSpPr>
        <p:spPr>
          <a:xfrm>
            <a:off x="644174" y="3488934"/>
            <a:ext cx="222128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luxograma: Conector fora de Página 139">
            <a:extLst>
              <a:ext uri="{FF2B5EF4-FFF2-40B4-BE49-F238E27FC236}">
                <a16:creationId xmlns:a16="http://schemas.microsoft.com/office/drawing/2014/main" id="{15ADC7C2-8EB5-4C15-B802-4DB9D92AE9CF}"/>
              </a:ext>
            </a:extLst>
          </p:cNvPr>
          <p:cNvSpPr/>
          <p:nvPr/>
        </p:nvSpPr>
        <p:spPr>
          <a:xfrm>
            <a:off x="2063036" y="3600432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sp>
        <p:nvSpPr>
          <p:cNvPr id="147" name="Fluxograma: Conector fora de Página 146">
            <a:extLst>
              <a:ext uri="{FF2B5EF4-FFF2-40B4-BE49-F238E27FC236}">
                <a16:creationId xmlns:a16="http://schemas.microsoft.com/office/drawing/2014/main" id="{75B08A6A-57B5-424E-A4C0-E8A92AB03EC9}"/>
              </a:ext>
            </a:extLst>
          </p:cNvPr>
          <p:cNvSpPr/>
          <p:nvPr/>
        </p:nvSpPr>
        <p:spPr>
          <a:xfrm>
            <a:off x="5037969" y="2188702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35</a:t>
            </a:r>
          </a:p>
        </p:txBody>
      </p:sp>
      <p:cxnSp>
        <p:nvCxnSpPr>
          <p:cNvPr id="150" name="Conector: Angulado 149">
            <a:extLst>
              <a:ext uri="{FF2B5EF4-FFF2-40B4-BE49-F238E27FC236}">
                <a16:creationId xmlns:a16="http://schemas.microsoft.com/office/drawing/2014/main" id="{B9954CBA-D2DF-450D-B3D6-49D6F6F4C726}"/>
              </a:ext>
            </a:extLst>
          </p:cNvPr>
          <p:cNvCxnSpPr>
            <a:cxnSpLocks/>
            <a:stCxn id="147" idx="3"/>
            <a:endCxn id="82" idx="1"/>
          </p:cNvCxnSpPr>
          <p:nvPr/>
        </p:nvCxnSpPr>
        <p:spPr>
          <a:xfrm>
            <a:off x="5260127" y="2288552"/>
            <a:ext cx="729355" cy="248358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BDAF0BDB-CD31-4DFE-8810-DFAA5E31C6BC}"/>
              </a:ext>
            </a:extLst>
          </p:cNvPr>
          <p:cNvSpPr txBox="1"/>
          <p:nvPr/>
        </p:nvSpPr>
        <p:spPr>
          <a:xfrm>
            <a:off x="3254433" y="2107280"/>
            <a:ext cx="1762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Parâmetro de autorização de faturamento/</a:t>
            </a:r>
            <a:r>
              <a:rPr lang="pt-BR" sz="800" i="1" dirty="0" err="1">
                <a:solidFill>
                  <a:srgbClr val="FF0000"/>
                </a:solidFill>
              </a:rPr>
              <a:t>pgto</a:t>
            </a:r>
            <a:r>
              <a:rPr lang="pt-BR" sz="800" i="1" dirty="0">
                <a:solidFill>
                  <a:srgbClr val="FF0000"/>
                </a:solidFill>
              </a:rPr>
              <a:t> CTEs</a:t>
            </a:r>
          </a:p>
        </p:txBody>
      </p:sp>
      <p:sp>
        <p:nvSpPr>
          <p:cNvPr id="154" name="Fluxograma: Conector fora de Página 153">
            <a:extLst>
              <a:ext uri="{FF2B5EF4-FFF2-40B4-BE49-F238E27FC236}">
                <a16:creationId xmlns:a16="http://schemas.microsoft.com/office/drawing/2014/main" id="{D059F8A1-F097-48A3-930D-D2F508059CA0}"/>
              </a:ext>
            </a:extLst>
          </p:cNvPr>
          <p:cNvSpPr/>
          <p:nvPr/>
        </p:nvSpPr>
        <p:spPr>
          <a:xfrm>
            <a:off x="5037969" y="1609724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16</a:t>
            </a:r>
          </a:p>
        </p:txBody>
      </p:sp>
      <p:sp>
        <p:nvSpPr>
          <p:cNvPr id="155" name="Fluxograma: Conector fora de Página 154">
            <a:extLst>
              <a:ext uri="{FF2B5EF4-FFF2-40B4-BE49-F238E27FC236}">
                <a16:creationId xmlns:a16="http://schemas.microsoft.com/office/drawing/2014/main" id="{A57B8B9A-626B-4C42-80C5-07E6C577FEA9}"/>
              </a:ext>
            </a:extLst>
          </p:cNvPr>
          <p:cNvSpPr/>
          <p:nvPr/>
        </p:nvSpPr>
        <p:spPr>
          <a:xfrm>
            <a:off x="5042388" y="2473012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36</a:t>
            </a:r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A6191C62-534C-4CAD-A52D-83E96549D5B6}"/>
              </a:ext>
            </a:extLst>
          </p:cNvPr>
          <p:cNvSpPr txBox="1"/>
          <p:nvPr/>
        </p:nvSpPr>
        <p:spPr>
          <a:xfrm>
            <a:off x="3992136" y="2433900"/>
            <a:ext cx="1085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Status das entregas</a:t>
            </a:r>
          </a:p>
        </p:txBody>
      </p:sp>
      <p:cxnSp>
        <p:nvCxnSpPr>
          <p:cNvPr id="159" name="Conector: Angulado 158">
            <a:extLst>
              <a:ext uri="{FF2B5EF4-FFF2-40B4-BE49-F238E27FC236}">
                <a16:creationId xmlns:a16="http://schemas.microsoft.com/office/drawing/2014/main" id="{D6B40669-4D5D-4327-8661-CE562AD104F2}"/>
              </a:ext>
            </a:extLst>
          </p:cNvPr>
          <p:cNvCxnSpPr>
            <a:cxnSpLocks/>
            <a:stCxn id="155" idx="3"/>
            <a:endCxn id="82" idx="1"/>
          </p:cNvCxnSpPr>
          <p:nvPr/>
        </p:nvCxnSpPr>
        <p:spPr>
          <a:xfrm flipV="1">
            <a:off x="5264546" y="2536910"/>
            <a:ext cx="724936" cy="35952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tângulo: Cantos Arredondados 171">
            <a:extLst>
              <a:ext uri="{FF2B5EF4-FFF2-40B4-BE49-F238E27FC236}">
                <a16:creationId xmlns:a16="http://schemas.microsoft.com/office/drawing/2014/main" id="{CB1F2A7D-0FE6-464A-B4CF-6E83AC49EEF5}"/>
              </a:ext>
            </a:extLst>
          </p:cNvPr>
          <p:cNvSpPr/>
          <p:nvPr/>
        </p:nvSpPr>
        <p:spPr>
          <a:xfrm>
            <a:off x="7122808" y="2300220"/>
            <a:ext cx="949248" cy="336115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16.3 – </a:t>
            </a:r>
            <a:r>
              <a:rPr lang="pt-BR" sz="800" dirty="0" err="1">
                <a:solidFill>
                  <a:srgbClr val="FF33CC"/>
                </a:solidFill>
              </a:rPr>
              <a:t>Pré</a:t>
            </a:r>
            <a:r>
              <a:rPr lang="pt-BR" sz="800" dirty="0">
                <a:solidFill>
                  <a:srgbClr val="FF33CC"/>
                </a:solidFill>
              </a:rPr>
              <a:t> consistência de CTEs</a:t>
            </a:r>
          </a:p>
        </p:txBody>
      </p:sp>
      <p:cxnSp>
        <p:nvCxnSpPr>
          <p:cNvPr id="174" name="Conector: Angulado 173">
            <a:extLst>
              <a:ext uri="{FF2B5EF4-FFF2-40B4-BE49-F238E27FC236}">
                <a16:creationId xmlns:a16="http://schemas.microsoft.com/office/drawing/2014/main" id="{BC39C171-DCB8-4689-B93E-E3C9FF8D4928}"/>
              </a:ext>
            </a:extLst>
          </p:cNvPr>
          <p:cNvCxnSpPr>
            <a:cxnSpLocks/>
            <a:stCxn id="172" idx="2"/>
            <a:endCxn id="213" idx="0"/>
          </p:cNvCxnSpPr>
          <p:nvPr/>
        </p:nvCxnSpPr>
        <p:spPr>
          <a:xfrm rot="16200000" flipH="1">
            <a:off x="7526118" y="2707649"/>
            <a:ext cx="145869" cy="3240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tângulo 176">
            <a:extLst>
              <a:ext uri="{FF2B5EF4-FFF2-40B4-BE49-F238E27FC236}">
                <a16:creationId xmlns:a16="http://schemas.microsoft.com/office/drawing/2014/main" id="{A37134D3-ABE7-4185-8894-E99B5822728D}"/>
              </a:ext>
            </a:extLst>
          </p:cNvPr>
          <p:cNvSpPr/>
          <p:nvPr/>
        </p:nvSpPr>
        <p:spPr>
          <a:xfrm>
            <a:off x="6770432" y="2493166"/>
            <a:ext cx="5328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5" name="Fluxograma: Decisão 184">
            <a:extLst>
              <a:ext uri="{FF2B5EF4-FFF2-40B4-BE49-F238E27FC236}">
                <a16:creationId xmlns:a16="http://schemas.microsoft.com/office/drawing/2014/main" id="{F23BA145-2B65-4649-B1AD-4F0BA655C530}"/>
              </a:ext>
            </a:extLst>
          </p:cNvPr>
          <p:cNvSpPr/>
          <p:nvPr/>
        </p:nvSpPr>
        <p:spPr>
          <a:xfrm>
            <a:off x="6306276" y="2868571"/>
            <a:ext cx="160348" cy="67949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5" name="Conector: Angulado 194">
            <a:extLst>
              <a:ext uri="{FF2B5EF4-FFF2-40B4-BE49-F238E27FC236}">
                <a16:creationId xmlns:a16="http://schemas.microsoft.com/office/drawing/2014/main" id="{1B05FDCA-4DBF-4CB7-A3BB-4870036F4617}"/>
              </a:ext>
            </a:extLst>
          </p:cNvPr>
          <p:cNvCxnSpPr>
            <a:cxnSpLocks/>
            <a:stCxn id="82" idx="2"/>
            <a:endCxn id="185" idx="0"/>
          </p:cNvCxnSpPr>
          <p:nvPr/>
        </p:nvCxnSpPr>
        <p:spPr>
          <a:xfrm rot="5400000">
            <a:off x="6314476" y="2795959"/>
            <a:ext cx="144587" cy="637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: Angulado 197">
            <a:extLst>
              <a:ext uri="{FF2B5EF4-FFF2-40B4-BE49-F238E27FC236}">
                <a16:creationId xmlns:a16="http://schemas.microsoft.com/office/drawing/2014/main" id="{4C593CA1-2896-4020-B201-4F8F62F58A0C}"/>
              </a:ext>
            </a:extLst>
          </p:cNvPr>
          <p:cNvCxnSpPr>
            <a:cxnSpLocks/>
            <a:stCxn id="185" idx="3"/>
            <a:endCxn id="84" idx="0"/>
          </p:cNvCxnSpPr>
          <p:nvPr/>
        </p:nvCxnSpPr>
        <p:spPr>
          <a:xfrm>
            <a:off x="6466624" y="2902546"/>
            <a:ext cx="1989944" cy="191519"/>
          </a:xfrm>
          <a:prstGeom prst="bentConnector2">
            <a:avLst/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Fluxograma: Decisão 212">
            <a:extLst>
              <a:ext uri="{FF2B5EF4-FFF2-40B4-BE49-F238E27FC236}">
                <a16:creationId xmlns:a16="http://schemas.microsoft.com/office/drawing/2014/main" id="{42A69924-07C6-4CAD-BF26-5AA41962473E}"/>
              </a:ext>
            </a:extLst>
          </p:cNvPr>
          <p:cNvSpPr/>
          <p:nvPr/>
        </p:nvSpPr>
        <p:spPr>
          <a:xfrm>
            <a:off x="7520498" y="2782204"/>
            <a:ext cx="160348" cy="67949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6" name="Conector: Angulado 215">
            <a:extLst>
              <a:ext uri="{FF2B5EF4-FFF2-40B4-BE49-F238E27FC236}">
                <a16:creationId xmlns:a16="http://schemas.microsoft.com/office/drawing/2014/main" id="{530D5CDC-2BDA-4A67-8B48-2B2C40D7BFBF}"/>
              </a:ext>
            </a:extLst>
          </p:cNvPr>
          <p:cNvCxnSpPr>
            <a:cxnSpLocks/>
            <a:stCxn id="213" idx="1"/>
            <a:endCxn id="177" idx="3"/>
          </p:cNvCxnSpPr>
          <p:nvPr/>
        </p:nvCxnSpPr>
        <p:spPr>
          <a:xfrm rot="10800000">
            <a:off x="6823716" y="2516027"/>
            <a:ext cx="696783" cy="300153"/>
          </a:xfrm>
          <a:prstGeom prst="bentConnector3">
            <a:avLst>
              <a:gd name="adj1" fmla="val 71166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tângulo: Cantos Arredondados 218">
            <a:extLst>
              <a:ext uri="{FF2B5EF4-FFF2-40B4-BE49-F238E27FC236}">
                <a16:creationId xmlns:a16="http://schemas.microsoft.com/office/drawing/2014/main" id="{63288F47-F2DA-40AF-AF46-BF44E83CFBE6}"/>
              </a:ext>
            </a:extLst>
          </p:cNvPr>
          <p:cNvSpPr/>
          <p:nvPr/>
        </p:nvSpPr>
        <p:spPr>
          <a:xfrm>
            <a:off x="8289684" y="2317612"/>
            <a:ext cx="612860" cy="336115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16.4 – Avisa transportador</a:t>
            </a:r>
          </a:p>
        </p:txBody>
      </p:sp>
      <p:cxnSp>
        <p:nvCxnSpPr>
          <p:cNvPr id="220" name="Conector: Angulado 219">
            <a:extLst>
              <a:ext uri="{FF2B5EF4-FFF2-40B4-BE49-F238E27FC236}">
                <a16:creationId xmlns:a16="http://schemas.microsoft.com/office/drawing/2014/main" id="{2E561D0A-1106-46CA-BFDE-5C787717817B}"/>
              </a:ext>
            </a:extLst>
          </p:cNvPr>
          <p:cNvCxnSpPr>
            <a:cxnSpLocks/>
            <a:stCxn id="213" idx="3"/>
            <a:endCxn id="219" idx="1"/>
          </p:cNvCxnSpPr>
          <p:nvPr/>
        </p:nvCxnSpPr>
        <p:spPr>
          <a:xfrm flipV="1">
            <a:off x="7680846" y="2485670"/>
            <a:ext cx="608838" cy="330509"/>
          </a:xfrm>
          <a:prstGeom prst="bentConnector3">
            <a:avLst>
              <a:gd name="adj1" fmla="val 72396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CaixaDeTexto 226">
            <a:extLst>
              <a:ext uri="{FF2B5EF4-FFF2-40B4-BE49-F238E27FC236}">
                <a16:creationId xmlns:a16="http://schemas.microsoft.com/office/drawing/2014/main" id="{8292311C-CED4-42FD-88E9-B32FD403E8B4}"/>
              </a:ext>
            </a:extLst>
          </p:cNvPr>
          <p:cNvSpPr txBox="1"/>
          <p:nvPr/>
        </p:nvSpPr>
        <p:spPr>
          <a:xfrm>
            <a:off x="7259694" y="2676293"/>
            <a:ext cx="1298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OK</a:t>
            </a:r>
          </a:p>
        </p:txBody>
      </p:sp>
      <p:sp>
        <p:nvSpPr>
          <p:cNvPr id="228" name="CaixaDeTexto 227">
            <a:extLst>
              <a:ext uri="{FF2B5EF4-FFF2-40B4-BE49-F238E27FC236}">
                <a16:creationId xmlns:a16="http://schemas.microsoft.com/office/drawing/2014/main" id="{9D42F34B-4E65-45DA-B8AF-A189415F38F6}"/>
              </a:ext>
            </a:extLst>
          </p:cNvPr>
          <p:cNvSpPr txBox="1"/>
          <p:nvPr/>
        </p:nvSpPr>
        <p:spPr>
          <a:xfrm>
            <a:off x="7648275" y="2684674"/>
            <a:ext cx="22259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NOK</a:t>
            </a:r>
          </a:p>
        </p:txBody>
      </p:sp>
      <p:sp>
        <p:nvSpPr>
          <p:cNvPr id="230" name="CaixaDeTexto 229">
            <a:extLst>
              <a:ext uri="{FF2B5EF4-FFF2-40B4-BE49-F238E27FC236}">
                <a16:creationId xmlns:a16="http://schemas.microsoft.com/office/drawing/2014/main" id="{A78CFEFC-1797-411D-843E-0BE8EA19CA48}"/>
              </a:ext>
            </a:extLst>
          </p:cNvPr>
          <p:cNvSpPr txBox="1"/>
          <p:nvPr/>
        </p:nvSpPr>
        <p:spPr>
          <a:xfrm>
            <a:off x="6445540" y="2761276"/>
            <a:ext cx="1298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OK</a:t>
            </a:r>
          </a:p>
        </p:txBody>
      </p:sp>
      <p:sp>
        <p:nvSpPr>
          <p:cNvPr id="231" name="CaixaDeTexto 230">
            <a:extLst>
              <a:ext uri="{FF2B5EF4-FFF2-40B4-BE49-F238E27FC236}">
                <a16:creationId xmlns:a16="http://schemas.microsoft.com/office/drawing/2014/main" id="{E8D0B377-6A26-465E-978A-CEE272449037}"/>
              </a:ext>
            </a:extLst>
          </p:cNvPr>
          <p:cNvSpPr txBox="1"/>
          <p:nvPr/>
        </p:nvSpPr>
        <p:spPr>
          <a:xfrm>
            <a:off x="5999015" y="2898472"/>
            <a:ext cx="22259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NOK</a:t>
            </a:r>
          </a:p>
        </p:txBody>
      </p:sp>
      <p:sp>
        <p:nvSpPr>
          <p:cNvPr id="242" name="Fluxograma: Conector fora de Página 241">
            <a:extLst>
              <a:ext uri="{FF2B5EF4-FFF2-40B4-BE49-F238E27FC236}">
                <a16:creationId xmlns:a16="http://schemas.microsoft.com/office/drawing/2014/main" id="{03EB21AF-1812-451E-91F8-9D21B9683AAB}"/>
              </a:ext>
            </a:extLst>
          </p:cNvPr>
          <p:cNvSpPr/>
          <p:nvPr/>
        </p:nvSpPr>
        <p:spPr>
          <a:xfrm>
            <a:off x="8696898" y="2776359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39</a:t>
            </a:r>
          </a:p>
        </p:txBody>
      </p:sp>
      <p:cxnSp>
        <p:nvCxnSpPr>
          <p:cNvPr id="243" name="Conector: Angulado 242">
            <a:extLst>
              <a:ext uri="{FF2B5EF4-FFF2-40B4-BE49-F238E27FC236}">
                <a16:creationId xmlns:a16="http://schemas.microsoft.com/office/drawing/2014/main" id="{DD360DFC-E8A7-4181-B5F8-EBE3C1A053BD}"/>
              </a:ext>
            </a:extLst>
          </p:cNvPr>
          <p:cNvCxnSpPr>
            <a:cxnSpLocks/>
            <a:stCxn id="219" idx="2"/>
            <a:endCxn id="242" idx="1"/>
          </p:cNvCxnSpPr>
          <p:nvPr/>
        </p:nvCxnSpPr>
        <p:spPr>
          <a:xfrm rot="16200000" flipH="1">
            <a:off x="8535265" y="2714576"/>
            <a:ext cx="222482" cy="100784"/>
          </a:xfrm>
          <a:prstGeom prst="bentConnector2">
            <a:avLst/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Fluxograma: Conector fora de Página 249">
            <a:extLst>
              <a:ext uri="{FF2B5EF4-FFF2-40B4-BE49-F238E27FC236}">
                <a16:creationId xmlns:a16="http://schemas.microsoft.com/office/drawing/2014/main" id="{8F511B85-20D3-46E3-9C91-2CF2D3CCA2EF}"/>
              </a:ext>
            </a:extLst>
          </p:cNvPr>
          <p:cNvSpPr/>
          <p:nvPr/>
        </p:nvSpPr>
        <p:spPr>
          <a:xfrm>
            <a:off x="2058718" y="4001517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35</a:t>
            </a:r>
          </a:p>
        </p:txBody>
      </p:sp>
      <p:sp>
        <p:nvSpPr>
          <p:cNvPr id="256" name="CaixaDeTexto 255">
            <a:extLst>
              <a:ext uri="{FF2B5EF4-FFF2-40B4-BE49-F238E27FC236}">
                <a16:creationId xmlns:a16="http://schemas.microsoft.com/office/drawing/2014/main" id="{08C0056E-73B9-426B-85C9-BFFC5FCC70D9}"/>
              </a:ext>
            </a:extLst>
          </p:cNvPr>
          <p:cNvSpPr txBox="1"/>
          <p:nvPr/>
        </p:nvSpPr>
        <p:spPr>
          <a:xfrm>
            <a:off x="6401693" y="1082514"/>
            <a:ext cx="913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Fatura Do transportador</a:t>
            </a:r>
          </a:p>
        </p:txBody>
      </p:sp>
      <p:sp>
        <p:nvSpPr>
          <p:cNvPr id="265" name="CaixaDeTexto 264">
            <a:extLst>
              <a:ext uri="{FF2B5EF4-FFF2-40B4-BE49-F238E27FC236}">
                <a16:creationId xmlns:a16="http://schemas.microsoft.com/office/drawing/2014/main" id="{E1565340-0439-4A05-895E-963218AD17C3}"/>
              </a:ext>
            </a:extLst>
          </p:cNvPr>
          <p:cNvSpPr txBox="1"/>
          <p:nvPr/>
        </p:nvSpPr>
        <p:spPr>
          <a:xfrm>
            <a:off x="645207" y="3903201"/>
            <a:ext cx="135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Parâmetro de autorização de faturamento/</a:t>
            </a:r>
            <a:r>
              <a:rPr lang="pt-BR" sz="800" i="1" dirty="0" err="1">
                <a:solidFill>
                  <a:srgbClr val="FF0000"/>
                </a:solidFill>
              </a:rPr>
              <a:t>pgto</a:t>
            </a:r>
            <a:r>
              <a:rPr lang="pt-BR" sz="800" i="1" dirty="0">
                <a:solidFill>
                  <a:srgbClr val="FF0000"/>
                </a:solidFill>
              </a:rPr>
              <a:t> CTEs</a:t>
            </a:r>
          </a:p>
        </p:txBody>
      </p:sp>
      <p:sp>
        <p:nvSpPr>
          <p:cNvPr id="270" name="Fluxograma: Terminação 269">
            <a:extLst>
              <a:ext uri="{FF2B5EF4-FFF2-40B4-BE49-F238E27FC236}">
                <a16:creationId xmlns:a16="http://schemas.microsoft.com/office/drawing/2014/main" id="{8CC08708-0037-4392-869F-6F7B118E9AFA}"/>
              </a:ext>
            </a:extLst>
          </p:cNvPr>
          <p:cNvSpPr/>
          <p:nvPr/>
        </p:nvSpPr>
        <p:spPr>
          <a:xfrm>
            <a:off x="10998320" y="5189328"/>
            <a:ext cx="443272" cy="108890"/>
          </a:xfrm>
          <a:prstGeom prst="flowChartTermina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FIM</a:t>
            </a:r>
          </a:p>
        </p:txBody>
      </p:sp>
      <p:cxnSp>
        <p:nvCxnSpPr>
          <p:cNvPr id="272" name="Conector: Angulado 271">
            <a:extLst>
              <a:ext uri="{FF2B5EF4-FFF2-40B4-BE49-F238E27FC236}">
                <a16:creationId xmlns:a16="http://schemas.microsoft.com/office/drawing/2014/main" id="{38460E23-D6A1-43A3-9704-93CA1E9F2A74}"/>
              </a:ext>
            </a:extLst>
          </p:cNvPr>
          <p:cNvCxnSpPr>
            <a:cxnSpLocks/>
            <a:stCxn id="144" idx="2"/>
            <a:endCxn id="270" idx="1"/>
          </p:cNvCxnSpPr>
          <p:nvPr/>
        </p:nvCxnSpPr>
        <p:spPr>
          <a:xfrm rot="5400000">
            <a:off x="10978157" y="5088875"/>
            <a:ext cx="175061" cy="134734"/>
          </a:xfrm>
          <a:prstGeom prst="bentConnector4">
            <a:avLst>
              <a:gd name="adj1" fmla="val 34450"/>
              <a:gd name="adj2" fmla="val 269668"/>
            </a:avLst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4" name="Fluxograma: Conector fora de Página 133">
            <a:extLst>
              <a:ext uri="{FF2B5EF4-FFF2-40B4-BE49-F238E27FC236}">
                <a16:creationId xmlns:a16="http://schemas.microsoft.com/office/drawing/2014/main" id="{C160C6B2-6793-4C8C-8B64-DDAFA783014C}"/>
              </a:ext>
            </a:extLst>
          </p:cNvPr>
          <p:cNvSpPr/>
          <p:nvPr/>
        </p:nvSpPr>
        <p:spPr>
          <a:xfrm>
            <a:off x="5042388" y="2819770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33</a:t>
            </a:r>
          </a:p>
        </p:txBody>
      </p:sp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39D584E3-4E63-465D-990C-238ECDB9009E}"/>
              </a:ext>
            </a:extLst>
          </p:cNvPr>
          <p:cNvSpPr txBox="1"/>
          <p:nvPr/>
        </p:nvSpPr>
        <p:spPr>
          <a:xfrm>
            <a:off x="3992064" y="2766989"/>
            <a:ext cx="1085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Parâmetro de origem</a:t>
            </a:r>
          </a:p>
        </p:txBody>
      </p:sp>
      <p:cxnSp>
        <p:nvCxnSpPr>
          <p:cNvPr id="138" name="Conector: Angulado 137">
            <a:extLst>
              <a:ext uri="{FF2B5EF4-FFF2-40B4-BE49-F238E27FC236}">
                <a16:creationId xmlns:a16="http://schemas.microsoft.com/office/drawing/2014/main" id="{3FA5B9E0-62D4-4668-B13F-3A0186AE9CE0}"/>
              </a:ext>
            </a:extLst>
          </p:cNvPr>
          <p:cNvCxnSpPr>
            <a:cxnSpLocks/>
            <a:stCxn id="134" idx="3"/>
            <a:endCxn id="82" idx="1"/>
          </p:cNvCxnSpPr>
          <p:nvPr/>
        </p:nvCxnSpPr>
        <p:spPr>
          <a:xfrm flipV="1">
            <a:off x="5264546" y="2536910"/>
            <a:ext cx="724936" cy="382710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CA763BB4-F724-4149-9A57-B4665D079B0F}"/>
              </a:ext>
            </a:extLst>
          </p:cNvPr>
          <p:cNvSpPr/>
          <p:nvPr/>
        </p:nvSpPr>
        <p:spPr>
          <a:xfrm>
            <a:off x="887532" y="1688143"/>
            <a:ext cx="1853818" cy="1369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3" name="Gráfico 142" descr="Monitor com preenchimento sólido">
            <a:extLst>
              <a:ext uri="{FF2B5EF4-FFF2-40B4-BE49-F238E27FC236}">
                <a16:creationId xmlns:a16="http://schemas.microsoft.com/office/drawing/2014/main" id="{1552F0A6-AA2C-415D-B821-1E0DC46F1F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73332" y="1386326"/>
            <a:ext cx="165907" cy="165907"/>
          </a:xfrm>
          <a:prstGeom prst="rect">
            <a:avLst/>
          </a:prstGeom>
        </p:spPr>
      </p:pic>
      <p:pic>
        <p:nvPicPr>
          <p:cNvPr id="149" name="Gráfico 148" descr="Monitor com preenchimento sólido">
            <a:extLst>
              <a:ext uri="{FF2B5EF4-FFF2-40B4-BE49-F238E27FC236}">
                <a16:creationId xmlns:a16="http://schemas.microsoft.com/office/drawing/2014/main" id="{17164C7C-4A59-4824-BBC6-E67C7A27F3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59199" y="1386267"/>
            <a:ext cx="165907" cy="165907"/>
          </a:xfrm>
          <a:prstGeom prst="rect">
            <a:avLst/>
          </a:prstGeom>
        </p:spPr>
      </p:pic>
      <p:pic>
        <p:nvPicPr>
          <p:cNvPr id="160" name="Gráfico 159" descr="Monitor com preenchimento sólido">
            <a:extLst>
              <a:ext uri="{FF2B5EF4-FFF2-40B4-BE49-F238E27FC236}">
                <a16:creationId xmlns:a16="http://schemas.microsoft.com/office/drawing/2014/main" id="{E1E8B1D8-B4FB-4DF3-8864-AD151D1A2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14655" y="1376320"/>
            <a:ext cx="165907" cy="165907"/>
          </a:xfrm>
          <a:prstGeom prst="rect">
            <a:avLst/>
          </a:prstGeom>
        </p:spPr>
      </p:pic>
      <p:pic>
        <p:nvPicPr>
          <p:cNvPr id="162" name="Gráfico 161" descr="Monitor com preenchimento sólido">
            <a:extLst>
              <a:ext uri="{FF2B5EF4-FFF2-40B4-BE49-F238E27FC236}">
                <a16:creationId xmlns:a16="http://schemas.microsoft.com/office/drawing/2014/main" id="{3EA4EC07-B426-4ED7-994A-B4197F6809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0784" y="2192651"/>
            <a:ext cx="165907" cy="165907"/>
          </a:xfrm>
          <a:prstGeom prst="rect">
            <a:avLst/>
          </a:prstGeom>
        </p:spPr>
      </p:pic>
      <p:pic>
        <p:nvPicPr>
          <p:cNvPr id="163" name="Gráfico 162" descr="Monitor com preenchimento sólido">
            <a:extLst>
              <a:ext uri="{FF2B5EF4-FFF2-40B4-BE49-F238E27FC236}">
                <a16:creationId xmlns:a16="http://schemas.microsoft.com/office/drawing/2014/main" id="{17FDB6CD-5C01-4EB4-93D7-75B7E472C7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55465" y="2281211"/>
            <a:ext cx="165907" cy="165907"/>
          </a:xfrm>
          <a:prstGeom prst="rect">
            <a:avLst/>
          </a:prstGeom>
        </p:spPr>
      </p:pic>
      <p:pic>
        <p:nvPicPr>
          <p:cNvPr id="164" name="Gráfico 163" descr="Monitor com preenchimento sólido">
            <a:extLst>
              <a:ext uri="{FF2B5EF4-FFF2-40B4-BE49-F238E27FC236}">
                <a16:creationId xmlns:a16="http://schemas.microsoft.com/office/drawing/2014/main" id="{9C79216C-C349-47A0-BB7F-FA2F359E0D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52538" y="2945082"/>
            <a:ext cx="165907" cy="165907"/>
          </a:xfrm>
          <a:prstGeom prst="rect">
            <a:avLst/>
          </a:prstGeom>
        </p:spPr>
      </p:pic>
      <p:sp>
        <p:nvSpPr>
          <p:cNvPr id="165" name="Fluxograma: Conector fora de Página 164">
            <a:extLst>
              <a:ext uri="{FF2B5EF4-FFF2-40B4-BE49-F238E27FC236}">
                <a16:creationId xmlns:a16="http://schemas.microsoft.com/office/drawing/2014/main" id="{96B1E945-B295-434A-8891-285A0939E28C}"/>
              </a:ext>
            </a:extLst>
          </p:cNvPr>
          <p:cNvSpPr>
            <a:spLocks noChangeAspect="1"/>
          </p:cNvSpPr>
          <p:nvPr/>
        </p:nvSpPr>
        <p:spPr>
          <a:xfrm>
            <a:off x="2781199" y="3961055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58</a:t>
            </a:r>
          </a:p>
        </p:txBody>
      </p: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D5ECE489-D615-4A9A-BDF8-A0CAA060619A}"/>
              </a:ext>
            </a:extLst>
          </p:cNvPr>
          <p:cNvSpPr txBox="1"/>
          <p:nvPr/>
        </p:nvSpPr>
        <p:spPr>
          <a:xfrm>
            <a:off x="2671669" y="3181915"/>
            <a:ext cx="887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Valores financeiros para ERP BEXX e Parceiro serv. Financeiros</a:t>
            </a:r>
          </a:p>
        </p:txBody>
      </p:sp>
      <p:sp>
        <p:nvSpPr>
          <p:cNvPr id="170" name="CaixaDeTexto 169">
            <a:extLst>
              <a:ext uri="{FF2B5EF4-FFF2-40B4-BE49-F238E27FC236}">
                <a16:creationId xmlns:a16="http://schemas.microsoft.com/office/drawing/2014/main" id="{078FBF86-8A4E-4030-8730-A68852CFE31E}"/>
              </a:ext>
            </a:extLst>
          </p:cNvPr>
          <p:cNvSpPr txBox="1"/>
          <p:nvPr/>
        </p:nvSpPr>
        <p:spPr>
          <a:xfrm>
            <a:off x="5988952" y="4552391"/>
            <a:ext cx="771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Valores financeiros do transportador</a:t>
            </a:r>
          </a:p>
        </p:txBody>
      </p:sp>
      <p:sp>
        <p:nvSpPr>
          <p:cNvPr id="171" name="Fluxograma: Conector fora de Página 170">
            <a:extLst>
              <a:ext uri="{FF2B5EF4-FFF2-40B4-BE49-F238E27FC236}">
                <a16:creationId xmlns:a16="http://schemas.microsoft.com/office/drawing/2014/main" id="{E4C04ED5-8B43-434D-8331-B1D6E3C25704}"/>
              </a:ext>
            </a:extLst>
          </p:cNvPr>
          <p:cNvSpPr>
            <a:spLocks noChangeAspect="1"/>
          </p:cNvSpPr>
          <p:nvPr/>
        </p:nvSpPr>
        <p:spPr>
          <a:xfrm>
            <a:off x="6234843" y="5048234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59</a:t>
            </a:r>
          </a:p>
        </p:txBody>
      </p:sp>
      <p:cxnSp>
        <p:nvCxnSpPr>
          <p:cNvPr id="173" name="Conector: Angulado 172">
            <a:extLst>
              <a:ext uri="{FF2B5EF4-FFF2-40B4-BE49-F238E27FC236}">
                <a16:creationId xmlns:a16="http://schemas.microsoft.com/office/drawing/2014/main" id="{847FC19E-D8E1-40D0-A1E1-54552DF1115F}"/>
              </a:ext>
            </a:extLst>
          </p:cNvPr>
          <p:cNvCxnSpPr>
            <a:cxnSpLocks/>
            <a:stCxn id="171" idx="1"/>
            <a:endCxn id="264" idx="3"/>
          </p:cNvCxnSpPr>
          <p:nvPr/>
        </p:nvCxnSpPr>
        <p:spPr>
          <a:xfrm rot="10800000" flipV="1">
            <a:off x="5703725" y="5129969"/>
            <a:ext cx="531118" cy="50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Fluxograma: Conector fora de Página 174">
            <a:extLst>
              <a:ext uri="{FF2B5EF4-FFF2-40B4-BE49-F238E27FC236}">
                <a16:creationId xmlns:a16="http://schemas.microsoft.com/office/drawing/2014/main" id="{E70683D7-1396-44C6-A0E9-E06051EFB965}"/>
              </a:ext>
            </a:extLst>
          </p:cNvPr>
          <p:cNvSpPr>
            <a:spLocks noChangeAspect="1"/>
          </p:cNvSpPr>
          <p:nvPr/>
        </p:nvSpPr>
        <p:spPr>
          <a:xfrm>
            <a:off x="3559075" y="3953090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60</a:t>
            </a:r>
          </a:p>
        </p:txBody>
      </p:sp>
      <p:sp>
        <p:nvSpPr>
          <p:cNvPr id="176" name="CaixaDeTexto 175">
            <a:extLst>
              <a:ext uri="{FF2B5EF4-FFF2-40B4-BE49-F238E27FC236}">
                <a16:creationId xmlns:a16="http://schemas.microsoft.com/office/drawing/2014/main" id="{7A1ED91D-0A9C-4C86-981D-C3B8A5500CC1}"/>
              </a:ext>
            </a:extLst>
          </p:cNvPr>
          <p:cNvSpPr txBox="1"/>
          <p:nvPr/>
        </p:nvSpPr>
        <p:spPr>
          <a:xfrm>
            <a:off x="3839159" y="3464098"/>
            <a:ext cx="699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Informações do cliente BEXX ara PROTHEUS (Cadastro)</a:t>
            </a:r>
          </a:p>
        </p:txBody>
      </p:sp>
      <p:cxnSp>
        <p:nvCxnSpPr>
          <p:cNvPr id="178" name="Conector: Angulado 177">
            <a:extLst>
              <a:ext uri="{FF2B5EF4-FFF2-40B4-BE49-F238E27FC236}">
                <a16:creationId xmlns:a16="http://schemas.microsoft.com/office/drawing/2014/main" id="{852B90D2-3ACC-4610-8CD4-AE9551D0A948}"/>
              </a:ext>
            </a:extLst>
          </p:cNvPr>
          <p:cNvCxnSpPr>
            <a:cxnSpLocks/>
            <a:stCxn id="175" idx="2"/>
            <a:endCxn id="35" idx="0"/>
          </p:cNvCxnSpPr>
          <p:nvPr/>
        </p:nvCxnSpPr>
        <p:spPr>
          <a:xfrm rot="5400000">
            <a:off x="3398443" y="4079589"/>
            <a:ext cx="236644" cy="310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38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39" grpId="0" animBg="1"/>
      <p:bldP spid="42" grpId="0" animBg="1"/>
      <p:bldP spid="65" grpId="0" animBg="1"/>
      <p:bldP spid="67" grpId="0" animBg="1"/>
      <p:bldP spid="77" grpId="0" animBg="1"/>
      <p:bldP spid="81" grpId="0" animBg="1"/>
      <p:bldP spid="82" grpId="0" animBg="1"/>
      <p:bldP spid="83" grpId="0" animBg="1"/>
      <p:bldP spid="84" grpId="0" animBg="1"/>
      <p:bldP spid="101" grpId="0" animBg="1"/>
      <p:bldP spid="124" grpId="0" animBg="1"/>
      <p:bldP spid="128" grpId="0" animBg="1"/>
      <p:bldP spid="135" grpId="0" animBg="1"/>
      <p:bldP spid="139" grpId="0" animBg="1"/>
      <p:bldP spid="144" grpId="0" animBg="1"/>
      <p:bldP spid="80" grpId="0"/>
      <p:bldP spid="92" grpId="0"/>
      <p:bldP spid="145" grpId="0" animBg="1"/>
      <p:bldP spid="148" grpId="0" animBg="1"/>
      <p:bldP spid="152" grpId="0" animBg="1"/>
      <p:bldP spid="156" grpId="0" animBg="1"/>
      <p:bldP spid="161" grpId="0" animBg="1"/>
      <p:bldP spid="229" grpId="0" animBg="1"/>
      <p:bldP spid="264" grpId="0" animBg="1"/>
      <p:bldP spid="297" grpId="0" animBg="1"/>
      <p:bldP spid="332" grpId="0" animBg="1"/>
      <p:bldP spid="122" grpId="0" animBg="1"/>
      <p:bldP spid="126" grpId="0"/>
      <p:bldP spid="140" grpId="0" animBg="1"/>
      <p:bldP spid="147" grpId="0" animBg="1"/>
      <p:bldP spid="151" grpId="0"/>
      <p:bldP spid="154" grpId="0" animBg="1"/>
      <p:bldP spid="155" grpId="0" animBg="1"/>
      <p:bldP spid="158" grpId="0"/>
      <p:bldP spid="172" grpId="0" animBg="1"/>
      <p:bldP spid="185" grpId="0" animBg="1"/>
      <p:bldP spid="213" grpId="0" animBg="1"/>
      <p:bldP spid="219" grpId="0" animBg="1"/>
      <p:bldP spid="227" grpId="0"/>
      <p:bldP spid="228" grpId="0"/>
      <p:bldP spid="230" grpId="0"/>
      <p:bldP spid="231" grpId="0"/>
      <p:bldP spid="242" grpId="0" animBg="1"/>
      <p:bldP spid="250" grpId="0" animBg="1"/>
      <p:bldP spid="256" grpId="0"/>
      <p:bldP spid="265" grpId="0"/>
      <p:bldP spid="270" grpId="0" animBg="1"/>
      <p:bldP spid="134" grpId="0" animBg="1"/>
      <p:bldP spid="13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10174</TotalTime>
  <Words>1794</Words>
  <Application>Microsoft Office PowerPoint</Application>
  <PresentationFormat>Widescreen</PresentationFormat>
  <Paragraphs>378</Paragraphs>
  <Slides>10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            Macro Processos</vt:lpstr>
      <vt:lpstr>            Macro Processos</vt:lpstr>
      <vt:lpstr>            Macro Processos</vt:lpstr>
      <vt:lpstr>            Macro Processos</vt:lpstr>
      <vt:lpstr>            Macro Processos</vt:lpstr>
      <vt:lpstr>            Macro Processos</vt:lpstr>
      <vt:lpstr>            Macro Processos</vt:lpstr>
      <vt:lpstr>            Macro Processos</vt:lpstr>
      <vt:lpstr>            Macro Processos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Last Mile</dc:title>
  <dc:creator>Genaro Luiz Mario Troiano</dc:creator>
  <cp:lastModifiedBy>Genaro Troiano</cp:lastModifiedBy>
  <cp:revision>235</cp:revision>
  <cp:lastPrinted>2021-07-15T15:49:21Z</cp:lastPrinted>
  <dcterms:created xsi:type="dcterms:W3CDTF">2020-09-28T14:37:22Z</dcterms:created>
  <dcterms:modified xsi:type="dcterms:W3CDTF">2021-08-04T18:07:34Z</dcterms:modified>
</cp:coreProperties>
</file>