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media/image7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3.jpg" ContentType="image/pn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0"/>
  </p:notesMasterIdLst>
  <p:sldIdLst>
    <p:sldId id="256" r:id="rId3"/>
    <p:sldId id="258" r:id="rId4"/>
    <p:sldId id="264" r:id="rId5"/>
    <p:sldId id="281" r:id="rId6"/>
    <p:sldId id="317" r:id="rId7"/>
    <p:sldId id="318" r:id="rId8"/>
    <p:sldId id="309" r:id="rId9"/>
    <p:sldId id="313" r:id="rId10"/>
    <p:sldId id="311" r:id="rId11"/>
    <p:sldId id="314" r:id="rId12"/>
    <p:sldId id="315" r:id="rId13"/>
    <p:sldId id="259" r:id="rId14"/>
    <p:sldId id="316" r:id="rId15"/>
    <p:sldId id="277" r:id="rId16"/>
    <p:sldId id="283" r:id="rId17"/>
    <p:sldId id="257" r:id="rId18"/>
    <p:sldId id="308" r:id="rId19"/>
  </p:sldIdLst>
  <p:sldSz cx="9144000" cy="5143500" type="screen16x9"/>
  <p:notesSz cx="6858000" cy="9144000"/>
  <p:embeddedFontLs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Viga" panose="020B0800030000020004" pitchFamily="3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077C11-711E-49E1-909A-12DC99A54590}">
  <a:tblStyle styleId="{78077C11-711E-49E1-909A-12DC99A54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9" autoAdjust="0"/>
  </p:normalViewPr>
  <p:slideViewPr>
    <p:cSldViewPr snapToGrid="0">
      <p:cViewPr varScale="1">
        <p:scale>
          <a:sx n="83" d="100"/>
          <a:sy n="83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80ad1a7870_0_2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80ad1a7870_0_2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03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80ad1a7870_0_22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80ad1a7870_0_22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0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80ad1a78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80ad1a78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80ad1a7870_0_22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80ad1a7870_0_22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08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80ad1a7870_0_22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80ad1a7870_0_22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80ad1a7870_0_22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80ad1a7870_0_22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8986f68b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8986f68b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1" name="Google Shape;12991;g80ad1a7870_0_20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2" name="Google Shape;12992;g80ad1a7870_0_20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538b6e3b0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538b6e3b0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0ad1a787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0ad1a787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80ad1a7870_0_2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80ad1a7870_0_2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80ad1a7870_0_2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80ad1a7870_0_2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05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80ad1a7870_0_22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80ad1a7870_0_22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923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63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538b6e3b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538b6e3b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75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538b6e3b0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538b6e3b0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86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17200" y="2670948"/>
            <a:ext cx="3909600" cy="13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45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None/>
              <a:defRPr sz="61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7200" y="3984748"/>
            <a:ext cx="39096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65898" y="4589257"/>
            <a:ext cx="1106025" cy="55528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614620" y="4737944"/>
            <a:ext cx="808066" cy="405706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0007" y="410538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0007" y="184247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535309" y="1618525"/>
            <a:ext cx="953304" cy="1906435"/>
          </a:xfrm>
          <a:custGeom>
            <a:avLst/>
            <a:gdLst/>
            <a:ahLst/>
            <a:cxnLst/>
            <a:rect l="l" t="t" r="r" b="b"/>
            <a:pathLst>
              <a:path w="27640" h="55275" extrusionOk="0">
                <a:moveTo>
                  <a:pt x="27639" y="0"/>
                </a:moveTo>
                <a:cubicBezTo>
                  <a:pt x="12375" y="0"/>
                  <a:pt x="1" y="12375"/>
                  <a:pt x="1" y="27637"/>
                </a:cubicBezTo>
                <a:cubicBezTo>
                  <a:pt x="1" y="42900"/>
                  <a:pt x="12374" y="55275"/>
                  <a:pt x="27639" y="55275"/>
                </a:cubicBezTo>
                <a:lnTo>
                  <a:pt x="27639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420594" y="1503741"/>
            <a:ext cx="1068017" cy="1068017"/>
          </a:xfrm>
          <a:custGeom>
            <a:avLst/>
            <a:gdLst/>
            <a:ahLst/>
            <a:cxnLst/>
            <a:rect l="l" t="t" r="r" b="b"/>
            <a:pathLst>
              <a:path w="30966" h="30966" extrusionOk="0">
                <a:moveTo>
                  <a:pt x="30965" y="0"/>
                </a:moveTo>
                <a:cubicBezTo>
                  <a:pt x="13890" y="0"/>
                  <a:pt x="0" y="13892"/>
                  <a:pt x="0" y="30965"/>
                </a:cubicBezTo>
                <a:lnTo>
                  <a:pt x="299" y="30965"/>
                </a:lnTo>
                <a:cubicBezTo>
                  <a:pt x="299" y="14056"/>
                  <a:pt x="14056" y="298"/>
                  <a:pt x="30965" y="298"/>
                </a:cubicBezTo>
                <a:lnTo>
                  <a:pt x="30965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05142" y="2571733"/>
            <a:ext cx="1083469" cy="1083400"/>
          </a:xfrm>
          <a:custGeom>
            <a:avLst/>
            <a:gdLst/>
            <a:ahLst/>
            <a:cxnLst/>
            <a:rect l="l" t="t" r="r" b="b"/>
            <a:pathLst>
              <a:path w="31414" h="31412" extrusionOk="0">
                <a:moveTo>
                  <a:pt x="1" y="0"/>
                </a:moveTo>
                <a:cubicBezTo>
                  <a:pt x="1" y="17320"/>
                  <a:pt x="14092" y="31412"/>
                  <a:pt x="31413" y="31412"/>
                </a:cubicBezTo>
                <a:lnTo>
                  <a:pt x="31413" y="30218"/>
                </a:lnTo>
                <a:cubicBezTo>
                  <a:pt x="14751" y="30218"/>
                  <a:pt x="1195" y="16662"/>
                  <a:pt x="1195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322469" y="1405617"/>
            <a:ext cx="1166141" cy="1166141"/>
          </a:xfrm>
          <a:custGeom>
            <a:avLst/>
            <a:gdLst/>
            <a:ahLst/>
            <a:cxnLst/>
            <a:rect l="l" t="t" r="r" b="b"/>
            <a:pathLst>
              <a:path w="33811" h="33811" extrusionOk="0">
                <a:moveTo>
                  <a:pt x="33810" y="0"/>
                </a:moveTo>
                <a:cubicBezTo>
                  <a:pt x="15166" y="0"/>
                  <a:pt x="0" y="15167"/>
                  <a:pt x="0" y="33810"/>
                </a:cubicBezTo>
                <a:lnTo>
                  <a:pt x="298" y="33810"/>
                </a:lnTo>
                <a:cubicBezTo>
                  <a:pt x="298" y="15331"/>
                  <a:pt x="15331" y="298"/>
                  <a:pt x="33810" y="298"/>
                </a:cubicBezTo>
                <a:lnTo>
                  <a:pt x="33810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306983" y="2571733"/>
            <a:ext cx="1181627" cy="1181593"/>
          </a:xfrm>
          <a:custGeom>
            <a:avLst/>
            <a:gdLst/>
            <a:ahLst/>
            <a:cxnLst/>
            <a:rect l="l" t="t" r="r" b="b"/>
            <a:pathLst>
              <a:path w="34260" h="34259" extrusionOk="0">
                <a:moveTo>
                  <a:pt x="1" y="0"/>
                </a:moveTo>
                <a:cubicBezTo>
                  <a:pt x="1" y="18890"/>
                  <a:pt x="15369" y="34258"/>
                  <a:pt x="34259" y="34258"/>
                </a:cubicBezTo>
                <a:lnTo>
                  <a:pt x="34259" y="33064"/>
                </a:lnTo>
                <a:cubicBezTo>
                  <a:pt x="16027" y="33064"/>
                  <a:pt x="1194" y="18232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24655" y="1307837"/>
            <a:ext cx="1263955" cy="1263921"/>
          </a:xfrm>
          <a:custGeom>
            <a:avLst/>
            <a:gdLst/>
            <a:ahLst/>
            <a:cxnLst/>
            <a:rect l="l" t="t" r="r" b="b"/>
            <a:pathLst>
              <a:path w="36647" h="36646" extrusionOk="0">
                <a:moveTo>
                  <a:pt x="36646" y="0"/>
                </a:moveTo>
                <a:cubicBezTo>
                  <a:pt x="16439" y="0"/>
                  <a:pt x="1" y="16439"/>
                  <a:pt x="1" y="36645"/>
                </a:cubicBezTo>
                <a:lnTo>
                  <a:pt x="300" y="36645"/>
                </a:lnTo>
                <a:cubicBezTo>
                  <a:pt x="300" y="16604"/>
                  <a:pt x="16605" y="299"/>
                  <a:pt x="36646" y="299"/>
                </a:cubicBezTo>
                <a:lnTo>
                  <a:pt x="36646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09238" y="2571733"/>
            <a:ext cx="1279372" cy="1279338"/>
          </a:xfrm>
          <a:custGeom>
            <a:avLst/>
            <a:gdLst/>
            <a:ahLst/>
            <a:cxnLst/>
            <a:rect l="l" t="t" r="r" b="b"/>
            <a:pathLst>
              <a:path w="37094" h="37093" extrusionOk="0">
                <a:moveTo>
                  <a:pt x="1" y="0"/>
                </a:moveTo>
                <a:cubicBezTo>
                  <a:pt x="1" y="20452"/>
                  <a:pt x="16641" y="37092"/>
                  <a:pt x="37093" y="37092"/>
                </a:cubicBezTo>
                <a:lnTo>
                  <a:pt x="37093" y="35898"/>
                </a:lnTo>
                <a:cubicBezTo>
                  <a:pt x="17298" y="35898"/>
                  <a:pt x="1194" y="19794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118701" y="1201883"/>
            <a:ext cx="1369908" cy="1369874"/>
          </a:xfrm>
          <a:custGeom>
            <a:avLst/>
            <a:gdLst/>
            <a:ahLst/>
            <a:cxnLst/>
            <a:rect l="l" t="t" r="r" b="b"/>
            <a:pathLst>
              <a:path w="39719" h="39718" extrusionOk="0">
                <a:moveTo>
                  <a:pt x="39718" y="0"/>
                </a:moveTo>
                <a:cubicBezTo>
                  <a:pt x="17818" y="0"/>
                  <a:pt x="0" y="17817"/>
                  <a:pt x="0" y="39717"/>
                </a:cubicBezTo>
                <a:lnTo>
                  <a:pt x="299" y="39717"/>
                </a:lnTo>
                <a:cubicBezTo>
                  <a:pt x="299" y="17982"/>
                  <a:pt x="17982" y="298"/>
                  <a:pt x="39718" y="298"/>
                </a:cubicBezTo>
                <a:lnTo>
                  <a:pt x="39718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03249" y="2571733"/>
            <a:ext cx="1385360" cy="1385325"/>
          </a:xfrm>
          <a:custGeom>
            <a:avLst/>
            <a:gdLst/>
            <a:ahLst/>
            <a:cxnLst/>
            <a:rect l="l" t="t" r="r" b="b"/>
            <a:pathLst>
              <a:path w="40167" h="40166" extrusionOk="0">
                <a:moveTo>
                  <a:pt x="1" y="0"/>
                </a:moveTo>
                <a:cubicBezTo>
                  <a:pt x="1" y="22146"/>
                  <a:pt x="18019" y="40165"/>
                  <a:pt x="40166" y="40165"/>
                </a:cubicBezTo>
                <a:lnTo>
                  <a:pt x="40166" y="38971"/>
                </a:lnTo>
                <a:cubicBezTo>
                  <a:pt x="18677" y="38971"/>
                  <a:pt x="1194" y="21488"/>
                  <a:pt x="1194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728158" y="91261"/>
            <a:ext cx="1373323" cy="335312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831042" y="0"/>
            <a:ext cx="1352767" cy="314721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 rot="-5400000">
            <a:off x="400282" y="4144995"/>
            <a:ext cx="686697" cy="1347673"/>
            <a:chOff x="200457" y="1184982"/>
            <a:chExt cx="686697" cy="1347673"/>
          </a:xfrm>
        </p:grpSpPr>
        <p:sp>
          <p:nvSpPr>
            <p:cNvPr id="31" name="Google Shape;31;p2"/>
            <p:cNvSpPr/>
            <p:nvPr/>
          </p:nvSpPr>
          <p:spPr>
            <a:xfrm>
              <a:off x="200457" y="1335946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930" y="1348328"/>
              <a:ext cx="427055" cy="1020559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0457" y="2350857"/>
              <a:ext cx="30903" cy="30903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0457" y="1184982"/>
              <a:ext cx="30903" cy="30696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004" y="1199020"/>
              <a:ext cx="551150" cy="1319208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0457" y="2501993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0457" y="1484358"/>
              <a:ext cx="30903" cy="30938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91719" y="1496498"/>
              <a:ext cx="298545" cy="724256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00457" y="2202445"/>
              <a:ext cx="30903" cy="30662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00457" y="1632321"/>
              <a:ext cx="30903" cy="30869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0714" y="1644979"/>
              <a:ext cx="169725" cy="427331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0457" y="2054241"/>
              <a:ext cx="30903" cy="30972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8306977" y="3976034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1"/>
                </a:moveTo>
                <a:cubicBezTo>
                  <a:pt x="1100" y="1"/>
                  <a:pt x="506" y="398"/>
                  <a:pt x="253" y="1008"/>
                </a:cubicBezTo>
                <a:cubicBezTo>
                  <a:pt x="1" y="1618"/>
                  <a:pt x="140" y="2319"/>
                  <a:pt x="607" y="2786"/>
                </a:cubicBezTo>
                <a:cubicBezTo>
                  <a:pt x="919" y="3098"/>
                  <a:pt x="1336" y="3264"/>
                  <a:pt x="1761" y="3264"/>
                </a:cubicBezTo>
                <a:cubicBezTo>
                  <a:pt x="1971" y="3264"/>
                  <a:pt x="2183" y="3223"/>
                  <a:pt x="2385" y="3139"/>
                </a:cubicBezTo>
                <a:cubicBezTo>
                  <a:pt x="2995" y="2887"/>
                  <a:pt x="3393" y="2292"/>
                  <a:pt x="3393" y="1632"/>
                </a:cubicBezTo>
                <a:cubicBezTo>
                  <a:pt x="3392" y="730"/>
                  <a:pt x="2661" y="1"/>
                  <a:pt x="1761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481773" y="4150831"/>
            <a:ext cx="117025" cy="112575"/>
          </a:xfrm>
          <a:custGeom>
            <a:avLst/>
            <a:gdLst/>
            <a:ahLst/>
            <a:cxnLst/>
            <a:rect l="l" t="t" r="r" b="b"/>
            <a:pathLst>
              <a:path w="3393" h="3264" extrusionOk="0">
                <a:moveTo>
                  <a:pt x="1760" y="0"/>
                </a:moveTo>
                <a:cubicBezTo>
                  <a:pt x="1100" y="0"/>
                  <a:pt x="505" y="398"/>
                  <a:pt x="253" y="1007"/>
                </a:cubicBezTo>
                <a:cubicBezTo>
                  <a:pt x="0" y="1616"/>
                  <a:pt x="139" y="2319"/>
                  <a:pt x="606" y="2785"/>
                </a:cubicBezTo>
                <a:cubicBezTo>
                  <a:pt x="918" y="3097"/>
                  <a:pt x="1336" y="3263"/>
                  <a:pt x="1760" y="3263"/>
                </a:cubicBezTo>
                <a:cubicBezTo>
                  <a:pt x="1970" y="3263"/>
                  <a:pt x="2183" y="3222"/>
                  <a:pt x="2384" y="3139"/>
                </a:cubicBezTo>
                <a:cubicBezTo>
                  <a:pt x="2995" y="2886"/>
                  <a:pt x="3392" y="2292"/>
                  <a:pt x="3392" y="1631"/>
                </a:cubicBezTo>
                <a:cubicBezTo>
                  <a:pt x="3392" y="731"/>
                  <a:pt x="2662" y="0"/>
                  <a:pt x="1760" y="0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8656536" y="4325593"/>
            <a:ext cx="117059" cy="112610"/>
          </a:xfrm>
          <a:custGeom>
            <a:avLst/>
            <a:gdLst/>
            <a:ahLst/>
            <a:cxnLst/>
            <a:rect l="l" t="t" r="r" b="b"/>
            <a:pathLst>
              <a:path w="3394" h="3265" extrusionOk="0">
                <a:moveTo>
                  <a:pt x="1762" y="1"/>
                </a:moveTo>
                <a:cubicBezTo>
                  <a:pt x="1102" y="1"/>
                  <a:pt x="506" y="398"/>
                  <a:pt x="253" y="1008"/>
                </a:cubicBezTo>
                <a:cubicBezTo>
                  <a:pt x="1" y="1618"/>
                  <a:pt x="141" y="2319"/>
                  <a:pt x="608" y="2786"/>
                </a:cubicBezTo>
                <a:cubicBezTo>
                  <a:pt x="920" y="3099"/>
                  <a:pt x="1337" y="3265"/>
                  <a:pt x="1762" y="3265"/>
                </a:cubicBezTo>
                <a:cubicBezTo>
                  <a:pt x="1972" y="3265"/>
                  <a:pt x="2184" y="3224"/>
                  <a:pt x="2386" y="3140"/>
                </a:cubicBezTo>
                <a:cubicBezTo>
                  <a:pt x="2995" y="2888"/>
                  <a:pt x="3393" y="2292"/>
                  <a:pt x="3393" y="1633"/>
                </a:cubicBezTo>
                <a:cubicBezTo>
                  <a:pt x="3393" y="731"/>
                  <a:pt x="2662" y="1"/>
                  <a:pt x="1762" y="1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831367" y="4500390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37128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5400000">
            <a:off x="1359437" y="-9963"/>
            <a:ext cx="750985" cy="122105"/>
          </a:xfrm>
          <a:custGeom>
            <a:avLst/>
            <a:gdLst/>
            <a:ahLst/>
            <a:cxnLst/>
            <a:rect l="l" t="t" r="r" b="b"/>
            <a:pathLst>
              <a:path w="21774" h="3580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5400000">
            <a:off x="1054231" y="-9981"/>
            <a:ext cx="750985" cy="122139"/>
          </a:xfrm>
          <a:custGeom>
            <a:avLst/>
            <a:gdLst/>
            <a:ahLst/>
            <a:cxnLst/>
            <a:rect l="l" t="t" r="r" b="b"/>
            <a:pathLst>
              <a:path w="21774" h="3581" extrusionOk="0">
                <a:moveTo>
                  <a:pt x="1" y="1"/>
                </a:moveTo>
                <a:lnTo>
                  <a:pt x="1" y="3580"/>
                </a:lnTo>
                <a:lnTo>
                  <a:pt x="21773" y="3580"/>
                </a:lnTo>
                <a:lnTo>
                  <a:pt x="21773" y="1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8386399" y="795067"/>
            <a:ext cx="242051" cy="242051"/>
            <a:chOff x="8109724" y="768892"/>
            <a:chExt cx="242051" cy="242051"/>
          </a:xfrm>
        </p:grpSpPr>
        <p:sp>
          <p:nvSpPr>
            <p:cNvPr id="51" name="Google Shape;51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09724" y="768892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734471" y="2670948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5400000">
            <a:off x="-400722" y="1457547"/>
            <a:ext cx="1609493" cy="808059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5400000">
            <a:off x="-291458" y="1566012"/>
            <a:ext cx="1175902" cy="590385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63950" y="3504375"/>
            <a:ext cx="1181608" cy="370354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SECTION_TITLE_AND_DESCRIPTION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>
            <a:spLocks noGrp="1"/>
          </p:cNvSpPr>
          <p:nvPr>
            <p:ph type="title"/>
          </p:nvPr>
        </p:nvSpPr>
        <p:spPr>
          <a:xfrm>
            <a:off x="1185576" y="2901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"/>
          </p:nvPr>
        </p:nvSpPr>
        <p:spPr>
          <a:xfrm>
            <a:off x="1185575" y="3403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title" idx="2"/>
          </p:nvPr>
        </p:nvSpPr>
        <p:spPr>
          <a:xfrm>
            <a:off x="5348124" y="2901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ubTitle" idx="3"/>
          </p:nvPr>
        </p:nvSpPr>
        <p:spPr>
          <a:xfrm>
            <a:off x="5348125" y="3403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8" name="Google Shape;288;p16"/>
          <p:cNvGrpSpPr/>
          <p:nvPr/>
        </p:nvGrpSpPr>
        <p:grpSpPr>
          <a:xfrm>
            <a:off x="176453" y="118245"/>
            <a:ext cx="129823" cy="803428"/>
            <a:chOff x="5169950" y="3910650"/>
            <a:chExt cx="108150" cy="669300"/>
          </a:xfrm>
        </p:grpSpPr>
        <p:sp>
          <p:nvSpPr>
            <p:cNvPr id="289" name="Google Shape;289;p16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543200" y="118250"/>
            <a:ext cx="642375" cy="642350"/>
            <a:chOff x="1154925" y="4692025"/>
            <a:chExt cx="642375" cy="642350"/>
          </a:xfrm>
        </p:grpSpPr>
        <p:sp>
          <p:nvSpPr>
            <p:cNvPr id="294" name="Google Shape;294;p16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" name="Google Shape;296;p16"/>
          <p:cNvGrpSpPr/>
          <p:nvPr/>
        </p:nvGrpSpPr>
        <p:grpSpPr>
          <a:xfrm>
            <a:off x="8819975" y="4091575"/>
            <a:ext cx="544350" cy="313225"/>
            <a:chOff x="4383475" y="1747875"/>
            <a:chExt cx="544350" cy="313225"/>
          </a:xfrm>
        </p:grpSpPr>
        <p:sp>
          <p:nvSpPr>
            <p:cNvPr id="297" name="Google Shape;297;p16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8442200" y="4690825"/>
            <a:ext cx="175450" cy="175450"/>
            <a:chOff x="5826950" y="2305200"/>
            <a:chExt cx="175450" cy="175450"/>
          </a:xfrm>
        </p:grpSpPr>
        <p:sp>
          <p:nvSpPr>
            <p:cNvPr id="300" name="Google Shape;300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16"/>
          <p:cNvSpPr/>
          <p:nvPr/>
        </p:nvSpPr>
        <p:spPr>
          <a:xfrm>
            <a:off x="8935525" y="4633375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2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360" name="Google Shape;360;p19"/>
          <p:cNvGrpSpPr/>
          <p:nvPr/>
        </p:nvGrpSpPr>
        <p:grpSpPr>
          <a:xfrm>
            <a:off x="0" y="131275"/>
            <a:ext cx="641650" cy="332025"/>
            <a:chOff x="1151000" y="1881425"/>
            <a:chExt cx="641650" cy="332025"/>
          </a:xfrm>
        </p:grpSpPr>
        <p:sp>
          <p:nvSpPr>
            <p:cNvPr id="361" name="Google Shape;361;p19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9"/>
          <p:cNvSpPr/>
          <p:nvPr/>
        </p:nvSpPr>
        <p:spPr>
          <a:xfrm>
            <a:off x="847725" y="152113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19"/>
          <p:cNvGrpSpPr/>
          <p:nvPr/>
        </p:nvGrpSpPr>
        <p:grpSpPr>
          <a:xfrm rot="5400000">
            <a:off x="-199600" y="900475"/>
            <a:ext cx="801700" cy="402500"/>
            <a:chOff x="5008150" y="5073600"/>
            <a:chExt cx="801700" cy="402500"/>
          </a:xfrm>
        </p:grpSpPr>
        <p:sp>
          <p:nvSpPr>
            <p:cNvPr id="365" name="Google Shape;365;p1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19"/>
          <p:cNvGrpSpPr/>
          <p:nvPr/>
        </p:nvGrpSpPr>
        <p:grpSpPr>
          <a:xfrm>
            <a:off x="7710950" y="140675"/>
            <a:ext cx="544350" cy="313225"/>
            <a:chOff x="4383475" y="1747875"/>
            <a:chExt cx="544350" cy="313225"/>
          </a:xfrm>
        </p:grpSpPr>
        <p:sp>
          <p:nvSpPr>
            <p:cNvPr id="368" name="Google Shape;368;p19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9"/>
          <p:cNvGrpSpPr/>
          <p:nvPr/>
        </p:nvGrpSpPr>
        <p:grpSpPr>
          <a:xfrm>
            <a:off x="8456338" y="152125"/>
            <a:ext cx="500825" cy="850200"/>
            <a:chOff x="3558950" y="3191175"/>
            <a:chExt cx="500825" cy="850200"/>
          </a:xfrm>
        </p:grpSpPr>
        <p:sp>
          <p:nvSpPr>
            <p:cNvPr id="371" name="Google Shape;371;p19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9"/>
          <p:cNvGrpSpPr/>
          <p:nvPr/>
        </p:nvGrpSpPr>
        <p:grpSpPr>
          <a:xfrm>
            <a:off x="8849025" y="1187150"/>
            <a:ext cx="108150" cy="669300"/>
            <a:chOff x="5169950" y="3910650"/>
            <a:chExt cx="108150" cy="669300"/>
          </a:xfrm>
        </p:grpSpPr>
        <p:sp>
          <p:nvSpPr>
            <p:cNvPr id="374" name="Google Shape;374;p19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APTION_ONLY_2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422" name="Google Shape;422;p21"/>
          <p:cNvGrpSpPr/>
          <p:nvPr/>
        </p:nvGrpSpPr>
        <p:grpSpPr>
          <a:xfrm>
            <a:off x="-11" y="-23335"/>
            <a:ext cx="747770" cy="1467522"/>
            <a:chOff x="1158575" y="2606800"/>
            <a:chExt cx="497750" cy="976850"/>
          </a:xfrm>
        </p:grpSpPr>
        <p:sp>
          <p:nvSpPr>
            <p:cNvPr id="423" name="Google Shape;423;p21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21"/>
          <p:cNvGrpSpPr/>
          <p:nvPr/>
        </p:nvGrpSpPr>
        <p:grpSpPr>
          <a:xfrm>
            <a:off x="998075" y="375775"/>
            <a:ext cx="108150" cy="669300"/>
            <a:chOff x="5169950" y="3910650"/>
            <a:chExt cx="108150" cy="669300"/>
          </a:xfrm>
        </p:grpSpPr>
        <p:sp>
          <p:nvSpPr>
            <p:cNvPr id="436" name="Google Shape;436;p21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1"/>
          <p:cNvGrpSpPr/>
          <p:nvPr/>
        </p:nvGrpSpPr>
        <p:grpSpPr>
          <a:xfrm>
            <a:off x="549610" y="1444170"/>
            <a:ext cx="398506" cy="676504"/>
            <a:chOff x="3558950" y="3191175"/>
            <a:chExt cx="500825" cy="850200"/>
          </a:xfrm>
        </p:grpSpPr>
        <p:sp>
          <p:nvSpPr>
            <p:cNvPr id="441" name="Google Shape;441;p21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1"/>
          <p:cNvGrpSpPr/>
          <p:nvPr/>
        </p:nvGrpSpPr>
        <p:grpSpPr>
          <a:xfrm>
            <a:off x="99050" y="2220400"/>
            <a:ext cx="175450" cy="175450"/>
            <a:chOff x="5826950" y="2305200"/>
            <a:chExt cx="175450" cy="175450"/>
          </a:xfrm>
        </p:grpSpPr>
        <p:sp>
          <p:nvSpPr>
            <p:cNvPr id="444" name="Google Shape;444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1"/>
          <p:cNvGrpSpPr/>
          <p:nvPr/>
        </p:nvGrpSpPr>
        <p:grpSpPr>
          <a:xfrm>
            <a:off x="8489472" y="356"/>
            <a:ext cx="714069" cy="1420120"/>
            <a:chOff x="5601325" y="2619050"/>
            <a:chExt cx="1004175" cy="1997075"/>
          </a:xfrm>
        </p:grpSpPr>
        <p:sp>
          <p:nvSpPr>
            <p:cNvPr id="447" name="Google Shape;447;p21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8746500" y="1734000"/>
            <a:ext cx="544350" cy="313225"/>
            <a:chOff x="4383475" y="1747875"/>
            <a:chExt cx="544350" cy="313225"/>
          </a:xfrm>
        </p:grpSpPr>
        <p:sp>
          <p:nvSpPr>
            <p:cNvPr id="461" name="Google Shape;461;p21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1"/>
          <p:cNvGrpSpPr/>
          <p:nvPr/>
        </p:nvGrpSpPr>
        <p:grpSpPr>
          <a:xfrm flipH="1">
            <a:off x="7854050" y="125025"/>
            <a:ext cx="464925" cy="461700"/>
            <a:chOff x="5865550" y="4739350"/>
            <a:chExt cx="464925" cy="461700"/>
          </a:xfrm>
        </p:grpSpPr>
        <p:sp>
          <p:nvSpPr>
            <p:cNvPr id="464" name="Google Shape;464;p21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21"/>
          <p:cNvGrpSpPr/>
          <p:nvPr/>
        </p:nvGrpSpPr>
        <p:grpSpPr>
          <a:xfrm>
            <a:off x="8101525" y="1218675"/>
            <a:ext cx="175450" cy="175450"/>
            <a:chOff x="5826950" y="2305200"/>
            <a:chExt cx="175450" cy="175450"/>
          </a:xfrm>
        </p:grpSpPr>
        <p:sp>
          <p:nvSpPr>
            <p:cNvPr id="469" name="Google Shape;469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APTION_ONLY_2_2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2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473" name="Google Shape;473;p22"/>
          <p:cNvGrpSpPr/>
          <p:nvPr/>
        </p:nvGrpSpPr>
        <p:grpSpPr>
          <a:xfrm>
            <a:off x="-11" y="-23335"/>
            <a:ext cx="747770" cy="1467522"/>
            <a:chOff x="1158575" y="2606800"/>
            <a:chExt cx="497750" cy="976850"/>
          </a:xfrm>
        </p:grpSpPr>
        <p:sp>
          <p:nvSpPr>
            <p:cNvPr id="474" name="Google Shape;474;p22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2"/>
          <p:cNvGrpSpPr/>
          <p:nvPr/>
        </p:nvGrpSpPr>
        <p:grpSpPr>
          <a:xfrm>
            <a:off x="998075" y="375775"/>
            <a:ext cx="108150" cy="669300"/>
            <a:chOff x="5169950" y="3910650"/>
            <a:chExt cx="108150" cy="669300"/>
          </a:xfrm>
        </p:grpSpPr>
        <p:sp>
          <p:nvSpPr>
            <p:cNvPr id="487" name="Google Shape;487;p22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22"/>
          <p:cNvGrpSpPr/>
          <p:nvPr/>
        </p:nvGrpSpPr>
        <p:grpSpPr>
          <a:xfrm>
            <a:off x="549610" y="1444170"/>
            <a:ext cx="398506" cy="676504"/>
            <a:chOff x="3558950" y="3191175"/>
            <a:chExt cx="500825" cy="850200"/>
          </a:xfrm>
        </p:grpSpPr>
        <p:sp>
          <p:nvSpPr>
            <p:cNvPr id="492" name="Google Shape;492;p22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22"/>
          <p:cNvGrpSpPr/>
          <p:nvPr/>
        </p:nvGrpSpPr>
        <p:grpSpPr>
          <a:xfrm>
            <a:off x="99050" y="2220400"/>
            <a:ext cx="175450" cy="175450"/>
            <a:chOff x="5826950" y="2305200"/>
            <a:chExt cx="175450" cy="175450"/>
          </a:xfrm>
        </p:grpSpPr>
        <p:sp>
          <p:nvSpPr>
            <p:cNvPr id="495" name="Google Shape;495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2"/>
          <p:cNvGrpSpPr/>
          <p:nvPr/>
        </p:nvGrpSpPr>
        <p:grpSpPr>
          <a:xfrm>
            <a:off x="8789425" y="4717075"/>
            <a:ext cx="544350" cy="313225"/>
            <a:chOff x="4383475" y="1747875"/>
            <a:chExt cx="544350" cy="313225"/>
          </a:xfrm>
        </p:grpSpPr>
        <p:sp>
          <p:nvSpPr>
            <p:cNvPr id="498" name="Google Shape;498;p22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2"/>
          <p:cNvGrpSpPr/>
          <p:nvPr/>
        </p:nvGrpSpPr>
        <p:grpSpPr>
          <a:xfrm flipH="1">
            <a:off x="8276975" y="4288475"/>
            <a:ext cx="464925" cy="461700"/>
            <a:chOff x="5865550" y="4739350"/>
            <a:chExt cx="464925" cy="461700"/>
          </a:xfrm>
        </p:grpSpPr>
        <p:sp>
          <p:nvSpPr>
            <p:cNvPr id="501" name="Google Shape;501;p22"/>
            <p:cNvSpPr/>
            <p:nvPr/>
          </p:nvSpPr>
          <p:spPr>
            <a:xfrm>
              <a:off x="5865550" y="4739350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992250" y="4866050"/>
              <a:ext cx="84825" cy="81600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6118925" y="4992725"/>
              <a:ext cx="84850" cy="81625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6245650" y="5119425"/>
              <a:ext cx="84825" cy="81625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22"/>
          <p:cNvGrpSpPr/>
          <p:nvPr/>
        </p:nvGrpSpPr>
        <p:grpSpPr>
          <a:xfrm>
            <a:off x="8789425" y="3879850"/>
            <a:ext cx="175450" cy="175450"/>
            <a:chOff x="5826950" y="2305200"/>
            <a:chExt cx="175450" cy="175450"/>
          </a:xfrm>
        </p:grpSpPr>
        <p:sp>
          <p:nvSpPr>
            <p:cNvPr id="506" name="Google Shape;506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CAPTION_ONLY_2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3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title" idx="2"/>
          </p:nvPr>
        </p:nvSpPr>
        <p:spPr>
          <a:xfrm>
            <a:off x="5340900" y="1349275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subTitle" idx="1"/>
          </p:nvPr>
        </p:nvSpPr>
        <p:spPr>
          <a:xfrm>
            <a:off x="5340900" y="1622475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title" idx="3"/>
          </p:nvPr>
        </p:nvSpPr>
        <p:spPr>
          <a:xfrm>
            <a:off x="5340900" y="2446250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subTitle" idx="4"/>
          </p:nvPr>
        </p:nvSpPr>
        <p:spPr>
          <a:xfrm>
            <a:off x="5340900" y="2719450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title" idx="5"/>
          </p:nvPr>
        </p:nvSpPr>
        <p:spPr>
          <a:xfrm>
            <a:off x="5340900" y="3543225"/>
            <a:ext cx="27972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15" name="Google Shape;515;p23"/>
          <p:cNvSpPr txBox="1">
            <a:spLocks noGrp="1"/>
          </p:cNvSpPr>
          <p:nvPr>
            <p:ph type="subTitle" idx="6"/>
          </p:nvPr>
        </p:nvSpPr>
        <p:spPr>
          <a:xfrm>
            <a:off x="5340900" y="3816425"/>
            <a:ext cx="27972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16" name="Google Shape;516;p23"/>
          <p:cNvGrpSpPr/>
          <p:nvPr/>
        </p:nvGrpSpPr>
        <p:grpSpPr>
          <a:xfrm>
            <a:off x="8357975" y="196813"/>
            <a:ext cx="618200" cy="760500"/>
            <a:chOff x="2434775" y="1800150"/>
            <a:chExt cx="618200" cy="760500"/>
          </a:xfrm>
        </p:grpSpPr>
        <p:sp>
          <p:nvSpPr>
            <p:cNvPr id="517" name="Google Shape;517;p23"/>
            <p:cNvSpPr/>
            <p:nvPr/>
          </p:nvSpPr>
          <p:spPr>
            <a:xfrm>
              <a:off x="2441350" y="2030975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2434775" y="1800150"/>
              <a:ext cx="611625" cy="529675"/>
            </a:xfrm>
            <a:custGeom>
              <a:avLst/>
              <a:gdLst/>
              <a:ahLst/>
              <a:cxnLst/>
              <a:rect l="l" t="t" r="r" b="b"/>
              <a:pathLst>
                <a:path w="24465" h="21187" extrusionOk="0">
                  <a:moveTo>
                    <a:pt x="1" y="0"/>
                  </a:moveTo>
                  <a:lnTo>
                    <a:pt x="12232" y="21187"/>
                  </a:lnTo>
                  <a:lnTo>
                    <a:pt x="24464" y="0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8502350" y="1153300"/>
            <a:ext cx="641650" cy="332025"/>
            <a:chOff x="1151000" y="1881425"/>
            <a:chExt cx="641650" cy="332025"/>
          </a:xfrm>
        </p:grpSpPr>
        <p:sp>
          <p:nvSpPr>
            <p:cNvPr id="520" name="Google Shape;520;p23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3"/>
          <p:cNvGrpSpPr/>
          <p:nvPr/>
        </p:nvGrpSpPr>
        <p:grpSpPr>
          <a:xfrm>
            <a:off x="194050" y="196825"/>
            <a:ext cx="1055125" cy="309200"/>
            <a:chOff x="5550375" y="1747875"/>
            <a:chExt cx="1055125" cy="309200"/>
          </a:xfrm>
        </p:grpSpPr>
        <p:sp>
          <p:nvSpPr>
            <p:cNvPr id="523" name="Google Shape;523;p23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3"/>
          <p:cNvGrpSpPr/>
          <p:nvPr/>
        </p:nvGrpSpPr>
        <p:grpSpPr>
          <a:xfrm>
            <a:off x="194050" y="816025"/>
            <a:ext cx="108150" cy="669300"/>
            <a:chOff x="5169950" y="3910650"/>
            <a:chExt cx="108150" cy="669300"/>
          </a:xfrm>
        </p:grpSpPr>
        <p:sp>
          <p:nvSpPr>
            <p:cNvPr id="526" name="Google Shape;526;p23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3"/>
          <p:cNvGrpSpPr/>
          <p:nvPr/>
        </p:nvGrpSpPr>
        <p:grpSpPr>
          <a:xfrm>
            <a:off x="610575" y="816025"/>
            <a:ext cx="175450" cy="175450"/>
            <a:chOff x="5826950" y="2305200"/>
            <a:chExt cx="175450" cy="175450"/>
          </a:xfrm>
        </p:grpSpPr>
        <p:sp>
          <p:nvSpPr>
            <p:cNvPr id="531" name="Google Shape;531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 ">
  <p:cSld name="CAPTION_ONLY_2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5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71" name="Google Shape;571;p25"/>
          <p:cNvSpPr txBox="1">
            <a:spLocks noGrp="1"/>
          </p:cNvSpPr>
          <p:nvPr>
            <p:ph type="title" idx="2"/>
          </p:nvPr>
        </p:nvSpPr>
        <p:spPr>
          <a:xfrm>
            <a:off x="5785063" y="1934750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2" name="Google Shape;572;p25"/>
          <p:cNvSpPr txBox="1">
            <a:spLocks noGrp="1"/>
          </p:cNvSpPr>
          <p:nvPr>
            <p:ph type="subTitle" idx="1"/>
          </p:nvPr>
        </p:nvSpPr>
        <p:spPr>
          <a:xfrm>
            <a:off x="5785063" y="2207950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25"/>
          <p:cNvSpPr txBox="1">
            <a:spLocks noGrp="1"/>
          </p:cNvSpPr>
          <p:nvPr>
            <p:ph type="title" idx="3"/>
          </p:nvPr>
        </p:nvSpPr>
        <p:spPr>
          <a:xfrm>
            <a:off x="5785063" y="3488925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4" name="Google Shape;574;p25"/>
          <p:cNvSpPr txBox="1">
            <a:spLocks noGrp="1"/>
          </p:cNvSpPr>
          <p:nvPr>
            <p:ph type="subTitle" idx="4"/>
          </p:nvPr>
        </p:nvSpPr>
        <p:spPr>
          <a:xfrm>
            <a:off x="5785063" y="3762125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5" name="Google Shape;575;p25"/>
          <p:cNvSpPr txBox="1">
            <a:spLocks noGrp="1"/>
          </p:cNvSpPr>
          <p:nvPr>
            <p:ph type="title" idx="5"/>
          </p:nvPr>
        </p:nvSpPr>
        <p:spPr>
          <a:xfrm>
            <a:off x="919338" y="1934750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6" name="Google Shape;576;p25"/>
          <p:cNvSpPr txBox="1">
            <a:spLocks noGrp="1"/>
          </p:cNvSpPr>
          <p:nvPr>
            <p:ph type="subTitle" idx="6"/>
          </p:nvPr>
        </p:nvSpPr>
        <p:spPr>
          <a:xfrm>
            <a:off x="919338" y="2207950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7" name="Google Shape;577;p25"/>
          <p:cNvSpPr txBox="1">
            <a:spLocks noGrp="1"/>
          </p:cNvSpPr>
          <p:nvPr>
            <p:ph type="title" idx="7"/>
          </p:nvPr>
        </p:nvSpPr>
        <p:spPr>
          <a:xfrm>
            <a:off x="919338" y="3488925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8"/>
          </p:nvPr>
        </p:nvSpPr>
        <p:spPr>
          <a:xfrm>
            <a:off x="919338" y="3762125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79" name="Google Shape;579;p25"/>
          <p:cNvGrpSpPr/>
          <p:nvPr/>
        </p:nvGrpSpPr>
        <p:grpSpPr>
          <a:xfrm rot="-5400000">
            <a:off x="87864" y="234010"/>
            <a:ext cx="646866" cy="1098118"/>
            <a:chOff x="3558950" y="3191175"/>
            <a:chExt cx="500825" cy="850200"/>
          </a:xfrm>
        </p:grpSpPr>
        <p:sp>
          <p:nvSpPr>
            <p:cNvPr id="580" name="Google Shape;580;p25"/>
            <p:cNvSpPr/>
            <p:nvPr/>
          </p:nvSpPr>
          <p:spPr>
            <a:xfrm>
              <a:off x="3566425" y="3191175"/>
              <a:ext cx="485900" cy="561075"/>
            </a:xfrm>
            <a:custGeom>
              <a:avLst/>
              <a:gdLst/>
              <a:ahLst/>
              <a:cxnLst/>
              <a:rect l="l" t="t" r="r" b="b"/>
              <a:pathLst>
                <a:path w="19436" h="22443" extrusionOk="0">
                  <a:moveTo>
                    <a:pt x="9718" y="1"/>
                  </a:moveTo>
                  <a:lnTo>
                    <a:pt x="1" y="5611"/>
                  </a:lnTo>
                  <a:lnTo>
                    <a:pt x="1" y="16831"/>
                  </a:lnTo>
                  <a:lnTo>
                    <a:pt x="9718" y="22443"/>
                  </a:lnTo>
                  <a:lnTo>
                    <a:pt x="19435" y="16831"/>
                  </a:lnTo>
                  <a:lnTo>
                    <a:pt x="19435" y="5611"/>
                  </a:lnTo>
                  <a:lnTo>
                    <a:pt x="9718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558950" y="3463075"/>
              <a:ext cx="500825" cy="578300"/>
            </a:xfrm>
            <a:custGeom>
              <a:avLst/>
              <a:gdLst/>
              <a:ahLst/>
              <a:cxnLst/>
              <a:rect l="l" t="t" r="r" b="b"/>
              <a:pathLst>
                <a:path w="20033" h="23132" extrusionOk="0">
                  <a:moveTo>
                    <a:pt x="10017" y="690"/>
                  </a:moveTo>
                  <a:lnTo>
                    <a:pt x="19436" y="6129"/>
                  </a:lnTo>
                  <a:lnTo>
                    <a:pt x="19436" y="17005"/>
                  </a:lnTo>
                  <a:lnTo>
                    <a:pt x="10017" y="22443"/>
                  </a:lnTo>
                  <a:lnTo>
                    <a:pt x="598" y="17005"/>
                  </a:lnTo>
                  <a:lnTo>
                    <a:pt x="598" y="6129"/>
                  </a:lnTo>
                  <a:lnTo>
                    <a:pt x="10017" y="690"/>
                  </a:lnTo>
                  <a:close/>
                  <a:moveTo>
                    <a:pt x="10017" y="1"/>
                  </a:moveTo>
                  <a:lnTo>
                    <a:pt x="1" y="5784"/>
                  </a:lnTo>
                  <a:lnTo>
                    <a:pt x="1" y="17349"/>
                  </a:lnTo>
                  <a:lnTo>
                    <a:pt x="10017" y="23131"/>
                  </a:lnTo>
                  <a:lnTo>
                    <a:pt x="20032" y="17349"/>
                  </a:lnTo>
                  <a:lnTo>
                    <a:pt x="20032" y="5784"/>
                  </a:lnTo>
                  <a:lnTo>
                    <a:pt x="10017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25"/>
          <p:cNvGrpSpPr/>
          <p:nvPr/>
        </p:nvGrpSpPr>
        <p:grpSpPr>
          <a:xfrm>
            <a:off x="1121050" y="407700"/>
            <a:ext cx="175450" cy="175450"/>
            <a:chOff x="5826950" y="2305200"/>
            <a:chExt cx="175450" cy="175450"/>
          </a:xfrm>
        </p:grpSpPr>
        <p:sp>
          <p:nvSpPr>
            <p:cNvPr id="583" name="Google Shape;583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 rot="5400000">
            <a:off x="691225" y="-133150"/>
            <a:ext cx="108150" cy="669300"/>
            <a:chOff x="5169950" y="3910650"/>
            <a:chExt cx="108150" cy="669300"/>
          </a:xfrm>
        </p:grpSpPr>
        <p:sp>
          <p:nvSpPr>
            <p:cNvPr id="586" name="Google Shape;586;p25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5"/>
          <p:cNvGrpSpPr/>
          <p:nvPr/>
        </p:nvGrpSpPr>
        <p:grpSpPr>
          <a:xfrm rot="5400000">
            <a:off x="7823350" y="121375"/>
            <a:ext cx="544350" cy="313225"/>
            <a:chOff x="4383475" y="1747875"/>
            <a:chExt cx="544350" cy="313225"/>
          </a:xfrm>
        </p:grpSpPr>
        <p:sp>
          <p:nvSpPr>
            <p:cNvPr id="591" name="Google Shape;591;p2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25"/>
          <p:cNvGrpSpPr/>
          <p:nvPr/>
        </p:nvGrpSpPr>
        <p:grpSpPr>
          <a:xfrm rot="10800000">
            <a:off x="8535240" y="-9"/>
            <a:ext cx="608748" cy="1194688"/>
            <a:chOff x="1158575" y="2606800"/>
            <a:chExt cx="497750" cy="976850"/>
          </a:xfrm>
        </p:grpSpPr>
        <p:sp>
          <p:nvSpPr>
            <p:cNvPr id="594" name="Google Shape;594;p25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73700" y="901425"/>
            <a:ext cx="75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550500" y="372175"/>
            <a:ext cx="80430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8268700" y="177350"/>
            <a:ext cx="642375" cy="642350"/>
            <a:chOff x="1154925" y="4692025"/>
            <a:chExt cx="642375" cy="642350"/>
          </a:xfrm>
        </p:grpSpPr>
        <p:sp>
          <p:nvSpPr>
            <p:cNvPr id="84" name="Google Shape;84;p4"/>
            <p:cNvSpPr/>
            <p:nvPr/>
          </p:nvSpPr>
          <p:spPr>
            <a:xfrm>
              <a:off x="1154925" y="4896200"/>
              <a:ext cx="438200" cy="438175"/>
            </a:xfrm>
            <a:custGeom>
              <a:avLst/>
              <a:gdLst/>
              <a:ahLst/>
              <a:cxnLst/>
              <a:rect l="l" t="t" r="r" b="b"/>
              <a:pathLst>
                <a:path w="17528" h="17527" extrusionOk="0">
                  <a:moveTo>
                    <a:pt x="16931" y="596"/>
                  </a:moveTo>
                  <a:lnTo>
                    <a:pt x="16931" y="16930"/>
                  </a:lnTo>
                  <a:lnTo>
                    <a:pt x="598" y="16930"/>
                  </a:lnTo>
                  <a:lnTo>
                    <a:pt x="598" y="596"/>
                  </a:lnTo>
                  <a:close/>
                  <a:moveTo>
                    <a:pt x="1" y="0"/>
                  </a:moveTo>
                  <a:lnTo>
                    <a:pt x="1" y="17526"/>
                  </a:lnTo>
                  <a:lnTo>
                    <a:pt x="17528" y="17526"/>
                  </a:lnTo>
                  <a:lnTo>
                    <a:pt x="1752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374025" y="4692025"/>
              <a:ext cx="423275" cy="423250"/>
            </a:xfrm>
            <a:custGeom>
              <a:avLst/>
              <a:gdLst/>
              <a:ahLst/>
              <a:cxnLst/>
              <a:rect l="l" t="t" r="r" b="b"/>
              <a:pathLst>
                <a:path w="16931" h="16930" extrusionOk="0">
                  <a:moveTo>
                    <a:pt x="0" y="1"/>
                  </a:moveTo>
                  <a:lnTo>
                    <a:pt x="0" y="16930"/>
                  </a:lnTo>
                  <a:lnTo>
                    <a:pt x="16930" y="16930"/>
                  </a:lnTo>
                  <a:lnTo>
                    <a:pt x="16930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8802925" y="901425"/>
            <a:ext cx="108150" cy="669300"/>
            <a:chOff x="5169950" y="3910650"/>
            <a:chExt cx="108150" cy="669300"/>
          </a:xfrm>
        </p:grpSpPr>
        <p:sp>
          <p:nvSpPr>
            <p:cNvPr id="87" name="Google Shape;87;p4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4608350" y="1263263"/>
            <a:ext cx="33909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4608350" y="2018138"/>
            <a:ext cx="33909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75107" y="117120"/>
            <a:ext cx="6679217" cy="5026387"/>
            <a:chOff x="75107" y="117120"/>
            <a:chExt cx="6679217" cy="5026387"/>
          </a:xfrm>
        </p:grpSpPr>
        <p:sp>
          <p:nvSpPr>
            <p:cNvPr id="115" name="Google Shape;115;p7"/>
            <p:cNvSpPr/>
            <p:nvPr/>
          </p:nvSpPr>
          <p:spPr>
            <a:xfrm rot="10800000">
              <a:off x="157435" y="4716934"/>
              <a:ext cx="1373323" cy="335312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10800000">
              <a:off x="75107" y="4828786"/>
              <a:ext cx="1352767" cy="314721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10800000">
              <a:off x="2389641" y="5020033"/>
              <a:ext cx="750985" cy="123474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389641" y="4711380"/>
              <a:ext cx="750985" cy="123509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3866829" y="4722353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 rot="10800000">
              <a:off x="6637300" y="117120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7"/>
          <p:cNvGrpSpPr/>
          <p:nvPr/>
        </p:nvGrpSpPr>
        <p:grpSpPr>
          <a:xfrm>
            <a:off x="7052198" y="-118383"/>
            <a:ext cx="1824293" cy="1016424"/>
            <a:chOff x="7052198" y="-118383"/>
            <a:chExt cx="1824293" cy="1016424"/>
          </a:xfrm>
        </p:grpSpPr>
        <p:sp>
          <p:nvSpPr>
            <p:cNvPr id="123" name="Google Shape;123;p7"/>
            <p:cNvSpPr/>
            <p:nvPr/>
          </p:nvSpPr>
          <p:spPr>
            <a:xfrm rot="10800000" flipH="1">
              <a:off x="7052198" y="-118383"/>
              <a:ext cx="1106025" cy="555289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7200920" y="-117487"/>
              <a:ext cx="808066" cy="405706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rot="10800000" flipH="1">
              <a:off x="8235077" y="785431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1"/>
                  </a:moveTo>
                  <a:cubicBezTo>
                    <a:pt x="1100" y="1"/>
                    <a:pt x="506" y="398"/>
                    <a:pt x="253" y="1008"/>
                  </a:cubicBezTo>
                  <a:cubicBezTo>
                    <a:pt x="1" y="1618"/>
                    <a:pt x="140" y="2319"/>
                    <a:pt x="607" y="2786"/>
                  </a:cubicBezTo>
                  <a:cubicBezTo>
                    <a:pt x="919" y="3098"/>
                    <a:pt x="1336" y="3264"/>
                    <a:pt x="1761" y="3264"/>
                  </a:cubicBezTo>
                  <a:cubicBezTo>
                    <a:pt x="1971" y="3264"/>
                    <a:pt x="2183" y="3223"/>
                    <a:pt x="2385" y="3139"/>
                  </a:cubicBezTo>
                  <a:cubicBezTo>
                    <a:pt x="2995" y="2887"/>
                    <a:pt x="3393" y="2292"/>
                    <a:pt x="3393" y="1632"/>
                  </a:cubicBezTo>
                  <a:cubicBezTo>
                    <a:pt x="3392" y="730"/>
                    <a:pt x="2661" y="1"/>
                    <a:pt x="1761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rot="10800000" flipH="1">
              <a:off x="8409873" y="610669"/>
              <a:ext cx="117025" cy="112575"/>
            </a:xfrm>
            <a:custGeom>
              <a:avLst/>
              <a:gdLst/>
              <a:ahLst/>
              <a:cxnLst/>
              <a:rect l="l" t="t" r="r" b="b"/>
              <a:pathLst>
                <a:path w="3393" h="3264" extrusionOk="0">
                  <a:moveTo>
                    <a:pt x="1760" y="0"/>
                  </a:moveTo>
                  <a:cubicBezTo>
                    <a:pt x="1100" y="0"/>
                    <a:pt x="505" y="398"/>
                    <a:pt x="253" y="1007"/>
                  </a:cubicBezTo>
                  <a:cubicBezTo>
                    <a:pt x="0" y="1616"/>
                    <a:pt x="139" y="2319"/>
                    <a:pt x="606" y="2785"/>
                  </a:cubicBezTo>
                  <a:cubicBezTo>
                    <a:pt x="918" y="3097"/>
                    <a:pt x="1336" y="3263"/>
                    <a:pt x="1760" y="3263"/>
                  </a:cubicBezTo>
                  <a:cubicBezTo>
                    <a:pt x="1970" y="3263"/>
                    <a:pt x="2183" y="3222"/>
                    <a:pt x="2384" y="3139"/>
                  </a:cubicBezTo>
                  <a:cubicBezTo>
                    <a:pt x="2995" y="2886"/>
                    <a:pt x="3392" y="2292"/>
                    <a:pt x="3392" y="1631"/>
                  </a:cubicBezTo>
                  <a:cubicBezTo>
                    <a:pt x="3392" y="731"/>
                    <a:pt x="2662" y="0"/>
                    <a:pt x="176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10800000" flipH="1">
              <a:off x="8584636" y="435872"/>
              <a:ext cx="117059" cy="112610"/>
            </a:xfrm>
            <a:custGeom>
              <a:avLst/>
              <a:gdLst/>
              <a:ahLst/>
              <a:cxnLst/>
              <a:rect l="l" t="t" r="r" b="b"/>
              <a:pathLst>
                <a:path w="3394" h="3265" extrusionOk="0">
                  <a:moveTo>
                    <a:pt x="1762" y="1"/>
                  </a:moveTo>
                  <a:cubicBezTo>
                    <a:pt x="1102" y="1"/>
                    <a:pt x="506" y="398"/>
                    <a:pt x="253" y="1008"/>
                  </a:cubicBezTo>
                  <a:cubicBezTo>
                    <a:pt x="1" y="1618"/>
                    <a:pt x="141" y="2319"/>
                    <a:pt x="608" y="2786"/>
                  </a:cubicBezTo>
                  <a:cubicBezTo>
                    <a:pt x="920" y="3099"/>
                    <a:pt x="1337" y="3265"/>
                    <a:pt x="1762" y="3265"/>
                  </a:cubicBezTo>
                  <a:cubicBezTo>
                    <a:pt x="1972" y="3265"/>
                    <a:pt x="2184" y="3224"/>
                    <a:pt x="2386" y="3140"/>
                  </a:cubicBezTo>
                  <a:cubicBezTo>
                    <a:pt x="2995" y="2888"/>
                    <a:pt x="3393" y="2292"/>
                    <a:pt x="3393" y="1633"/>
                  </a:cubicBezTo>
                  <a:cubicBezTo>
                    <a:pt x="3393" y="731"/>
                    <a:pt x="2662" y="1"/>
                    <a:pt x="1762" y="1"/>
                  </a:cubicBez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 flipH="1">
              <a:off x="8759467" y="261076"/>
              <a:ext cx="117025" cy="112610"/>
            </a:xfrm>
            <a:custGeom>
              <a:avLst/>
              <a:gdLst/>
              <a:ahLst/>
              <a:cxnLst/>
              <a:rect l="l" t="t" r="r" b="b"/>
              <a:pathLst>
                <a:path w="3393" h="3265" extrusionOk="0">
                  <a:moveTo>
                    <a:pt x="1761" y="0"/>
                  </a:moveTo>
                  <a:cubicBezTo>
                    <a:pt x="1100" y="0"/>
                    <a:pt x="506" y="398"/>
                    <a:pt x="253" y="1008"/>
                  </a:cubicBezTo>
                  <a:cubicBezTo>
                    <a:pt x="0" y="1618"/>
                    <a:pt x="140" y="2320"/>
                    <a:pt x="606" y="2787"/>
                  </a:cubicBezTo>
                  <a:cubicBezTo>
                    <a:pt x="918" y="3099"/>
                    <a:pt x="1336" y="3264"/>
                    <a:pt x="1760" y="3264"/>
                  </a:cubicBezTo>
                  <a:cubicBezTo>
                    <a:pt x="1971" y="3264"/>
                    <a:pt x="2183" y="3224"/>
                    <a:pt x="2385" y="3140"/>
                  </a:cubicBezTo>
                  <a:cubicBezTo>
                    <a:pt x="2995" y="2887"/>
                    <a:pt x="3393" y="2293"/>
                    <a:pt x="3393" y="1632"/>
                  </a:cubicBezTo>
                  <a:cubicBezTo>
                    <a:pt x="3393" y="731"/>
                    <a:pt x="2662" y="0"/>
                    <a:pt x="1761" y="0"/>
                  </a:cubicBez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4600500" y="1693925"/>
            <a:ext cx="3390900" cy="3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2"/>
          </p:nvPr>
        </p:nvSpPr>
        <p:spPr>
          <a:xfrm>
            <a:off x="4600500" y="2181000"/>
            <a:ext cx="3712800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 rot="10800000">
            <a:off x="189477" y="-8"/>
            <a:ext cx="1118371" cy="561488"/>
            <a:chOff x="5008150" y="5073600"/>
            <a:chExt cx="801700" cy="402500"/>
          </a:xfrm>
        </p:grpSpPr>
        <p:sp>
          <p:nvSpPr>
            <p:cNvPr id="145" name="Google Shape;145;p9"/>
            <p:cNvSpPr/>
            <p:nvPr/>
          </p:nvSpPr>
          <p:spPr>
            <a:xfrm>
              <a:off x="5008150" y="5073600"/>
              <a:ext cx="801700" cy="402500"/>
            </a:xfrm>
            <a:custGeom>
              <a:avLst/>
              <a:gdLst/>
              <a:ahLst/>
              <a:cxnLst/>
              <a:rect l="l" t="t" r="r" b="b"/>
              <a:pathLst>
                <a:path w="32068" h="16100" extrusionOk="0">
                  <a:moveTo>
                    <a:pt x="16006" y="1"/>
                  </a:moveTo>
                  <a:cubicBezTo>
                    <a:pt x="11766" y="1"/>
                    <a:pt x="7772" y="1642"/>
                    <a:pt x="4753" y="4626"/>
                  </a:cubicBezTo>
                  <a:cubicBezTo>
                    <a:pt x="1712" y="7633"/>
                    <a:pt x="24" y="11643"/>
                    <a:pt x="1" y="15919"/>
                  </a:cubicBezTo>
                  <a:lnTo>
                    <a:pt x="597" y="15923"/>
                  </a:lnTo>
                  <a:cubicBezTo>
                    <a:pt x="620" y="11806"/>
                    <a:pt x="2245" y="7945"/>
                    <a:pt x="5172" y="5050"/>
                  </a:cubicBezTo>
                  <a:cubicBezTo>
                    <a:pt x="8079" y="2176"/>
                    <a:pt x="11923" y="598"/>
                    <a:pt x="16006" y="598"/>
                  </a:cubicBezTo>
                  <a:lnTo>
                    <a:pt x="16096" y="598"/>
                  </a:lnTo>
                  <a:cubicBezTo>
                    <a:pt x="24594" y="645"/>
                    <a:pt x="31468" y="7597"/>
                    <a:pt x="31421" y="16096"/>
                  </a:cubicBezTo>
                  <a:lnTo>
                    <a:pt x="32018" y="16099"/>
                  </a:lnTo>
                  <a:cubicBezTo>
                    <a:pt x="32067" y="7274"/>
                    <a:pt x="24926" y="50"/>
                    <a:pt x="16099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115950" y="5181375"/>
              <a:ext cx="585725" cy="294075"/>
            </a:xfrm>
            <a:custGeom>
              <a:avLst/>
              <a:gdLst/>
              <a:ahLst/>
              <a:cxnLst/>
              <a:rect l="l" t="t" r="r" b="b"/>
              <a:pathLst>
                <a:path w="23429" h="11763" extrusionOk="0">
                  <a:moveTo>
                    <a:pt x="11695" y="0"/>
                  </a:moveTo>
                  <a:cubicBezTo>
                    <a:pt x="5266" y="0"/>
                    <a:pt x="37" y="5194"/>
                    <a:pt x="1" y="11630"/>
                  </a:cubicBezTo>
                  <a:lnTo>
                    <a:pt x="23392" y="11762"/>
                  </a:lnTo>
                  <a:cubicBezTo>
                    <a:pt x="23429" y="5303"/>
                    <a:pt x="18222" y="37"/>
                    <a:pt x="11762" y="1"/>
                  </a:cubicBezTo>
                  <a:cubicBezTo>
                    <a:pt x="11740" y="0"/>
                    <a:pt x="11718" y="0"/>
                    <a:pt x="11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9"/>
          <p:cNvSpPr/>
          <p:nvPr/>
        </p:nvSpPr>
        <p:spPr>
          <a:xfrm>
            <a:off x="-109200" y="44523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-109200" y="4120650"/>
            <a:ext cx="401525" cy="268450"/>
          </a:xfrm>
          <a:custGeom>
            <a:avLst/>
            <a:gdLst/>
            <a:ahLst/>
            <a:cxnLst/>
            <a:rect l="l" t="t" r="r" b="b"/>
            <a:pathLst>
              <a:path w="16061" h="10738" extrusionOk="0">
                <a:moveTo>
                  <a:pt x="0" y="0"/>
                </a:moveTo>
                <a:lnTo>
                  <a:pt x="0" y="10738"/>
                </a:lnTo>
                <a:lnTo>
                  <a:pt x="16060" y="10738"/>
                </a:lnTo>
                <a:lnTo>
                  <a:pt x="16060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9"/>
          <p:cNvGrpSpPr/>
          <p:nvPr/>
        </p:nvGrpSpPr>
        <p:grpSpPr>
          <a:xfrm>
            <a:off x="7942725" y="153575"/>
            <a:ext cx="1055125" cy="309200"/>
            <a:chOff x="5550375" y="1747875"/>
            <a:chExt cx="1055125" cy="309200"/>
          </a:xfrm>
        </p:grpSpPr>
        <p:sp>
          <p:nvSpPr>
            <p:cNvPr id="150" name="Google Shape;150;p9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9"/>
          <p:cNvSpPr/>
          <p:nvPr/>
        </p:nvSpPr>
        <p:spPr>
          <a:xfrm>
            <a:off x="8852675" y="805825"/>
            <a:ext cx="145175" cy="290350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55" name="Google Shape;155;p10"/>
          <p:cNvGrpSpPr/>
          <p:nvPr/>
        </p:nvGrpSpPr>
        <p:grpSpPr>
          <a:xfrm rot="5400000">
            <a:off x="366432" y="-478555"/>
            <a:ext cx="761508" cy="1494483"/>
            <a:chOff x="1158575" y="2606800"/>
            <a:chExt cx="497750" cy="976850"/>
          </a:xfrm>
        </p:grpSpPr>
        <p:sp>
          <p:nvSpPr>
            <p:cNvPr id="156" name="Google Shape;156;p10"/>
            <p:cNvSpPr/>
            <p:nvPr/>
          </p:nvSpPr>
          <p:spPr>
            <a:xfrm>
              <a:off x="1158575" y="2716225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48" y="1"/>
                  </a:moveTo>
                  <a:cubicBezTo>
                    <a:pt x="332" y="1"/>
                    <a:pt x="215" y="43"/>
                    <a:pt x="132" y="126"/>
                  </a:cubicBezTo>
                  <a:cubicBezTo>
                    <a:pt x="47" y="210"/>
                    <a:pt x="1" y="323"/>
                    <a:pt x="1" y="442"/>
                  </a:cubicBezTo>
                  <a:cubicBezTo>
                    <a:pt x="2" y="561"/>
                    <a:pt x="48" y="675"/>
                    <a:pt x="132" y="758"/>
                  </a:cubicBezTo>
                  <a:cubicBezTo>
                    <a:pt x="216" y="842"/>
                    <a:pt x="329" y="889"/>
                    <a:pt x="448" y="890"/>
                  </a:cubicBezTo>
                  <a:cubicBezTo>
                    <a:pt x="567" y="890"/>
                    <a:pt x="680" y="842"/>
                    <a:pt x="764" y="758"/>
                  </a:cubicBezTo>
                  <a:cubicBezTo>
                    <a:pt x="848" y="675"/>
                    <a:pt x="895" y="560"/>
                    <a:pt x="896" y="442"/>
                  </a:cubicBezTo>
                  <a:cubicBezTo>
                    <a:pt x="896" y="323"/>
                    <a:pt x="849" y="210"/>
                    <a:pt x="764" y="126"/>
                  </a:cubicBezTo>
                  <a:cubicBezTo>
                    <a:pt x="681" y="43"/>
                    <a:pt x="565" y="1"/>
                    <a:pt x="448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239375" y="2725200"/>
              <a:ext cx="309550" cy="739750"/>
            </a:xfrm>
            <a:custGeom>
              <a:avLst/>
              <a:gdLst/>
              <a:ahLst/>
              <a:cxnLst/>
              <a:rect l="l" t="t" r="r" b="b"/>
              <a:pathLst>
                <a:path w="12382" h="29590" extrusionOk="0">
                  <a:moveTo>
                    <a:pt x="490" y="1"/>
                  </a:moveTo>
                  <a:cubicBezTo>
                    <a:pt x="287" y="1"/>
                    <a:pt x="103" y="141"/>
                    <a:pt x="55" y="348"/>
                  </a:cubicBezTo>
                  <a:cubicBezTo>
                    <a:pt x="0" y="590"/>
                    <a:pt x="151" y="829"/>
                    <a:pt x="392" y="883"/>
                  </a:cubicBezTo>
                  <a:cubicBezTo>
                    <a:pt x="422" y="890"/>
                    <a:pt x="452" y="895"/>
                    <a:pt x="483" y="895"/>
                  </a:cubicBezTo>
                  <a:cubicBezTo>
                    <a:pt x="487" y="895"/>
                    <a:pt x="491" y="895"/>
                    <a:pt x="494" y="894"/>
                  </a:cubicBezTo>
                  <a:cubicBezTo>
                    <a:pt x="703" y="894"/>
                    <a:pt x="883" y="749"/>
                    <a:pt x="926" y="546"/>
                  </a:cubicBezTo>
                  <a:cubicBezTo>
                    <a:pt x="981" y="305"/>
                    <a:pt x="831" y="65"/>
                    <a:pt x="589" y="12"/>
                  </a:cubicBezTo>
                  <a:cubicBezTo>
                    <a:pt x="556" y="5"/>
                    <a:pt x="523" y="1"/>
                    <a:pt x="490" y="1"/>
                  </a:cubicBezTo>
                  <a:close/>
                  <a:moveTo>
                    <a:pt x="3601" y="1088"/>
                  </a:moveTo>
                  <a:cubicBezTo>
                    <a:pt x="3435" y="1088"/>
                    <a:pt x="3275" y="1182"/>
                    <a:pt x="3199" y="1342"/>
                  </a:cubicBezTo>
                  <a:cubicBezTo>
                    <a:pt x="3091" y="1564"/>
                    <a:pt x="3185" y="1832"/>
                    <a:pt x="3407" y="1939"/>
                  </a:cubicBezTo>
                  <a:cubicBezTo>
                    <a:pt x="3469" y="1968"/>
                    <a:pt x="3534" y="1983"/>
                    <a:pt x="3602" y="1983"/>
                  </a:cubicBezTo>
                  <a:cubicBezTo>
                    <a:pt x="3603" y="1983"/>
                    <a:pt x="3604" y="1983"/>
                    <a:pt x="3605" y="1983"/>
                  </a:cubicBezTo>
                  <a:cubicBezTo>
                    <a:pt x="3775" y="1983"/>
                    <a:pt x="3931" y="1883"/>
                    <a:pt x="4004" y="1729"/>
                  </a:cubicBezTo>
                  <a:cubicBezTo>
                    <a:pt x="4112" y="1507"/>
                    <a:pt x="4019" y="1240"/>
                    <a:pt x="3796" y="1133"/>
                  </a:cubicBezTo>
                  <a:cubicBezTo>
                    <a:pt x="3733" y="1103"/>
                    <a:pt x="3666" y="1088"/>
                    <a:pt x="3601" y="1088"/>
                  </a:cubicBezTo>
                  <a:close/>
                  <a:moveTo>
                    <a:pt x="6390" y="2843"/>
                  </a:moveTo>
                  <a:cubicBezTo>
                    <a:pt x="6259" y="2843"/>
                    <a:pt x="6129" y="2901"/>
                    <a:pt x="6041" y="3013"/>
                  </a:cubicBezTo>
                  <a:cubicBezTo>
                    <a:pt x="5888" y="3204"/>
                    <a:pt x="5919" y="3485"/>
                    <a:pt x="6110" y="3639"/>
                  </a:cubicBezTo>
                  <a:cubicBezTo>
                    <a:pt x="6190" y="3702"/>
                    <a:pt x="6289" y="3736"/>
                    <a:pt x="6391" y="3737"/>
                  </a:cubicBezTo>
                  <a:cubicBezTo>
                    <a:pt x="6527" y="3737"/>
                    <a:pt x="6655" y="3676"/>
                    <a:pt x="6740" y="3570"/>
                  </a:cubicBezTo>
                  <a:cubicBezTo>
                    <a:pt x="6894" y="3377"/>
                    <a:pt x="6863" y="3095"/>
                    <a:pt x="6671" y="2941"/>
                  </a:cubicBezTo>
                  <a:lnTo>
                    <a:pt x="6667" y="2941"/>
                  </a:lnTo>
                  <a:cubicBezTo>
                    <a:pt x="6586" y="2875"/>
                    <a:pt x="6487" y="2843"/>
                    <a:pt x="6390" y="2843"/>
                  </a:cubicBezTo>
                  <a:close/>
                  <a:moveTo>
                    <a:pt x="8719" y="5171"/>
                  </a:moveTo>
                  <a:cubicBezTo>
                    <a:pt x="8621" y="5171"/>
                    <a:pt x="8522" y="5203"/>
                    <a:pt x="8440" y="5270"/>
                  </a:cubicBezTo>
                  <a:cubicBezTo>
                    <a:pt x="8247" y="5424"/>
                    <a:pt x="8217" y="5705"/>
                    <a:pt x="8371" y="5896"/>
                  </a:cubicBezTo>
                  <a:cubicBezTo>
                    <a:pt x="8454" y="6003"/>
                    <a:pt x="8581" y="6066"/>
                    <a:pt x="8716" y="6066"/>
                  </a:cubicBezTo>
                  <a:cubicBezTo>
                    <a:pt x="8717" y="6066"/>
                    <a:pt x="8718" y="6066"/>
                    <a:pt x="8720" y="6066"/>
                  </a:cubicBezTo>
                  <a:cubicBezTo>
                    <a:pt x="8822" y="6066"/>
                    <a:pt x="8920" y="6031"/>
                    <a:pt x="9001" y="5968"/>
                  </a:cubicBezTo>
                  <a:cubicBezTo>
                    <a:pt x="9192" y="5812"/>
                    <a:pt x="9223" y="5532"/>
                    <a:pt x="9068" y="5339"/>
                  </a:cubicBezTo>
                  <a:cubicBezTo>
                    <a:pt x="8981" y="5228"/>
                    <a:pt x="8850" y="5171"/>
                    <a:pt x="8719" y="5171"/>
                  </a:cubicBezTo>
                  <a:close/>
                  <a:moveTo>
                    <a:pt x="10475" y="7958"/>
                  </a:moveTo>
                  <a:cubicBezTo>
                    <a:pt x="10409" y="7958"/>
                    <a:pt x="10342" y="7972"/>
                    <a:pt x="10279" y="8003"/>
                  </a:cubicBezTo>
                  <a:cubicBezTo>
                    <a:pt x="10057" y="8110"/>
                    <a:pt x="9966" y="8378"/>
                    <a:pt x="10073" y="8599"/>
                  </a:cubicBezTo>
                  <a:cubicBezTo>
                    <a:pt x="10146" y="8754"/>
                    <a:pt x="10302" y="8853"/>
                    <a:pt x="10473" y="8853"/>
                  </a:cubicBezTo>
                  <a:cubicBezTo>
                    <a:pt x="10474" y="8853"/>
                    <a:pt x="10475" y="8853"/>
                    <a:pt x="10476" y="8853"/>
                  </a:cubicBezTo>
                  <a:cubicBezTo>
                    <a:pt x="10543" y="8853"/>
                    <a:pt x="10610" y="8837"/>
                    <a:pt x="10670" y="8808"/>
                  </a:cubicBezTo>
                  <a:cubicBezTo>
                    <a:pt x="10892" y="8700"/>
                    <a:pt x="10985" y="8433"/>
                    <a:pt x="10880" y="8211"/>
                  </a:cubicBezTo>
                  <a:cubicBezTo>
                    <a:pt x="10802" y="8051"/>
                    <a:pt x="10641" y="7958"/>
                    <a:pt x="10475" y="7958"/>
                  </a:cubicBezTo>
                  <a:close/>
                  <a:moveTo>
                    <a:pt x="11566" y="11066"/>
                  </a:moveTo>
                  <a:cubicBezTo>
                    <a:pt x="11533" y="11066"/>
                    <a:pt x="11500" y="11070"/>
                    <a:pt x="11466" y="11077"/>
                  </a:cubicBezTo>
                  <a:cubicBezTo>
                    <a:pt x="11225" y="11130"/>
                    <a:pt x="11074" y="11370"/>
                    <a:pt x="11130" y="11611"/>
                  </a:cubicBezTo>
                  <a:cubicBezTo>
                    <a:pt x="11175" y="11814"/>
                    <a:pt x="11355" y="11959"/>
                    <a:pt x="11565" y="11959"/>
                  </a:cubicBezTo>
                  <a:cubicBezTo>
                    <a:pt x="11568" y="11960"/>
                    <a:pt x="11572" y="11960"/>
                    <a:pt x="11575" y="11960"/>
                  </a:cubicBezTo>
                  <a:cubicBezTo>
                    <a:pt x="11604" y="11960"/>
                    <a:pt x="11634" y="11955"/>
                    <a:pt x="11663" y="11948"/>
                  </a:cubicBezTo>
                  <a:cubicBezTo>
                    <a:pt x="11905" y="11895"/>
                    <a:pt x="12056" y="11655"/>
                    <a:pt x="12001" y="11414"/>
                  </a:cubicBezTo>
                  <a:cubicBezTo>
                    <a:pt x="11954" y="11207"/>
                    <a:pt x="11770" y="11066"/>
                    <a:pt x="11566" y="11066"/>
                  </a:cubicBezTo>
                  <a:close/>
                  <a:moveTo>
                    <a:pt x="11934" y="14340"/>
                  </a:moveTo>
                  <a:cubicBezTo>
                    <a:pt x="11933" y="14340"/>
                    <a:pt x="11933" y="14340"/>
                    <a:pt x="11932" y="14340"/>
                  </a:cubicBezTo>
                  <a:cubicBezTo>
                    <a:pt x="11931" y="14340"/>
                    <a:pt x="11930" y="14340"/>
                    <a:pt x="11930" y="14340"/>
                  </a:cubicBezTo>
                  <a:cubicBezTo>
                    <a:pt x="11684" y="14340"/>
                    <a:pt x="11484" y="14540"/>
                    <a:pt x="11484" y="14788"/>
                  </a:cubicBezTo>
                  <a:cubicBezTo>
                    <a:pt x="11486" y="15034"/>
                    <a:pt x="11686" y="15234"/>
                    <a:pt x="11933" y="15234"/>
                  </a:cubicBezTo>
                  <a:cubicBezTo>
                    <a:pt x="11934" y="15234"/>
                    <a:pt x="11935" y="15234"/>
                    <a:pt x="11935" y="15234"/>
                  </a:cubicBezTo>
                  <a:cubicBezTo>
                    <a:pt x="12182" y="15233"/>
                    <a:pt x="12382" y="15031"/>
                    <a:pt x="12379" y="14784"/>
                  </a:cubicBezTo>
                  <a:cubicBezTo>
                    <a:pt x="12378" y="14538"/>
                    <a:pt x="12179" y="14340"/>
                    <a:pt x="11934" y="14340"/>
                  </a:cubicBezTo>
                  <a:close/>
                  <a:moveTo>
                    <a:pt x="11570" y="17613"/>
                  </a:moveTo>
                  <a:cubicBezTo>
                    <a:pt x="11365" y="17613"/>
                    <a:pt x="11181" y="17753"/>
                    <a:pt x="11132" y="17960"/>
                  </a:cubicBezTo>
                  <a:lnTo>
                    <a:pt x="11136" y="17960"/>
                  </a:lnTo>
                  <a:cubicBezTo>
                    <a:pt x="11079" y="18202"/>
                    <a:pt x="11231" y="18442"/>
                    <a:pt x="11473" y="18494"/>
                  </a:cubicBezTo>
                  <a:cubicBezTo>
                    <a:pt x="11505" y="18503"/>
                    <a:pt x="11538" y="18506"/>
                    <a:pt x="11571" y="18506"/>
                  </a:cubicBezTo>
                  <a:cubicBezTo>
                    <a:pt x="11780" y="18505"/>
                    <a:pt x="11960" y="18361"/>
                    <a:pt x="12007" y="18157"/>
                  </a:cubicBezTo>
                  <a:cubicBezTo>
                    <a:pt x="12061" y="17916"/>
                    <a:pt x="11910" y="17677"/>
                    <a:pt x="11669" y="17624"/>
                  </a:cubicBezTo>
                  <a:cubicBezTo>
                    <a:pt x="11636" y="17616"/>
                    <a:pt x="11603" y="17613"/>
                    <a:pt x="11570" y="17613"/>
                  </a:cubicBezTo>
                  <a:close/>
                  <a:moveTo>
                    <a:pt x="10486" y="20723"/>
                  </a:moveTo>
                  <a:cubicBezTo>
                    <a:pt x="10320" y="20723"/>
                    <a:pt x="10160" y="20816"/>
                    <a:pt x="10083" y="20976"/>
                  </a:cubicBezTo>
                  <a:cubicBezTo>
                    <a:pt x="9975" y="21199"/>
                    <a:pt x="10069" y="21466"/>
                    <a:pt x="10292" y="21572"/>
                  </a:cubicBezTo>
                  <a:cubicBezTo>
                    <a:pt x="10352" y="21602"/>
                    <a:pt x="10419" y="21617"/>
                    <a:pt x="10485" y="21617"/>
                  </a:cubicBezTo>
                  <a:cubicBezTo>
                    <a:pt x="10486" y="21617"/>
                    <a:pt x="10487" y="21617"/>
                    <a:pt x="10488" y="21617"/>
                  </a:cubicBezTo>
                  <a:cubicBezTo>
                    <a:pt x="10659" y="21617"/>
                    <a:pt x="10814" y="21518"/>
                    <a:pt x="10888" y="21364"/>
                  </a:cubicBezTo>
                  <a:cubicBezTo>
                    <a:pt x="10995" y="21141"/>
                    <a:pt x="10902" y="20874"/>
                    <a:pt x="10679" y="20767"/>
                  </a:cubicBezTo>
                  <a:cubicBezTo>
                    <a:pt x="10617" y="20737"/>
                    <a:pt x="10551" y="20723"/>
                    <a:pt x="10486" y="20723"/>
                  </a:cubicBezTo>
                  <a:close/>
                  <a:moveTo>
                    <a:pt x="8734" y="23512"/>
                  </a:moveTo>
                  <a:cubicBezTo>
                    <a:pt x="8602" y="23512"/>
                    <a:pt x="8472" y="23570"/>
                    <a:pt x="8383" y="23682"/>
                  </a:cubicBezTo>
                  <a:cubicBezTo>
                    <a:pt x="8229" y="23875"/>
                    <a:pt x="8262" y="24156"/>
                    <a:pt x="8455" y="24310"/>
                  </a:cubicBezTo>
                  <a:cubicBezTo>
                    <a:pt x="8534" y="24374"/>
                    <a:pt x="8632" y="24409"/>
                    <a:pt x="8734" y="24409"/>
                  </a:cubicBezTo>
                  <a:cubicBezTo>
                    <a:pt x="8870" y="24408"/>
                    <a:pt x="8999" y="24345"/>
                    <a:pt x="9083" y="24239"/>
                  </a:cubicBezTo>
                  <a:cubicBezTo>
                    <a:pt x="9238" y="24045"/>
                    <a:pt x="9207" y="23763"/>
                    <a:pt x="9012" y="23609"/>
                  </a:cubicBezTo>
                  <a:cubicBezTo>
                    <a:pt x="8929" y="23544"/>
                    <a:pt x="8831" y="23512"/>
                    <a:pt x="8734" y="23512"/>
                  </a:cubicBezTo>
                  <a:close/>
                  <a:moveTo>
                    <a:pt x="6406" y="25846"/>
                  </a:moveTo>
                  <a:cubicBezTo>
                    <a:pt x="6309" y="25846"/>
                    <a:pt x="6211" y="25877"/>
                    <a:pt x="6128" y="25942"/>
                  </a:cubicBezTo>
                  <a:cubicBezTo>
                    <a:pt x="5934" y="26096"/>
                    <a:pt x="5904" y="26378"/>
                    <a:pt x="6059" y="26571"/>
                  </a:cubicBezTo>
                  <a:cubicBezTo>
                    <a:pt x="6143" y="26676"/>
                    <a:pt x="6270" y="26739"/>
                    <a:pt x="6404" y="26739"/>
                  </a:cubicBezTo>
                  <a:cubicBezTo>
                    <a:pt x="6405" y="26739"/>
                    <a:pt x="6407" y="26739"/>
                    <a:pt x="6408" y="26739"/>
                  </a:cubicBezTo>
                  <a:cubicBezTo>
                    <a:pt x="6409" y="26739"/>
                    <a:pt x="6411" y="26739"/>
                    <a:pt x="6413" y="26739"/>
                  </a:cubicBezTo>
                  <a:cubicBezTo>
                    <a:pt x="6512" y="26739"/>
                    <a:pt x="6607" y="26705"/>
                    <a:pt x="6685" y="26643"/>
                  </a:cubicBezTo>
                  <a:cubicBezTo>
                    <a:pt x="6879" y="26488"/>
                    <a:pt x="6913" y="26205"/>
                    <a:pt x="6757" y="26014"/>
                  </a:cubicBezTo>
                  <a:cubicBezTo>
                    <a:pt x="6668" y="25903"/>
                    <a:pt x="6538" y="25846"/>
                    <a:pt x="6406" y="25846"/>
                  </a:cubicBezTo>
                  <a:close/>
                  <a:moveTo>
                    <a:pt x="3625" y="27603"/>
                  </a:moveTo>
                  <a:cubicBezTo>
                    <a:pt x="3559" y="27603"/>
                    <a:pt x="3493" y="27618"/>
                    <a:pt x="3430" y="27648"/>
                  </a:cubicBezTo>
                  <a:cubicBezTo>
                    <a:pt x="3207" y="27755"/>
                    <a:pt x="3113" y="28022"/>
                    <a:pt x="3221" y="28244"/>
                  </a:cubicBezTo>
                  <a:cubicBezTo>
                    <a:pt x="3294" y="28399"/>
                    <a:pt x="3452" y="28498"/>
                    <a:pt x="3624" y="28498"/>
                  </a:cubicBezTo>
                  <a:cubicBezTo>
                    <a:pt x="3692" y="28498"/>
                    <a:pt x="3759" y="28482"/>
                    <a:pt x="3821" y="28453"/>
                  </a:cubicBezTo>
                  <a:cubicBezTo>
                    <a:pt x="4042" y="28344"/>
                    <a:pt x="4133" y="28076"/>
                    <a:pt x="4026" y="27853"/>
                  </a:cubicBezTo>
                  <a:cubicBezTo>
                    <a:pt x="3948" y="27695"/>
                    <a:pt x="3789" y="27603"/>
                    <a:pt x="3625" y="27603"/>
                  </a:cubicBezTo>
                  <a:close/>
                  <a:moveTo>
                    <a:pt x="515" y="28695"/>
                  </a:moveTo>
                  <a:cubicBezTo>
                    <a:pt x="482" y="28695"/>
                    <a:pt x="449" y="28699"/>
                    <a:pt x="416" y="28706"/>
                  </a:cubicBezTo>
                  <a:cubicBezTo>
                    <a:pt x="175" y="28762"/>
                    <a:pt x="24" y="29002"/>
                    <a:pt x="80" y="29243"/>
                  </a:cubicBezTo>
                  <a:cubicBezTo>
                    <a:pt x="127" y="29446"/>
                    <a:pt x="307" y="29590"/>
                    <a:pt x="515" y="29590"/>
                  </a:cubicBezTo>
                  <a:cubicBezTo>
                    <a:pt x="549" y="29590"/>
                    <a:pt x="583" y="29586"/>
                    <a:pt x="617" y="29580"/>
                  </a:cubicBezTo>
                  <a:lnTo>
                    <a:pt x="617" y="29578"/>
                  </a:lnTo>
                  <a:cubicBezTo>
                    <a:pt x="857" y="29524"/>
                    <a:pt x="1008" y="29285"/>
                    <a:pt x="953" y="29044"/>
                  </a:cubicBezTo>
                  <a:cubicBezTo>
                    <a:pt x="905" y="28836"/>
                    <a:pt x="720" y="28695"/>
                    <a:pt x="515" y="28695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158575" y="3451875"/>
              <a:ext cx="22400" cy="22400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50" y="1"/>
                  </a:moveTo>
                  <a:cubicBezTo>
                    <a:pt x="421" y="1"/>
                    <a:pt x="391" y="4"/>
                    <a:pt x="362" y="9"/>
                  </a:cubicBezTo>
                  <a:cubicBezTo>
                    <a:pt x="333" y="14"/>
                    <a:pt x="306" y="22"/>
                    <a:pt x="278" y="33"/>
                  </a:cubicBezTo>
                  <a:cubicBezTo>
                    <a:pt x="251" y="46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111" y="152"/>
                    <a:pt x="93" y="175"/>
                    <a:pt x="79" y="200"/>
                  </a:cubicBezTo>
                  <a:cubicBezTo>
                    <a:pt x="62" y="223"/>
                    <a:pt x="47" y="248"/>
                    <a:pt x="37" y="274"/>
                  </a:cubicBezTo>
                  <a:cubicBezTo>
                    <a:pt x="25" y="302"/>
                    <a:pt x="16" y="330"/>
                    <a:pt x="10" y="358"/>
                  </a:cubicBezTo>
                  <a:cubicBezTo>
                    <a:pt x="4" y="388"/>
                    <a:pt x="1" y="418"/>
                    <a:pt x="1" y="448"/>
                  </a:cubicBezTo>
                  <a:cubicBezTo>
                    <a:pt x="2" y="567"/>
                    <a:pt x="48" y="680"/>
                    <a:pt x="132" y="764"/>
                  </a:cubicBezTo>
                  <a:cubicBezTo>
                    <a:pt x="153" y="784"/>
                    <a:pt x="176" y="802"/>
                    <a:pt x="200" y="818"/>
                  </a:cubicBezTo>
                  <a:cubicBezTo>
                    <a:pt x="224" y="835"/>
                    <a:pt x="250" y="850"/>
                    <a:pt x="278" y="859"/>
                  </a:cubicBezTo>
                  <a:cubicBezTo>
                    <a:pt x="304" y="871"/>
                    <a:pt x="333" y="880"/>
                    <a:pt x="362" y="886"/>
                  </a:cubicBezTo>
                  <a:cubicBezTo>
                    <a:pt x="390" y="892"/>
                    <a:pt x="419" y="895"/>
                    <a:pt x="448" y="895"/>
                  </a:cubicBezTo>
                  <a:cubicBezTo>
                    <a:pt x="479" y="895"/>
                    <a:pt x="508" y="892"/>
                    <a:pt x="538" y="886"/>
                  </a:cubicBezTo>
                  <a:cubicBezTo>
                    <a:pt x="566" y="880"/>
                    <a:pt x="594" y="871"/>
                    <a:pt x="622" y="859"/>
                  </a:cubicBezTo>
                  <a:cubicBezTo>
                    <a:pt x="649" y="849"/>
                    <a:pt x="675" y="835"/>
                    <a:pt x="699" y="818"/>
                  </a:cubicBezTo>
                  <a:cubicBezTo>
                    <a:pt x="722" y="802"/>
                    <a:pt x="745" y="784"/>
                    <a:pt x="764" y="764"/>
                  </a:cubicBezTo>
                  <a:cubicBezTo>
                    <a:pt x="848" y="680"/>
                    <a:pt x="895" y="567"/>
                    <a:pt x="896" y="448"/>
                  </a:cubicBezTo>
                  <a:cubicBezTo>
                    <a:pt x="896" y="418"/>
                    <a:pt x="892" y="388"/>
                    <a:pt x="887" y="358"/>
                  </a:cubicBezTo>
                  <a:cubicBezTo>
                    <a:pt x="881" y="330"/>
                    <a:pt x="873" y="302"/>
                    <a:pt x="863" y="274"/>
                  </a:cubicBezTo>
                  <a:cubicBezTo>
                    <a:pt x="850" y="248"/>
                    <a:pt x="837" y="223"/>
                    <a:pt x="821" y="200"/>
                  </a:cubicBezTo>
                  <a:cubicBezTo>
                    <a:pt x="805" y="175"/>
                    <a:pt x="787" y="152"/>
                    <a:pt x="764" y="132"/>
                  </a:cubicBezTo>
                  <a:cubicBezTo>
                    <a:pt x="745" y="110"/>
                    <a:pt x="722" y="91"/>
                    <a:pt x="699" y="75"/>
                  </a:cubicBezTo>
                  <a:cubicBezTo>
                    <a:pt x="671" y="60"/>
                    <a:pt x="648" y="46"/>
                    <a:pt x="622" y="33"/>
                  </a:cubicBezTo>
                  <a:cubicBezTo>
                    <a:pt x="594" y="22"/>
                    <a:pt x="566" y="14"/>
                    <a:pt x="538" y="9"/>
                  </a:cubicBezTo>
                  <a:cubicBezTo>
                    <a:pt x="509" y="4"/>
                    <a:pt x="479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158575" y="2606800"/>
              <a:ext cx="22400" cy="22250"/>
            </a:xfrm>
            <a:custGeom>
              <a:avLst/>
              <a:gdLst/>
              <a:ahLst/>
              <a:cxnLst/>
              <a:rect l="l" t="t" r="r" b="b"/>
              <a:pathLst>
                <a:path w="896" h="890" extrusionOk="0">
                  <a:moveTo>
                    <a:pt x="450" y="1"/>
                  </a:moveTo>
                  <a:cubicBezTo>
                    <a:pt x="333" y="1"/>
                    <a:pt x="216" y="43"/>
                    <a:pt x="132" y="124"/>
                  </a:cubicBezTo>
                  <a:cubicBezTo>
                    <a:pt x="48" y="209"/>
                    <a:pt x="2" y="323"/>
                    <a:pt x="1" y="442"/>
                  </a:cubicBezTo>
                  <a:cubicBezTo>
                    <a:pt x="1" y="559"/>
                    <a:pt x="48" y="674"/>
                    <a:pt x="132" y="758"/>
                  </a:cubicBezTo>
                  <a:cubicBezTo>
                    <a:pt x="216" y="840"/>
                    <a:pt x="329" y="888"/>
                    <a:pt x="448" y="889"/>
                  </a:cubicBezTo>
                  <a:cubicBezTo>
                    <a:pt x="567" y="888"/>
                    <a:pt x="680" y="841"/>
                    <a:pt x="764" y="758"/>
                  </a:cubicBezTo>
                  <a:cubicBezTo>
                    <a:pt x="848" y="674"/>
                    <a:pt x="896" y="559"/>
                    <a:pt x="896" y="442"/>
                  </a:cubicBezTo>
                  <a:cubicBezTo>
                    <a:pt x="895" y="323"/>
                    <a:pt x="848" y="209"/>
                    <a:pt x="764" y="124"/>
                  </a:cubicBezTo>
                  <a:cubicBezTo>
                    <a:pt x="681" y="42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256825" y="2616975"/>
              <a:ext cx="399500" cy="956225"/>
            </a:xfrm>
            <a:custGeom>
              <a:avLst/>
              <a:gdLst/>
              <a:ahLst/>
              <a:cxnLst/>
              <a:rect l="l" t="t" r="r" b="b"/>
              <a:pathLst>
                <a:path w="15980" h="38249" extrusionOk="0">
                  <a:moveTo>
                    <a:pt x="491" y="0"/>
                  </a:moveTo>
                  <a:cubicBezTo>
                    <a:pt x="283" y="0"/>
                    <a:pt x="97" y="145"/>
                    <a:pt x="52" y="356"/>
                  </a:cubicBezTo>
                  <a:cubicBezTo>
                    <a:pt x="0" y="599"/>
                    <a:pt x="156" y="837"/>
                    <a:pt x="399" y="888"/>
                  </a:cubicBezTo>
                  <a:lnTo>
                    <a:pt x="395" y="888"/>
                  </a:lnTo>
                  <a:cubicBezTo>
                    <a:pt x="427" y="893"/>
                    <a:pt x="459" y="895"/>
                    <a:pt x="491" y="897"/>
                  </a:cubicBezTo>
                  <a:cubicBezTo>
                    <a:pt x="701" y="894"/>
                    <a:pt x="882" y="747"/>
                    <a:pt x="927" y="541"/>
                  </a:cubicBezTo>
                  <a:cubicBezTo>
                    <a:pt x="976" y="300"/>
                    <a:pt x="824" y="63"/>
                    <a:pt x="583" y="10"/>
                  </a:cubicBezTo>
                  <a:cubicBezTo>
                    <a:pt x="552" y="3"/>
                    <a:pt x="521" y="0"/>
                    <a:pt x="491" y="0"/>
                  </a:cubicBezTo>
                  <a:close/>
                  <a:moveTo>
                    <a:pt x="4285" y="1233"/>
                  </a:moveTo>
                  <a:cubicBezTo>
                    <a:pt x="4114" y="1233"/>
                    <a:pt x="3950" y="1332"/>
                    <a:pt x="3876" y="1498"/>
                  </a:cubicBezTo>
                  <a:cubicBezTo>
                    <a:pt x="3776" y="1723"/>
                    <a:pt x="3877" y="1988"/>
                    <a:pt x="4103" y="2089"/>
                  </a:cubicBezTo>
                  <a:cubicBezTo>
                    <a:pt x="4160" y="2114"/>
                    <a:pt x="4222" y="2128"/>
                    <a:pt x="4285" y="2128"/>
                  </a:cubicBezTo>
                  <a:cubicBezTo>
                    <a:pt x="4462" y="2128"/>
                    <a:pt x="4621" y="2024"/>
                    <a:pt x="4694" y="1863"/>
                  </a:cubicBezTo>
                  <a:cubicBezTo>
                    <a:pt x="4795" y="1636"/>
                    <a:pt x="4693" y="1371"/>
                    <a:pt x="4467" y="1272"/>
                  </a:cubicBezTo>
                  <a:cubicBezTo>
                    <a:pt x="4408" y="1245"/>
                    <a:pt x="4346" y="1233"/>
                    <a:pt x="4285" y="1233"/>
                  </a:cubicBezTo>
                  <a:close/>
                  <a:moveTo>
                    <a:pt x="7740" y="3232"/>
                  </a:moveTo>
                  <a:cubicBezTo>
                    <a:pt x="7601" y="3232"/>
                    <a:pt x="7465" y="3296"/>
                    <a:pt x="7377" y="3417"/>
                  </a:cubicBezTo>
                  <a:cubicBezTo>
                    <a:pt x="7233" y="3616"/>
                    <a:pt x="7277" y="3895"/>
                    <a:pt x="7476" y="4040"/>
                  </a:cubicBezTo>
                  <a:cubicBezTo>
                    <a:pt x="7551" y="4094"/>
                    <a:pt x="7642" y="4125"/>
                    <a:pt x="7736" y="4125"/>
                  </a:cubicBezTo>
                  <a:cubicBezTo>
                    <a:pt x="7737" y="4125"/>
                    <a:pt x="7739" y="4125"/>
                    <a:pt x="7741" y="4125"/>
                  </a:cubicBezTo>
                  <a:cubicBezTo>
                    <a:pt x="7883" y="4125"/>
                    <a:pt x="8018" y="4056"/>
                    <a:pt x="8101" y="3940"/>
                  </a:cubicBezTo>
                  <a:cubicBezTo>
                    <a:pt x="8247" y="3742"/>
                    <a:pt x="8203" y="3462"/>
                    <a:pt x="8003" y="3317"/>
                  </a:cubicBezTo>
                  <a:cubicBezTo>
                    <a:pt x="7924" y="3260"/>
                    <a:pt x="7832" y="3232"/>
                    <a:pt x="7740" y="3232"/>
                  </a:cubicBezTo>
                  <a:close/>
                  <a:moveTo>
                    <a:pt x="10705" y="5902"/>
                  </a:moveTo>
                  <a:cubicBezTo>
                    <a:pt x="10598" y="5902"/>
                    <a:pt x="10490" y="5940"/>
                    <a:pt x="10405" y="6017"/>
                  </a:cubicBezTo>
                  <a:cubicBezTo>
                    <a:pt x="10222" y="6184"/>
                    <a:pt x="10208" y="6466"/>
                    <a:pt x="10372" y="6649"/>
                  </a:cubicBezTo>
                  <a:cubicBezTo>
                    <a:pt x="10457" y="6742"/>
                    <a:pt x="10577" y="6796"/>
                    <a:pt x="10702" y="6796"/>
                  </a:cubicBezTo>
                  <a:cubicBezTo>
                    <a:pt x="10703" y="6796"/>
                    <a:pt x="10705" y="6796"/>
                    <a:pt x="10706" y="6796"/>
                  </a:cubicBezTo>
                  <a:cubicBezTo>
                    <a:pt x="10708" y="6796"/>
                    <a:pt x="10709" y="6796"/>
                    <a:pt x="10711" y="6796"/>
                  </a:cubicBezTo>
                  <a:cubicBezTo>
                    <a:pt x="10819" y="6796"/>
                    <a:pt x="10923" y="6755"/>
                    <a:pt x="11004" y="6682"/>
                  </a:cubicBezTo>
                  <a:cubicBezTo>
                    <a:pt x="11190" y="6517"/>
                    <a:pt x="11204" y="6234"/>
                    <a:pt x="11037" y="6050"/>
                  </a:cubicBezTo>
                  <a:cubicBezTo>
                    <a:pt x="10949" y="5952"/>
                    <a:pt x="10827" y="5902"/>
                    <a:pt x="10705" y="5902"/>
                  </a:cubicBezTo>
                  <a:close/>
                  <a:moveTo>
                    <a:pt x="13054" y="9127"/>
                  </a:moveTo>
                  <a:cubicBezTo>
                    <a:pt x="12978" y="9127"/>
                    <a:pt x="12900" y="9147"/>
                    <a:pt x="12830" y="9188"/>
                  </a:cubicBezTo>
                  <a:cubicBezTo>
                    <a:pt x="12616" y="9311"/>
                    <a:pt x="12542" y="9585"/>
                    <a:pt x="12666" y="9799"/>
                  </a:cubicBezTo>
                  <a:cubicBezTo>
                    <a:pt x="12746" y="9936"/>
                    <a:pt x="12893" y="10023"/>
                    <a:pt x="13053" y="10023"/>
                  </a:cubicBezTo>
                  <a:cubicBezTo>
                    <a:pt x="13132" y="10023"/>
                    <a:pt x="13209" y="10002"/>
                    <a:pt x="13277" y="9964"/>
                  </a:cubicBezTo>
                  <a:cubicBezTo>
                    <a:pt x="13490" y="9839"/>
                    <a:pt x="13564" y="9566"/>
                    <a:pt x="13441" y="9352"/>
                  </a:cubicBezTo>
                  <a:cubicBezTo>
                    <a:pt x="13359" y="9208"/>
                    <a:pt x="13208" y="9127"/>
                    <a:pt x="13054" y="9127"/>
                  </a:cubicBezTo>
                  <a:close/>
                  <a:moveTo>
                    <a:pt x="14678" y="12770"/>
                  </a:moveTo>
                  <a:cubicBezTo>
                    <a:pt x="14632" y="12770"/>
                    <a:pt x="14587" y="12776"/>
                    <a:pt x="14541" y="12791"/>
                  </a:cubicBezTo>
                  <a:cubicBezTo>
                    <a:pt x="14307" y="12867"/>
                    <a:pt x="14178" y="13118"/>
                    <a:pt x="14252" y="13354"/>
                  </a:cubicBezTo>
                  <a:lnTo>
                    <a:pt x="14256" y="13354"/>
                  </a:lnTo>
                  <a:cubicBezTo>
                    <a:pt x="14314" y="13538"/>
                    <a:pt x="14485" y="13664"/>
                    <a:pt x="14678" y="13664"/>
                  </a:cubicBezTo>
                  <a:cubicBezTo>
                    <a:pt x="14726" y="13664"/>
                    <a:pt x="14773" y="13657"/>
                    <a:pt x="14819" y="13644"/>
                  </a:cubicBezTo>
                  <a:cubicBezTo>
                    <a:pt x="15052" y="13564"/>
                    <a:pt x="15179" y="13314"/>
                    <a:pt x="15105" y="13080"/>
                  </a:cubicBezTo>
                  <a:cubicBezTo>
                    <a:pt x="15043" y="12890"/>
                    <a:pt x="14867" y="12770"/>
                    <a:pt x="14678" y="12770"/>
                  </a:cubicBezTo>
                  <a:close/>
                  <a:moveTo>
                    <a:pt x="15502" y="16672"/>
                  </a:moveTo>
                  <a:cubicBezTo>
                    <a:pt x="15488" y="16672"/>
                    <a:pt x="15474" y="16672"/>
                    <a:pt x="15460" y="16674"/>
                  </a:cubicBezTo>
                  <a:cubicBezTo>
                    <a:pt x="15215" y="16701"/>
                    <a:pt x="15037" y="16921"/>
                    <a:pt x="15063" y="17165"/>
                  </a:cubicBezTo>
                  <a:cubicBezTo>
                    <a:pt x="15087" y="17392"/>
                    <a:pt x="15277" y="17565"/>
                    <a:pt x="15505" y="17568"/>
                  </a:cubicBezTo>
                  <a:cubicBezTo>
                    <a:pt x="15522" y="17568"/>
                    <a:pt x="15537" y="17565"/>
                    <a:pt x="15553" y="17565"/>
                  </a:cubicBezTo>
                  <a:cubicBezTo>
                    <a:pt x="15799" y="17539"/>
                    <a:pt x="15976" y="17319"/>
                    <a:pt x="15953" y="17073"/>
                  </a:cubicBezTo>
                  <a:cubicBezTo>
                    <a:pt x="15926" y="16843"/>
                    <a:pt x="15730" y="16672"/>
                    <a:pt x="15502" y="16672"/>
                  </a:cubicBezTo>
                  <a:close/>
                  <a:moveTo>
                    <a:pt x="15514" y="20662"/>
                  </a:moveTo>
                  <a:cubicBezTo>
                    <a:pt x="15286" y="20662"/>
                    <a:pt x="15090" y="20833"/>
                    <a:pt x="15063" y="21064"/>
                  </a:cubicBezTo>
                  <a:lnTo>
                    <a:pt x="15067" y="21064"/>
                  </a:lnTo>
                  <a:cubicBezTo>
                    <a:pt x="15040" y="21308"/>
                    <a:pt x="15219" y="21528"/>
                    <a:pt x="15463" y="21553"/>
                  </a:cubicBezTo>
                  <a:cubicBezTo>
                    <a:pt x="15475" y="21555"/>
                    <a:pt x="15486" y="21556"/>
                    <a:pt x="15498" y="21556"/>
                  </a:cubicBezTo>
                  <a:cubicBezTo>
                    <a:pt x="15502" y="21556"/>
                    <a:pt x="15507" y="21556"/>
                    <a:pt x="15511" y="21555"/>
                  </a:cubicBezTo>
                  <a:cubicBezTo>
                    <a:pt x="15512" y="21555"/>
                    <a:pt x="15512" y="21555"/>
                    <a:pt x="15513" y="21555"/>
                  </a:cubicBezTo>
                  <a:cubicBezTo>
                    <a:pt x="15741" y="21555"/>
                    <a:pt x="15931" y="21383"/>
                    <a:pt x="15956" y="21157"/>
                  </a:cubicBezTo>
                  <a:cubicBezTo>
                    <a:pt x="15980" y="20910"/>
                    <a:pt x="15802" y="20691"/>
                    <a:pt x="15556" y="20664"/>
                  </a:cubicBezTo>
                  <a:cubicBezTo>
                    <a:pt x="15542" y="20663"/>
                    <a:pt x="15528" y="20662"/>
                    <a:pt x="15514" y="20662"/>
                  </a:cubicBezTo>
                  <a:close/>
                  <a:moveTo>
                    <a:pt x="14687" y="24567"/>
                  </a:moveTo>
                  <a:cubicBezTo>
                    <a:pt x="14498" y="24567"/>
                    <a:pt x="14323" y="24688"/>
                    <a:pt x="14261" y="24878"/>
                  </a:cubicBezTo>
                  <a:cubicBezTo>
                    <a:pt x="14184" y="25113"/>
                    <a:pt x="14312" y="25366"/>
                    <a:pt x="14548" y="25442"/>
                  </a:cubicBezTo>
                  <a:cubicBezTo>
                    <a:pt x="14589" y="25455"/>
                    <a:pt x="14632" y="25462"/>
                    <a:pt x="14675" y="25462"/>
                  </a:cubicBezTo>
                  <a:cubicBezTo>
                    <a:pt x="14678" y="25462"/>
                    <a:pt x="14682" y="25462"/>
                    <a:pt x="14685" y="25462"/>
                  </a:cubicBezTo>
                  <a:cubicBezTo>
                    <a:pt x="14687" y="25462"/>
                    <a:pt x="14689" y="25462"/>
                    <a:pt x="14690" y="25462"/>
                  </a:cubicBezTo>
                  <a:cubicBezTo>
                    <a:pt x="14883" y="25462"/>
                    <a:pt x="15053" y="25336"/>
                    <a:pt x="15111" y="25152"/>
                  </a:cubicBezTo>
                  <a:cubicBezTo>
                    <a:pt x="15188" y="24917"/>
                    <a:pt x="15060" y="24665"/>
                    <a:pt x="14824" y="24589"/>
                  </a:cubicBezTo>
                  <a:cubicBezTo>
                    <a:pt x="14779" y="24574"/>
                    <a:pt x="14732" y="24567"/>
                    <a:pt x="14687" y="24567"/>
                  </a:cubicBezTo>
                  <a:close/>
                  <a:moveTo>
                    <a:pt x="13064" y="28215"/>
                  </a:moveTo>
                  <a:cubicBezTo>
                    <a:pt x="12910" y="28215"/>
                    <a:pt x="12760" y="28294"/>
                    <a:pt x="12678" y="28436"/>
                  </a:cubicBezTo>
                  <a:cubicBezTo>
                    <a:pt x="12552" y="28650"/>
                    <a:pt x="12626" y="28926"/>
                    <a:pt x="12841" y="29048"/>
                  </a:cubicBezTo>
                  <a:cubicBezTo>
                    <a:pt x="12907" y="29088"/>
                    <a:pt x="12982" y="29108"/>
                    <a:pt x="13059" y="29108"/>
                  </a:cubicBezTo>
                  <a:cubicBezTo>
                    <a:pt x="13061" y="29108"/>
                    <a:pt x="13063" y="29108"/>
                    <a:pt x="13065" y="29108"/>
                  </a:cubicBezTo>
                  <a:cubicBezTo>
                    <a:pt x="13225" y="29108"/>
                    <a:pt x="13372" y="29023"/>
                    <a:pt x="13453" y="28885"/>
                  </a:cubicBezTo>
                  <a:cubicBezTo>
                    <a:pt x="13575" y="28671"/>
                    <a:pt x="13501" y="28399"/>
                    <a:pt x="13289" y="28276"/>
                  </a:cubicBezTo>
                  <a:cubicBezTo>
                    <a:pt x="13218" y="28234"/>
                    <a:pt x="13140" y="28215"/>
                    <a:pt x="13064" y="28215"/>
                  </a:cubicBezTo>
                  <a:close/>
                  <a:moveTo>
                    <a:pt x="10721" y="31442"/>
                  </a:moveTo>
                  <a:cubicBezTo>
                    <a:pt x="10598" y="31442"/>
                    <a:pt x="10475" y="31493"/>
                    <a:pt x="10387" y="31592"/>
                  </a:cubicBezTo>
                  <a:cubicBezTo>
                    <a:pt x="10220" y="31774"/>
                    <a:pt x="10235" y="32058"/>
                    <a:pt x="10419" y="32222"/>
                  </a:cubicBezTo>
                  <a:cubicBezTo>
                    <a:pt x="10501" y="32295"/>
                    <a:pt x="10607" y="32337"/>
                    <a:pt x="10717" y="32337"/>
                  </a:cubicBezTo>
                  <a:cubicBezTo>
                    <a:pt x="10845" y="32337"/>
                    <a:pt x="10967" y="32283"/>
                    <a:pt x="11052" y="32189"/>
                  </a:cubicBezTo>
                  <a:cubicBezTo>
                    <a:pt x="11216" y="32004"/>
                    <a:pt x="11201" y="31722"/>
                    <a:pt x="11019" y="31556"/>
                  </a:cubicBezTo>
                  <a:cubicBezTo>
                    <a:pt x="10933" y="31480"/>
                    <a:pt x="10827" y="31442"/>
                    <a:pt x="10721" y="31442"/>
                  </a:cubicBezTo>
                  <a:close/>
                  <a:moveTo>
                    <a:pt x="7756" y="34116"/>
                  </a:moveTo>
                  <a:cubicBezTo>
                    <a:pt x="7665" y="34116"/>
                    <a:pt x="7574" y="34144"/>
                    <a:pt x="7495" y="34202"/>
                  </a:cubicBezTo>
                  <a:cubicBezTo>
                    <a:pt x="7294" y="34347"/>
                    <a:pt x="7250" y="34628"/>
                    <a:pt x="7395" y="34828"/>
                  </a:cubicBezTo>
                  <a:cubicBezTo>
                    <a:pt x="7479" y="34944"/>
                    <a:pt x="7614" y="35010"/>
                    <a:pt x="7757" y="35010"/>
                  </a:cubicBezTo>
                  <a:cubicBezTo>
                    <a:pt x="7852" y="35010"/>
                    <a:pt x="7946" y="34981"/>
                    <a:pt x="8022" y="34924"/>
                  </a:cubicBezTo>
                  <a:cubicBezTo>
                    <a:pt x="8221" y="34778"/>
                    <a:pt x="8264" y="34498"/>
                    <a:pt x="8118" y="34301"/>
                  </a:cubicBezTo>
                  <a:cubicBezTo>
                    <a:pt x="8030" y="34180"/>
                    <a:pt x="7894" y="34116"/>
                    <a:pt x="7756" y="34116"/>
                  </a:cubicBezTo>
                  <a:close/>
                  <a:moveTo>
                    <a:pt x="4307" y="36116"/>
                  </a:moveTo>
                  <a:cubicBezTo>
                    <a:pt x="4246" y="36116"/>
                    <a:pt x="4184" y="36129"/>
                    <a:pt x="4124" y="36156"/>
                  </a:cubicBezTo>
                  <a:cubicBezTo>
                    <a:pt x="3899" y="36256"/>
                    <a:pt x="3798" y="36520"/>
                    <a:pt x="3898" y="36746"/>
                  </a:cubicBezTo>
                  <a:cubicBezTo>
                    <a:pt x="3969" y="36908"/>
                    <a:pt x="4129" y="37011"/>
                    <a:pt x="4305" y="37012"/>
                  </a:cubicBezTo>
                  <a:cubicBezTo>
                    <a:pt x="4369" y="37012"/>
                    <a:pt x="4431" y="36998"/>
                    <a:pt x="4488" y="36972"/>
                  </a:cubicBezTo>
                  <a:cubicBezTo>
                    <a:pt x="4714" y="36873"/>
                    <a:pt x="4815" y="36607"/>
                    <a:pt x="4714" y="36382"/>
                  </a:cubicBezTo>
                  <a:cubicBezTo>
                    <a:pt x="4641" y="36215"/>
                    <a:pt x="4478" y="36116"/>
                    <a:pt x="4307" y="36116"/>
                  </a:cubicBezTo>
                  <a:close/>
                  <a:moveTo>
                    <a:pt x="512" y="37353"/>
                  </a:moveTo>
                  <a:cubicBezTo>
                    <a:pt x="481" y="37353"/>
                    <a:pt x="450" y="37356"/>
                    <a:pt x="419" y="37363"/>
                  </a:cubicBezTo>
                  <a:cubicBezTo>
                    <a:pt x="177" y="37414"/>
                    <a:pt x="23" y="37653"/>
                    <a:pt x="76" y="37894"/>
                  </a:cubicBezTo>
                  <a:cubicBezTo>
                    <a:pt x="119" y="38100"/>
                    <a:pt x="301" y="38249"/>
                    <a:pt x="512" y="38249"/>
                  </a:cubicBezTo>
                  <a:cubicBezTo>
                    <a:pt x="545" y="38249"/>
                    <a:pt x="577" y="38246"/>
                    <a:pt x="608" y="38240"/>
                  </a:cubicBezTo>
                  <a:cubicBezTo>
                    <a:pt x="847" y="38186"/>
                    <a:pt x="1000" y="37950"/>
                    <a:pt x="950" y="37710"/>
                  </a:cubicBezTo>
                  <a:cubicBezTo>
                    <a:pt x="905" y="37498"/>
                    <a:pt x="719" y="37353"/>
                    <a:pt x="512" y="3735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158575" y="3561425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8" y="209"/>
                    <a:pt x="2" y="322"/>
                    <a:pt x="1" y="441"/>
                  </a:cubicBezTo>
                  <a:cubicBezTo>
                    <a:pt x="2" y="560"/>
                    <a:pt x="48" y="673"/>
                    <a:pt x="132" y="757"/>
                  </a:cubicBezTo>
                  <a:cubicBezTo>
                    <a:pt x="216" y="841"/>
                    <a:pt x="329" y="888"/>
                    <a:pt x="448" y="889"/>
                  </a:cubicBezTo>
                  <a:cubicBezTo>
                    <a:pt x="567" y="889"/>
                    <a:pt x="680" y="842"/>
                    <a:pt x="764" y="758"/>
                  </a:cubicBezTo>
                  <a:cubicBezTo>
                    <a:pt x="848" y="673"/>
                    <a:pt x="895" y="560"/>
                    <a:pt x="896" y="441"/>
                  </a:cubicBezTo>
                  <a:cubicBezTo>
                    <a:pt x="895" y="323"/>
                    <a:pt x="848" y="210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158575" y="2823800"/>
              <a:ext cx="22400" cy="22425"/>
            </a:xfrm>
            <a:custGeom>
              <a:avLst/>
              <a:gdLst/>
              <a:ahLst/>
              <a:cxnLst/>
              <a:rect l="l" t="t" r="r" b="b"/>
              <a:pathLst>
                <a:path w="896" h="897" extrusionOk="0">
                  <a:moveTo>
                    <a:pt x="450" y="0"/>
                  </a:moveTo>
                  <a:cubicBezTo>
                    <a:pt x="421" y="0"/>
                    <a:pt x="391" y="4"/>
                    <a:pt x="362" y="10"/>
                  </a:cubicBezTo>
                  <a:cubicBezTo>
                    <a:pt x="334" y="15"/>
                    <a:pt x="306" y="23"/>
                    <a:pt x="278" y="34"/>
                  </a:cubicBezTo>
                  <a:cubicBezTo>
                    <a:pt x="251" y="46"/>
                    <a:pt x="225" y="60"/>
                    <a:pt x="200" y="75"/>
                  </a:cubicBezTo>
                  <a:cubicBezTo>
                    <a:pt x="175" y="92"/>
                    <a:pt x="153" y="111"/>
                    <a:pt x="132" y="132"/>
                  </a:cubicBezTo>
                  <a:cubicBezTo>
                    <a:pt x="112" y="152"/>
                    <a:pt x="94" y="174"/>
                    <a:pt x="79" y="198"/>
                  </a:cubicBezTo>
                  <a:cubicBezTo>
                    <a:pt x="62" y="223"/>
                    <a:pt x="48" y="249"/>
                    <a:pt x="37" y="276"/>
                  </a:cubicBezTo>
                  <a:cubicBezTo>
                    <a:pt x="25" y="302"/>
                    <a:pt x="16" y="330"/>
                    <a:pt x="10" y="359"/>
                  </a:cubicBezTo>
                  <a:cubicBezTo>
                    <a:pt x="4" y="388"/>
                    <a:pt x="1" y="419"/>
                    <a:pt x="1" y="448"/>
                  </a:cubicBezTo>
                  <a:cubicBezTo>
                    <a:pt x="1" y="478"/>
                    <a:pt x="4" y="507"/>
                    <a:pt x="10" y="535"/>
                  </a:cubicBezTo>
                  <a:cubicBezTo>
                    <a:pt x="16" y="564"/>
                    <a:pt x="25" y="592"/>
                    <a:pt x="37" y="618"/>
                  </a:cubicBezTo>
                  <a:cubicBezTo>
                    <a:pt x="47" y="645"/>
                    <a:pt x="62" y="671"/>
                    <a:pt x="79" y="696"/>
                  </a:cubicBezTo>
                  <a:cubicBezTo>
                    <a:pt x="94" y="721"/>
                    <a:pt x="112" y="744"/>
                    <a:pt x="132" y="764"/>
                  </a:cubicBezTo>
                  <a:cubicBezTo>
                    <a:pt x="153" y="784"/>
                    <a:pt x="176" y="803"/>
                    <a:pt x="200" y="818"/>
                  </a:cubicBezTo>
                  <a:cubicBezTo>
                    <a:pt x="224" y="837"/>
                    <a:pt x="250" y="850"/>
                    <a:pt x="278" y="860"/>
                  </a:cubicBezTo>
                  <a:cubicBezTo>
                    <a:pt x="304" y="873"/>
                    <a:pt x="333" y="882"/>
                    <a:pt x="362" y="888"/>
                  </a:cubicBezTo>
                  <a:cubicBezTo>
                    <a:pt x="390" y="893"/>
                    <a:pt x="419" y="897"/>
                    <a:pt x="448" y="897"/>
                  </a:cubicBezTo>
                  <a:cubicBezTo>
                    <a:pt x="479" y="897"/>
                    <a:pt x="508" y="893"/>
                    <a:pt x="538" y="888"/>
                  </a:cubicBezTo>
                  <a:cubicBezTo>
                    <a:pt x="566" y="881"/>
                    <a:pt x="594" y="873"/>
                    <a:pt x="622" y="860"/>
                  </a:cubicBezTo>
                  <a:cubicBezTo>
                    <a:pt x="649" y="850"/>
                    <a:pt x="675" y="837"/>
                    <a:pt x="699" y="818"/>
                  </a:cubicBezTo>
                  <a:cubicBezTo>
                    <a:pt x="723" y="803"/>
                    <a:pt x="746" y="784"/>
                    <a:pt x="768" y="764"/>
                  </a:cubicBezTo>
                  <a:cubicBezTo>
                    <a:pt x="787" y="743"/>
                    <a:pt x="805" y="720"/>
                    <a:pt x="821" y="696"/>
                  </a:cubicBezTo>
                  <a:cubicBezTo>
                    <a:pt x="837" y="671"/>
                    <a:pt x="850" y="645"/>
                    <a:pt x="863" y="618"/>
                  </a:cubicBezTo>
                  <a:cubicBezTo>
                    <a:pt x="874" y="592"/>
                    <a:pt x="882" y="564"/>
                    <a:pt x="887" y="535"/>
                  </a:cubicBezTo>
                  <a:cubicBezTo>
                    <a:pt x="892" y="506"/>
                    <a:pt x="896" y="478"/>
                    <a:pt x="896" y="448"/>
                  </a:cubicBezTo>
                  <a:cubicBezTo>
                    <a:pt x="896" y="419"/>
                    <a:pt x="892" y="388"/>
                    <a:pt x="887" y="359"/>
                  </a:cubicBezTo>
                  <a:cubicBezTo>
                    <a:pt x="881" y="330"/>
                    <a:pt x="873" y="302"/>
                    <a:pt x="863" y="276"/>
                  </a:cubicBezTo>
                  <a:cubicBezTo>
                    <a:pt x="851" y="249"/>
                    <a:pt x="836" y="225"/>
                    <a:pt x="821" y="198"/>
                  </a:cubicBezTo>
                  <a:cubicBezTo>
                    <a:pt x="805" y="175"/>
                    <a:pt x="787" y="152"/>
                    <a:pt x="768" y="132"/>
                  </a:cubicBezTo>
                  <a:cubicBezTo>
                    <a:pt x="746" y="111"/>
                    <a:pt x="723" y="92"/>
                    <a:pt x="699" y="75"/>
                  </a:cubicBezTo>
                  <a:cubicBezTo>
                    <a:pt x="674" y="60"/>
                    <a:pt x="648" y="46"/>
                    <a:pt x="622" y="34"/>
                  </a:cubicBezTo>
                  <a:cubicBezTo>
                    <a:pt x="594" y="24"/>
                    <a:pt x="565" y="15"/>
                    <a:pt x="538" y="10"/>
                  </a:cubicBezTo>
                  <a:cubicBezTo>
                    <a:pt x="509" y="4"/>
                    <a:pt x="479" y="0"/>
                    <a:pt x="450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224725" y="2832600"/>
              <a:ext cx="216400" cy="524975"/>
            </a:xfrm>
            <a:custGeom>
              <a:avLst/>
              <a:gdLst/>
              <a:ahLst/>
              <a:cxnLst/>
              <a:rect l="l" t="t" r="r" b="b"/>
              <a:pathLst>
                <a:path w="8656" h="20999" extrusionOk="0">
                  <a:moveTo>
                    <a:pt x="494" y="1"/>
                  </a:moveTo>
                  <a:cubicBezTo>
                    <a:pt x="297" y="1"/>
                    <a:pt x="117" y="133"/>
                    <a:pt x="65" y="333"/>
                  </a:cubicBezTo>
                  <a:cubicBezTo>
                    <a:pt x="1" y="572"/>
                    <a:pt x="142" y="818"/>
                    <a:pt x="381" y="881"/>
                  </a:cubicBezTo>
                  <a:lnTo>
                    <a:pt x="382" y="881"/>
                  </a:lnTo>
                  <a:cubicBezTo>
                    <a:pt x="419" y="890"/>
                    <a:pt x="457" y="896"/>
                    <a:pt x="495" y="897"/>
                  </a:cubicBezTo>
                  <a:cubicBezTo>
                    <a:pt x="697" y="897"/>
                    <a:pt x="875" y="761"/>
                    <a:pt x="927" y="565"/>
                  </a:cubicBezTo>
                  <a:cubicBezTo>
                    <a:pt x="993" y="326"/>
                    <a:pt x="850" y="80"/>
                    <a:pt x="611" y="17"/>
                  </a:cubicBezTo>
                  <a:cubicBezTo>
                    <a:pt x="572" y="6"/>
                    <a:pt x="533" y="1"/>
                    <a:pt x="494" y="1"/>
                  </a:cubicBezTo>
                  <a:close/>
                  <a:moveTo>
                    <a:pt x="3007" y="1039"/>
                  </a:moveTo>
                  <a:cubicBezTo>
                    <a:pt x="2852" y="1039"/>
                    <a:pt x="2701" y="1119"/>
                    <a:pt x="2618" y="1263"/>
                  </a:cubicBezTo>
                  <a:cubicBezTo>
                    <a:pt x="2494" y="1477"/>
                    <a:pt x="2566" y="1750"/>
                    <a:pt x="2779" y="1874"/>
                  </a:cubicBezTo>
                  <a:lnTo>
                    <a:pt x="2780" y="1874"/>
                  </a:lnTo>
                  <a:cubicBezTo>
                    <a:pt x="2848" y="1914"/>
                    <a:pt x="2925" y="1934"/>
                    <a:pt x="3003" y="1934"/>
                  </a:cubicBezTo>
                  <a:cubicBezTo>
                    <a:pt x="3005" y="1934"/>
                    <a:pt x="3006" y="1934"/>
                    <a:pt x="3007" y="1934"/>
                  </a:cubicBezTo>
                  <a:cubicBezTo>
                    <a:pt x="3165" y="1934"/>
                    <a:pt x="3313" y="1850"/>
                    <a:pt x="3391" y="1710"/>
                  </a:cubicBezTo>
                  <a:cubicBezTo>
                    <a:pt x="3517" y="1498"/>
                    <a:pt x="3442" y="1224"/>
                    <a:pt x="3230" y="1099"/>
                  </a:cubicBezTo>
                  <a:cubicBezTo>
                    <a:pt x="3160" y="1058"/>
                    <a:pt x="3083" y="1039"/>
                    <a:pt x="3007" y="1039"/>
                  </a:cubicBezTo>
                  <a:close/>
                  <a:moveTo>
                    <a:pt x="5158" y="2694"/>
                  </a:moveTo>
                  <a:cubicBezTo>
                    <a:pt x="5043" y="2694"/>
                    <a:pt x="4928" y="2738"/>
                    <a:pt x="4841" y="2826"/>
                  </a:cubicBezTo>
                  <a:cubicBezTo>
                    <a:pt x="4667" y="3001"/>
                    <a:pt x="4668" y="3285"/>
                    <a:pt x="4844" y="3458"/>
                  </a:cubicBezTo>
                  <a:cubicBezTo>
                    <a:pt x="4928" y="3543"/>
                    <a:pt x="5041" y="3589"/>
                    <a:pt x="5160" y="3589"/>
                  </a:cubicBezTo>
                  <a:cubicBezTo>
                    <a:pt x="5278" y="3588"/>
                    <a:pt x="5391" y="3542"/>
                    <a:pt x="5476" y="3458"/>
                  </a:cubicBezTo>
                  <a:cubicBezTo>
                    <a:pt x="5648" y="3283"/>
                    <a:pt x="5648" y="3001"/>
                    <a:pt x="5476" y="2826"/>
                  </a:cubicBezTo>
                  <a:cubicBezTo>
                    <a:pt x="5388" y="2738"/>
                    <a:pt x="5273" y="2694"/>
                    <a:pt x="5158" y="2694"/>
                  </a:cubicBezTo>
                  <a:close/>
                  <a:moveTo>
                    <a:pt x="6813" y="4847"/>
                  </a:moveTo>
                  <a:cubicBezTo>
                    <a:pt x="6736" y="4847"/>
                    <a:pt x="6659" y="4866"/>
                    <a:pt x="6588" y="4908"/>
                  </a:cubicBezTo>
                  <a:cubicBezTo>
                    <a:pt x="6374" y="5032"/>
                    <a:pt x="6303" y="5306"/>
                    <a:pt x="6428" y="5519"/>
                  </a:cubicBezTo>
                  <a:cubicBezTo>
                    <a:pt x="6508" y="5658"/>
                    <a:pt x="6655" y="5742"/>
                    <a:pt x="6815" y="5742"/>
                  </a:cubicBezTo>
                  <a:cubicBezTo>
                    <a:pt x="6894" y="5742"/>
                    <a:pt x="6971" y="5721"/>
                    <a:pt x="7039" y="5680"/>
                  </a:cubicBezTo>
                  <a:cubicBezTo>
                    <a:pt x="7252" y="5556"/>
                    <a:pt x="7325" y="5283"/>
                    <a:pt x="7200" y="5069"/>
                  </a:cubicBezTo>
                  <a:cubicBezTo>
                    <a:pt x="7117" y="4926"/>
                    <a:pt x="6967" y="4847"/>
                    <a:pt x="6813" y="4847"/>
                  </a:cubicBezTo>
                  <a:close/>
                  <a:moveTo>
                    <a:pt x="7854" y="7353"/>
                  </a:moveTo>
                  <a:cubicBezTo>
                    <a:pt x="7816" y="7353"/>
                    <a:pt x="7778" y="7358"/>
                    <a:pt x="7739" y="7368"/>
                  </a:cubicBezTo>
                  <a:cubicBezTo>
                    <a:pt x="7500" y="7432"/>
                    <a:pt x="7359" y="7678"/>
                    <a:pt x="7423" y="7917"/>
                  </a:cubicBezTo>
                  <a:lnTo>
                    <a:pt x="7424" y="7917"/>
                  </a:lnTo>
                  <a:cubicBezTo>
                    <a:pt x="7476" y="8112"/>
                    <a:pt x="7653" y="8248"/>
                    <a:pt x="7853" y="8248"/>
                  </a:cubicBezTo>
                  <a:cubicBezTo>
                    <a:pt x="7854" y="8248"/>
                    <a:pt x="7855" y="8248"/>
                    <a:pt x="7856" y="8248"/>
                  </a:cubicBezTo>
                  <a:cubicBezTo>
                    <a:pt x="7894" y="8248"/>
                    <a:pt x="7933" y="8243"/>
                    <a:pt x="7969" y="8233"/>
                  </a:cubicBezTo>
                  <a:cubicBezTo>
                    <a:pt x="8208" y="8170"/>
                    <a:pt x="8350" y="7925"/>
                    <a:pt x="8286" y="7687"/>
                  </a:cubicBezTo>
                  <a:cubicBezTo>
                    <a:pt x="8234" y="7486"/>
                    <a:pt x="8052" y="7353"/>
                    <a:pt x="7854" y="7353"/>
                  </a:cubicBezTo>
                  <a:close/>
                  <a:moveTo>
                    <a:pt x="8208" y="10047"/>
                  </a:moveTo>
                  <a:cubicBezTo>
                    <a:pt x="7960" y="10047"/>
                    <a:pt x="7760" y="10247"/>
                    <a:pt x="7761" y="10494"/>
                  </a:cubicBezTo>
                  <a:cubicBezTo>
                    <a:pt x="7762" y="10741"/>
                    <a:pt x="7961" y="10940"/>
                    <a:pt x="8208" y="10941"/>
                  </a:cubicBezTo>
                  <a:cubicBezTo>
                    <a:pt x="8455" y="10941"/>
                    <a:pt x="8655" y="10741"/>
                    <a:pt x="8655" y="10494"/>
                  </a:cubicBezTo>
                  <a:cubicBezTo>
                    <a:pt x="8655" y="10247"/>
                    <a:pt x="8455" y="10047"/>
                    <a:pt x="8208" y="10047"/>
                  </a:cubicBezTo>
                  <a:close/>
                  <a:moveTo>
                    <a:pt x="7858" y="12739"/>
                  </a:moveTo>
                  <a:cubicBezTo>
                    <a:pt x="7660" y="12739"/>
                    <a:pt x="7480" y="12871"/>
                    <a:pt x="7427" y="13071"/>
                  </a:cubicBezTo>
                  <a:cubicBezTo>
                    <a:pt x="7363" y="13310"/>
                    <a:pt x="7505" y="13555"/>
                    <a:pt x="7743" y="13620"/>
                  </a:cubicBezTo>
                  <a:lnTo>
                    <a:pt x="7743" y="13619"/>
                  </a:lnTo>
                  <a:cubicBezTo>
                    <a:pt x="7781" y="13629"/>
                    <a:pt x="7820" y="13634"/>
                    <a:pt x="7859" y="13635"/>
                  </a:cubicBezTo>
                  <a:cubicBezTo>
                    <a:pt x="8062" y="13634"/>
                    <a:pt x="8239" y="13497"/>
                    <a:pt x="8291" y="13301"/>
                  </a:cubicBezTo>
                  <a:cubicBezTo>
                    <a:pt x="8355" y="13063"/>
                    <a:pt x="8214" y="12818"/>
                    <a:pt x="7975" y="12755"/>
                  </a:cubicBezTo>
                  <a:cubicBezTo>
                    <a:pt x="7936" y="12744"/>
                    <a:pt x="7896" y="12739"/>
                    <a:pt x="7858" y="12739"/>
                  </a:cubicBezTo>
                  <a:close/>
                  <a:moveTo>
                    <a:pt x="6822" y="15248"/>
                  </a:moveTo>
                  <a:cubicBezTo>
                    <a:pt x="6667" y="15248"/>
                    <a:pt x="6516" y="15328"/>
                    <a:pt x="6433" y="15472"/>
                  </a:cubicBezTo>
                  <a:cubicBezTo>
                    <a:pt x="6311" y="15686"/>
                    <a:pt x="6384" y="15959"/>
                    <a:pt x="6597" y="16084"/>
                  </a:cubicBezTo>
                  <a:lnTo>
                    <a:pt x="6597" y="16083"/>
                  </a:lnTo>
                  <a:cubicBezTo>
                    <a:pt x="6667" y="16121"/>
                    <a:pt x="6744" y="16142"/>
                    <a:pt x="6822" y="16143"/>
                  </a:cubicBezTo>
                  <a:cubicBezTo>
                    <a:pt x="6981" y="16143"/>
                    <a:pt x="7130" y="16058"/>
                    <a:pt x="7209" y="15920"/>
                  </a:cubicBezTo>
                  <a:cubicBezTo>
                    <a:pt x="7335" y="15705"/>
                    <a:pt x="7260" y="15430"/>
                    <a:pt x="7046" y="15308"/>
                  </a:cubicBezTo>
                  <a:cubicBezTo>
                    <a:pt x="6975" y="15267"/>
                    <a:pt x="6898" y="15248"/>
                    <a:pt x="6822" y="15248"/>
                  </a:cubicBezTo>
                  <a:close/>
                  <a:moveTo>
                    <a:pt x="5170" y="17403"/>
                  </a:moveTo>
                  <a:cubicBezTo>
                    <a:pt x="5055" y="17403"/>
                    <a:pt x="4940" y="17447"/>
                    <a:pt x="4853" y="17536"/>
                  </a:cubicBezTo>
                  <a:cubicBezTo>
                    <a:pt x="4679" y="17711"/>
                    <a:pt x="4681" y="17995"/>
                    <a:pt x="4855" y="18168"/>
                  </a:cubicBezTo>
                  <a:cubicBezTo>
                    <a:pt x="4939" y="18252"/>
                    <a:pt x="5051" y="18299"/>
                    <a:pt x="5169" y="18299"/>
                  </a:cubicBezTo>
                  <a:cubicBezTo>
                    <a:pt x="5288" y="18299"/>
                    <a:pt x="5402" y="18252"/>
                    <a:pt x="5489" y="18168"/>
                  </a:cubicBezTo>
                  <a:cubicBezTo>
                    <a:pt x="5662" y="17991"/>
                    <a:pt x="5661" y="17708"/>
                    <a:pt x="5485" y="17532"/>
                  </a:cubicBezTo>
                  <a:cubicBezTo>
                    <a:pt x="5398" y="17446"/>
                    <a:pt x="5284" y="17403"/>
                    <a:pt x="5170" y="17403"/>
                  </a:cubicBezTo>
                  <a:close/>
                  <a:moveTo>
                    <a:pt x="3021" y="19060"/>
                  </a:moveTo>
                  <a:cubicBezTo>
                    <a:pt x="2944" y="19060"/>
                    <a:pt x="2866" y="19080"/>
                    <a:pt x="2795" y="19123"/>
                  </a:cubicBezTo>
                  <a:cubicBezTo>
                    <a:pt x="2581" y="19244"/>
                    <a:pt x="2507" y="19519"/>
                    <a:pt x="2634" y="19731"/>
                  </a:cubicBezTo>
                  <a:cubicBezTo>
                    <a:pt x="2712" y="19869"/>
                    <a:pt x="2860" y="19955"/>
                    <a:pt x="3019" y="19955"/>
                  </a:cubicBezTo>
                  <a:cubicBezTo>
                    <a:pt x="3097" y="19955"/>
                    <a:pt x="3176" y="19935"/>
                    <a:pt x="3242" y="19895"/>
                  </a:cubicBezTo>
                  <a:cubicBezTo>
                    <a:pt x="3458" y="19772"/>
                    <a:pt x="3531" y="19498"/>
                    <a:pt x="3407" y="19284"/>
                  </a:cubicBezTo>
                  <a:cubicBezTo>
                    <a:pt x="3324" y="19140"/>
                    <a:pt x="3175" y="19060"/>
                    <a:pt x="3021" y="19060"/>
                  </a:cubicBezTo>
                  <a:close/>
                  <a:moveTo>
                    <a:pt x="513" y="20103"/>
                  </a:moveTo>
                  <a:cubicBezTo>
                    <a:pt x="475" y="20103"/>
                    <a:pt x="436" y="20108"/>
                    <a:pt x="397" y="20118"/>
                  </a:cubicBezTo>
                  <a:cubicBezTo>
                    <a:pt x="158" y="20182"/>
                    <a:pt x="17" y="20429"/>
                    <a:pt x="81" y="20668"/>
                  </a:cubicBezTo>
                  <a:cubicBezTo>
                    <a:pt x="134" y="20863"/>
                    <a:pt x="311" y="20998"/>
                    <a:pt x="514" y="20998"/>
                  </a:cubicBezTo>
                  <a:cubicBezTo>
                    <a:pt x="552" y="20998"/>
                    <a:pt x="592" y="20994"/>
                    <a:pt x="629" y="20983"/>
                  </a:cubicBezTo>
                  <a:cubicBezTo>
                    <a:pt x="867" y="20918"/>
                    <a:pt x="1009" y="20673"/>
                    <a:pt x="945" y="20434"/>
                  </a:cubicBezTo>
                  <a:cubicBezTo>
                    <a:pt x="891" y="20235"/>
                    <a:pt x="711" y="20103"/>
                    <a:pt x="513" y="20103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1158575" y="3344300"/>
              <a:ext cx="22400" cy="22225"/>
            </a:xfrm>
            <a:custGeom>
              <a:avLst/>
              <a:gdLst/>
              <a:ahLst/>
              <a:cxnLst/>
              <a:rect l="l" t="t" r="r" b="b"/>
              <a:pathLst>
                <a:path w="896" h="889" extrusionOk="0">
                  <a:moveTo>
                    <a:pt x="449" y="0"/>
                  </a:moveTo>
                  <a:cubicBezTo>
                    <a:pt x="332" y="0"/>
                    <a:pt x="215" y="42"/>
                    <a:pt x="132" y="125"/>
                  </a:cubicBezTo>
                  <a:cubicBezTo>
                    <a:pt x="47" y="209"/>
                    <a:pt x="1" y="322"/>
                    <a:pt x="1" y="441"/>
                  </a:cubicBezTo>
                  <a:cubicBezTo>
                    <a:pt x="1" y="470"/>
                    <a:pt x="4" y="499"/>
                    <a:pt x="10" y="527"/>
                  </a:cubicBezTo>
                  <a:cubicBezTo>
                    <a:pt x="16" y="556"/>
                    <a:pt x="25" y="585"/>
                    <a:pt x="37" y="611"/>
                  </a:cubicBezTo>
                  <a:cubicBezTo>
                    <a:pt x="47" y="638"/>
                    <a:pt x="62" y="664"/>
                    <a:pt x="79" y="689"/>
                  </a:cubicBezTo>
                  <a:cubicBezTo>
                    <a:pt x="94" y="714"/>
                    <a:pt x="112" y="737"/>
                    <a:pt x="132" y="757"/>
                  </a:cubicBezTo>
                  <a:cubicBezTo>
                    <a:pt x="216" y="841"/>
                    <a:pt x="329" y="888"/>
                    <a:pt x="448" y="888"/>
                  </a:cubicBezTo>
                  <a:cubicBezTo>
                    <a:pt x="567" y="888"/>
                    <a:pt x="680" y="841"/>
                    <a:pt x="764" y="757"/>
                  </a:cubicBezTo>
                  <a:cubicBezTo>
                    <a:pt x="786" y="737"/>
                    <a:pt x="805" y="714"/>
                    <a:pt x="821" y="689"/>
                  </a:cubicBezTo>
                  <a:cubicBezTo>
                    <a:pt x="837" y="664"/>
                    <a:pt x="850" y="638"/>
                    <a:pt x="863" y="611"/>
                  </a:cubicBezTo>
                  <a:cubicBezTo>
                    <a:pt x="874" y="584"/>
                    <a:pt x="882" y="556"/>
                    <a:pt x="887" y="527"/>
                  </a:cubicBezTo>
                  <a:cubicBezTo>
                    <a:pt x="892" y="499"/>
                    <a:pt x="896" y="470"/>
                    <a:pt x="896" y="441"/>
                  </a:cubicBezTo>
                  <a:cubicBezTo>
                    <a:pt x="896" y="322"/>
                    <a:pt x="849" y="209"/>
                    <a:pt x="764" y="125"/>
                  </a:cubicBezTo>
                  <a:cubicBezTo>
                    <a:pt x="682" y="42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1158575" y="2931050"/>
              <a:ext cx="22400" cy="22375"/>
            </a:xfrm>
            <a:custGeom>
              <a:avLst/>
              <a:gdLst/>
              <a:ahLst/>
              <a:cxnLst/>
              <a:rect l="l" t="t" r="r" b="b"/>
              <a:pathLst>
                <a:path w="896" h="895" extrusionOk="0">
                  <a:moveTo>
                    <a:pt x="449" y="0"/>
                  </a:moveTo>
                  <a:cubicBezTo>
                    <a:pt x="420" y="0"/>
                    <a:pt x="391" y="3"/>
                    <a:pt x="362" y="9"/>
                  </a:cubicBezTo>
                  <a:cubicBezTo>
                    <a:pt x="334" y="16"/>
                    <a:pt x="306" y="24"/>
                    <a:pt x="278" y="33"/>
                  </a:cubicBezTo>
                  <a:cubicBezTo>
                    <a:pt x="251" y="45"/>
                    <a:pt x="225" y="59"/>
                    <a:pt x="200" y="75"/>
                  </a:cubicBezTo>
                  <a:cubicBezTo>
                    <a:pt x="176" y="92"/>
                    <a:pt x="154" y="111"/>
                    <a:pt x="132" y="132"/>
                  </a:cubicBezTo>
                  <a:cubicBezTo>
                    <a:pt x="48" y="215"/>
                    <a:pt x="1" y="330"/>
                    <a:pt x="1" y="448"/>
                  </a:cubicBezTo>
                  <a:cubicBezTo>
                    <a:pt x="2" y="566"/>
                    <a:pt x="48" y="680"/>
                    <a:pt x="132" y="765"/>
                  </a:cubicBezTo>
                  <a:cubicBezTo>
                    <a:pt x="154" y="785"/>
                    <a:pt x="176" y="803"/>
                    <a:pt x="200" y="821"/>
                  </a:cubicBezTo>
                  <a:cubicBezTo>
                    <a:pt x="225" y="837"/>
                    <a:pt x="251" y="850"/>
                    <a:pt x="278" y="860"/>
                  </a:cubicBezTo>
                  <a:cubicBezTo>
                    <a:pt x="306" y="871"/>
                    <a:pt x="333" y="880"/>
                    <a:pt x="362" y="887"/>
                  </a:cubicBezTo>
                  <a:cubicBezTo>
                    <a:pt x="390" y="893"/>
                    <a:pt x="419" y="895"/>
                    <a:pt x="448" y="895"/>
                  </a:cubicBezTo>
                  <a:cubicBezTo>
                    <a:pt x="567" y="895"/>
                    <a:pt x="680" y="848"/>
                    <a:pt x="764" y="765"/>
                  </a:cubicBezTo>
                  <a:cubicBezTo>
                    <a:pt x="848" y="680"/>
                    <a:pt x="895" y="566"/>
                    <a:pt x="896" y="448"/>
                  </a:cubicBezTo>
                  <a:cubicBezTo>
                    <a:pt x="896" y="330"/>
                    <a:pt x="848" y="215"/>
                    <a:pt x="764" y="132"/>
                  </a:cubicBezTo>
                  <a:cubicBezTo>
                    <a:pt x="680" y="47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1209500" y="2940225"/>
              <a:ext cx="123025" cy="309750"/>
            </a:xfrm>
            <a:custGeom>
              <a:avLst/>
              <a:gdLst/>
              <a:ahLst/>
              <a:cxnLst/>
              <a:rect l="l" t="t" r="r" b="b"/>
              <a:pathLst>
                <a:path w="4921" h="12390" extrusionOk="0">
                  <a:moveTo>
                    <a:pt x="504" y="1"/>
                  </a:moveTo>
                  <a:cubicBezTo>
                    <a:pt x="321" y="1"/>
                    <a:pt x="150" y="114"/>
                    <a:pt x="84" y="296"/>
                  </a:cubicBezTo>
                  <a:cubicBezTo>
                    <a:pt x="0" y="528"/>
                    <a:pt x="120" y="785"/>
                    <a:pt x="353" y="869"/>
                  </a:cubicBezTo>
                  <a:cubicBezTo>
                    <a:pt x="401" y="886"/>
                    <a:pt x="453" y="895"/>
                    <a:pt x="506" y="895"/>
                  </a:cubicBezTo>
                  <a:cubicBezTo>
                    <a:pt x="692" y="894"/>
                    <a:pt x="860" y="778"/>
                    <a:pt x="926" y="603"/>
                  </a:cubicBezTo>
                  <a:cubicBezTo>
                    <a:pt x="1008" y="369"/>
                    <a:pt x="890" y="112"/>
                    <a:pt x="656" y="27"/>
                  </a:cubicBezTo>
                  <a:cubicBezTo>
                    <a:pt x="606" y="9"/>
                    <a:pt x="555" y="1"/>
                    <a:pt x="504" y="1"/>
                  </a:cubicBezTo>
                  <a:close/>
                  <a:moveTo>
                    <a:pt x="2345" y="1064"/>
                  </a:moveTo>
                  <a:cubicBezTo>
                    <a:pt x="2217" y="1064"/>
                    <a:pt x="2090" y="1118"/>
                    <a:pt x="2002" y="1223"/>
                  </a:cubicBezTo>
                  <a:cubicBezTo>
                    <a:pt x="1842" y="1413"/>
                    <a:pt x="1867" y="1696"/>
                    <a:pt x="2056" y="1855"/>
                  </a:cubicBezTo>
                  <a:cubicBezTo>
                    <a:pt x="2137" y="1922"/>
                    <a:pt x="2237" y="1960"/>
                    <a:pt x="2342" y="1960"/>
                  </a:cubicBezTo>
                  <a:cubicBezTo>
                    <a:pt x="2474" y="1960"/>
                    <a:pt x="2600" y="1901"/>
                    <a:pt x="2685" y="1799"/>
                  </a:cubicBezTo>
                  <a:cubicBezTo>
                    <a:pt x="2845" y="1611"/>
                    <a:pt x="2821" y="1328"/>
                    <a:pt x="2632" y="1169"/>
                  </a:cubicBezTo>
                  <a:cubicBezTo>
                    <a:pt x="2548" y="1098"/>
                    <a:pt x="2446" y="1064"/>
                    <a:pt x="2345" y="1064"/>
                  </a:cubicBezTo>
                  <a:close/>
                  <a:moveTo>
                    <a:pt x="3708" y="2690"/>
                  </a:moveTo>
                  <a:cubicBezTo>
                    <a:pt x="3632" y="2690"/>
                    <a:pt x="3555" y="2709"/>
                    <a:pt x="3484" y="2750"/>
                  </a:cubicBezTo>
                  <a:cubicBezTo>
                    <a:pt x="3272" y="2875"/>
                    <a:pt x="3199" y="3148"/>
                    <a:pt x="3324" y="3362"/>
                  </a:cubicBezTo>
                  <a:cubicBezTo>
                    <a:pt x="3402" y="3500"/>
                    <a:pt x="3549" y="3585"/>
                    <a:pt x="3708" y="3586"/>
                  </a:cubicBezTo>
                  <a:cubicBezTo>
                    <a:pt x="3787" y="3586"/>
                    <a:pt x="3864" y="3565"/>
                    <a:pt x="3932" y="3523"/>
                  </a:cubicBezTo>
                  <a:cubicBezTo>
                    <a:pt x="4147" y="3402"/>
                    <a:pt x="4221" y="3127"/>
                    <a:pt x="4096" y="2914"/>
                  </a:cubicBezTo>
                  <a:cubicBezTo>
                    <a:pt x="4013" y="2770"/>
                    <a:pt x="3863" y="2690"/>
                    <a:pt x="3708" y="2690"/>
                  </a:cubicBezTo>
                  <a:close/>
                  <a:moveTo>
                    <a:pt x="4436" y="4685"/>
                  </a:moveTo>
                  <a:cubicBezTo>
                    <a:pt x="4410" y="4685"/>
                    <a:pt x="4384" y="4687"/>
                    <a:pt x="4358" y="4692"/>
                  </a:cubicBezTo>
                  <a:cubicBezTo>
                    <a:pt x="4115" y="4736"/>
                    <a:pt x="3952" y="4967"/>
                    <a:pt x="3994" y="5210"/>
                  </a:cubicBezTo>
                  <a:cubicBezTo>
                    <a:pt x="4034" y="5424"/>
                    <a:pt x="4218" y="5580"/>
                    <a:pt x="4436" y="5581"/>
                  </a:cubicBezTo>
                  <a:cubicBezTo>
                    <a:pt x="4462" y="5581"/>
                    <a:pt x="4488" y="5577"/>
                    <a:pt x="4513" y="5572"/>
                  </a:cubicBezTo>
                  <a:cubicBezTo>
                    <a:pt x="4756" y="5530"/>
                    <a:pt x="4920" y="5299"/>
                    <a:pt x="4878" y="5056"/>
                  </a:cubicBezTo>
                  <a:cubicBezTo>
                    <a:pt x="4839" y="4838"/>
                    <a:pt x="4650" y="4685"/>
                    <a:pt x="4436" y="4685"/>
                  </a:cubicBezTo>
                  <a:close/>
                  <a:moveTo>
                    <a:pt x="4435" y="6809"/>
                  </a:moveTo>
                  <a:cubicBezTo>
                    <a:pt x="4223" y="6809"/>
                    <a:pt x="4034" y="6962"/>
                    <a:pt x="3998" y="7179"/>
                  </a:cubicBezTo>
                  <a:cubicBezTo>
                    <a:pt x="3953" y="7423"/>
                    <a:pt x="4118" y="7655"/>
                    <a:pt x="4361" y="7695"/>
                  </a:cubicBezTo>
                  <a:cubicBezTo>
                    <a:pt x="4382" y="7699"/>
                    <a:pt x="4402" y="7701"/>
                    <a:pt x="4423" y="7701"/>
                  </a:cubicBezTo>
                  <a:cubicBezTo>
                    <a:pt x="4427" y="7701"/>
                    <a:pt x="4432" y="7701"/>
                    <a:pt x="4436" y="7701"/>
                  </a:cubicBezTo>
                  <a:cubicBezTo>
                    <a:pt x="4653" y="7701"/>
                    <a:pt x="4839" y="7546"/>
                    <a:pt x="4878" y="7332"/>
                  </a:cubicBezTo>
                  <a:cubicBezTo>
                    <a:pt x="4921" y="7088"/>
                    <a:pt x="4758" y="6856"/>
                    <a:pt x="4513" y="6815"/>
                  </a:cubicBezTo>
                  <a:cubicBezTo>
                    <a:pt x="4487" y="6811"/>
                    <a:pt x="4461" y="6809"/>
                    <a:pt x="4435" y="6809"/>
                  </a:cubicBezTo>
                  <a:close/>
                  <a:moveTo>
                    <a:pt x="3714" y="8804"/>
                  </a:moveTo>
                  <a:cubicBezTo>
                    <a:pt x="3559" y="8804"/>
                    <a:pt x="3409" y="8884"/>
                    <a:pt x="3326" y="9029"/>
                  </a:cubicBezTo>
                  <a:cubicBezTo>
                    <a:pt x="3201" y="9240"/>
                    <a:pt x="3276" y="9515"/>
                    <a:pt x="3490" y="9640"/>
                  </a:cubicBezTo>
                  <a:cubicBezTo>
                    <a:pt x="3558" y="9679"/>
                    <a:pt x="3634" y="9699"/>
                    <a:pt x="3711" y="9699"/>
                  </a:cubicBezTo>
                  <a:cubicBezTo>
                    <a:pt x="3712" y="9699"/>
                    <a:pt x="3713" y="9699"/>
                    <a:pt x="3714" y="9699"/>
                  </a:cubicBezTo>
                  <a:cubicBezTo>
                    <a:pt x="3873" y="9699"/>
                    <a:pt x="4020" y="9613"/>
                    <a:pt x="4098" y="9476"/>
                  </a:cubicBezTo>
                  <a:cubicBezTo>
                    <a:pt x="4223" y="9262"/>
                    <a:pt x="4152" y="8989"/>
                    <a:pt x="3938" y="8864"/>
                  </a:cubicBezTo>
                  <a:cubicBezTo>
                    <a:pt x="3867" y="8823"/>
                    <a:pt x="3790" y="8804"/>
                    <a:pt x="3714" y="8804"/>
                  </a:cubicBezTo>
                  <a:close/>
                  <a:moveTo>
                    <a:pt x="2350" y="10431"/>
                  </a:moveTo>
                  <a:cubicBezTo>
                    <a:pt x="2248" y="10431"/>
                    <a:pt x="2145" y="10466"/>
                    <a:pt x="2062" y="10537"/>
                  </a:cubicBezTo>
                  <a:cubicBezTo>
                    <a:pt x="1872" y="10696"/>
                    <a:pt x="1847" y="10979"/>
                    <a:pt x="2009" y="11167"/>
                  </a:cubicBezTo>
                  <a:cubicBezTo>
                    <a:pt x="2092" y="11266"/>
                    <a:pt x="2215" y="11325"/>
                    <a:pt x="2345" y="11325"/>
                  </a:cubicBezTo>
                  <a:cubicBezTo>
                    <a:pt x="2346" y="11325"/>
                    <a:pt x="2347" y="11325"/>
                    <a:pt x="2348" y="11325"/>
                  </a:cubicBezTo>
                  <a:cubicBezTo>
                    <a:pt x="2350" y="11325"/>
                    <a:pt x="2352" y="11325"/>
                    <a:pt x="2353" y="11325"/>
                  </a:cubicBezTo>
                  <a:cubicBezTo>
                    <a:pt x="2457" y="11325"/>
                    <a:pt x="2558" y="11287"/>
                    <a:pt x="2637" y="11220"/>
                  </a:cubicBezTo>
                  <a:cubicBezTo>
                    <a:pt x="2825" y="11062"/>
                    <a:pt x="2849" y="10780"/>
                    <a:pt x="2692" y="10592"/>
                  </a:cubicBezTo>
                  <a:cubicBezTo>
                    <a:pt x="2604" y="10485"/>
                    <a:pt x="2477" y="10431"/>
                    <a:pt x="2350" y="10431"/>
                  </a:cubicBezTo>
                  <a:close/>
                  <a:moveTo>
                    <a:pt x="515" y="11497"/>
                  </a:moveTo>
                  <a:cubicBezTo>
                    <a:pt x="463" y="11497"/>
                    <a:pt x="411" y="11506"/>
                    <a:pt x="359" y="11525"/>
                  </a:cubicBezTo>
                  <a:cubicBezTo>
                    <a:pt x="127" y="11609"/>
                    <a:pt x="6" y="11865"/>
                    <a:pt x="90" y="12097"/>
                  </a:cubicBezTo>
                  <a:cubicBezTo>
                    <a:pt x="155" y="12273"/>
                    <a:pt x="322" y="12389"/>
                    <a:pt x="509" y="12389"/>
                  </a:cubicBezTo>
                  <a:cubicBezTo>
                    <a:pt x="509" y="12389"/>
                    <a:pt x="510" y="12389"/>
                    <a:pt x="511" y="12389"/>
                  </a:cubicBezTo>
                  <a:cubicBezTo>
                    <a:pt x="564" y="12389"/>
                    <a:pt x="617" y="12380"/>
                    <a:pt x="666" y="12363"/>
                  </a:cubicBezTo>
                  <a:cubicBezTo>
                    <a:pt x="899" y="12279"/>
                    <a:pt x="1019" y="12022"/>
                    <a:pt x="931" y="11790"/>
                  </a:cubicBezTo>
                  <a:cubicBezTo>
                    <a:pt x="867" y="11609"/>
                    <a:pt x="696" y="11497"/>
                    <a:pt x="515" y="11497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158575" y="3236875"/>
              <a:ext cx="22400" cy="22450"/>
            </a:xfrm>
            <a:custGeom>
              <a:avLst/>
              <a:gdLst/>
              <a:ahLst/>
              <a:cxnLst/>
              <a:rect l="l" t="t" r="r" b="b"/>
              <a:pathLst>
                <a:path w="896" h="898" extrusionOk="0">
                  <a:moveTo>
                    <a:pt x="445" y="0"/>
                  </a:moveTo>
                  <a:cubicBezTo>
                    <a:pt x="417" y="0"/>
                    <a:pt x="390" y="3"/>
                    <a:pt x="362" y="8"/>
                  </a:cubicBezTo>
                  <a:cubicBezTo>
                    <a:pt x="333" y="14"/>
                    <a:pt x="304" y="23"/>
                    <a:pt x="278" y="35"/>
                  </a:cubicBezTo>
                  <a:cubicBezTo>
                    <a:pt x="251" y="45"/>
                    <a:pt x="225" y="60"/>
                    <a:pt x="200" y="76"/>
                  </a:cubicBezTo>
                  <a:cubicBezTo>
                    <a:pt x="176" y="92"/>
                    <a:pt x="153" y="110"/>
                    <a:pt x="132" y="130"/>
                  </a:cubicBezTo>
                  <a:cubicBezTo>
                    <a:pt x="48" y="215"/>
                    <a:pt x="1" y="330"/>
                    <a:pt x="1" y="450"/>
                  </a:cubicBezTo>
                  <a:cubicBezTo>
                    <a:pt x="1" y="567"/>
                    <a:pt x="48" y="680"/>
                    <a:pt x="132" y="762"/>
                  </a:cubicBezTo>
                  <a:cubicBezTo>
                    <a:pt x="215" y="848"/>
                    <a:pt x="329" y="896"/>
                    <a:pt x="448" y="897"/>
                  </a:cubicBezTo>
                  <a:cubicBezTo>
                    <a:pt x="567" y="897"/>
                    <a:pt x="682" y="848"/>
                    <a:pt x="764" y="762"/>
                  </a:cubicBezTo>
                  <a:cubicBezTo>
                    <a:pt x="848" y="680"/>
                    <a:pt x="896" y="567"/>
                    <a:pt x="896" y="450"/>
                  </a:cubicBezTo>
                  <a:cubicBezTo>
                    <a:pt x="896" y="330"/>
                    <a:pt x="848" y="215"/>
                    <a:pt x="764" y="130"/>
                  </a:cubicBezTo>
                  <a:cubicBezTo>
                    <a:pt x="678" y="47"/>
                    <a:pt x="563" y="0"/>
                    <a:pt x="44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0"/>
          <p:cNvGrpSpPr/>
          <p:nvPr/>
        </p:nvGrpSpPr>
        <p:grpSpPr>
          <a:xfrm rot="5400000">
            <a:off x="1518525" y="3475"/>
            <a:ext cx="544350" cy="313225"/>
            <a:chOff x="4383475" y="1747875"/>
            <a:chExt cx="544350" cy="313225"/>
          </a:xfrm>
        </p:grpSpPr>
        <p:sp>
          <p:nvSpPr>
            <p:cNvPr id="169" name="Google Shape;169;p10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10"/>
          <p:cNvGrpSpPr/>
          <p:nvPr/>
        </p:nvGrpSpPr>
        <p:grpSpPr>
          <a:xfrm>
            <a:off x="7649567" y="150217"/>
            <a:ext cx="1334733" cy="391138"/>
            <a:chOff x="5550375" y="1747875"/>
            <a:chExt cx="1055125" cy="309200"/>
          </a:xfrm>
        </p:grpSpPr>
        <p:sp>
          <p:nvSpPr>
            <p:cNvPr id="172" name="Google Shape;172;p10"/>
            <p:cNvSpPr/>
            <p:nvPr/>
          </p:nvSpPr>
          <p:spPr>
            <a:xfrm>
              <a:off x="5550375" y="1814025"/>
              <a:ext cx="995450" cy="243050"/>
            </a:xfrm>
            <a:custGeom>
              <a:avLst/>
              <a:gdLst/>
              <a:ahLst/>
              <a:cxnLst/>
              <a:rect l="l" t="t" r="r" b="b"/>
              <a:pathLst>
                <a:path w="39818" h="9722" extrusionOk="0">
                  <a:moveTo>
                    <a:pt x="39222" y="598"/>
                  </a:moveTo>
                  <a:lnTo>
                    <a:pt x="39222" y="9124"/>
                  </a:lnTo>
                  <a:lnTo>
                    <a:pt x="598" y="9124"/>
                  </a:lnTo>
                  <a:lnTo>
                    <a:pt x="598" y="598"/>
                  </a:lnTo>
                  <a:close/>
                  <a:moveTo>
                    <a:pt x="1" y="1"/>
                  </a:moveTo>
                  <a:lnTo>
                    <a:pt x="1" y="9721"/>
                  </a:lnTo>
                  <a:lnTo>
                    <a:pt x="39818" y="9721"/>
                  </a:lnTo>
                  <a:lnTo>
                    <a:pt x="39818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5624950" y="1747875"/>
              <a:ext cx="980550" cy="228125"/>
            </a:xfrm>
            <a:custGeom>
              <a:avLst/>
              <a:gdLst/>
              <a:ahLst/>
              <a:cxnLst/>
              <a:rect l="l" t="t" r="r" b="b"/>
              <a:pathLst>
                <a:path w="39222" h="9125" extrusionOk="0">
                  <a:moveTo>
                    <a:pt x="0" y="1"/>
                  </a:moveTo>
                  <a:lnTo>
                    <a:pt x="0" y="9124"/>
                  </a:lnTo>
                  <a:lnTo>
                    <a:pt x="39221" y="9124"/>
                  </a:lnTo>
                  <a:lnTo>
                    <a:pt x="39221" y="1"/>
                  </a:lnTo>
                  <a:close/>
                </a:path>
              </a:pathLst>
            </a:custGeom>
            <a:solidFill>
              <a:srgbClr val="FFE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0"/>
          <p:cNvGrpSpPr/>
          <p:nvPr/>
        </p:nvGrpSpPr>
        <p:grpSpPr>
          <a:xfrm rot="5400000">
            <a:off x="8519625" y="405600"/>
            <a:ext cx="108150" cy="669300"/>
            <a:chOff x="5169950" y="3910650"/>
            <a:chExt cx="108150" cy="669300"/>
          </a:xfrm>
        </p:grpSpPr>
        <p:sp>
          <p:nvSpPr>
            <p:cNvPr id="175" name="Google Shape;175;p10"/>
            <p:cNvSpPr/>
            <p:nvPr/>
          </p:nvSpPr>
          <p:spPr>
            <a:xfrm>
              <a:off x="5169950" y="39106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169950" y="40977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5169950" y="4284750"/>
              <a:ext cx="108150" cy="108150"/>
            </a:xfrm>
            <a:custGeom>
              <a:avLst/>
              <a:gdLst/>
              <a:ahLst/>
              <a:cxnLst/>
              <a:rect l="l" t="t" r="r" b="b"/>
              <a:pathLst>
                <a:path w="4326" h="4326" extrusionOk="0">
                  <a:moveTo>
                    <a:pt x="2163" y="1"/>
                  </a:moveTo>
                  <a:lnTo>
                    <a:pt x="1" y="2163"/>
                  </a:lnTo>
                  <a:lnTo>
                    <a:pt x="2163" y="4325"/>
                  </a:lnTo>
                  <a:lnTo>
                    <a:pt x="4325" y="2163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5169950" y="4471825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63" y="0"/>
                  </a:moveTo>
                  <a:lnTo>
                    <a:pt x="1" y="2162"/>
                  </a:lnTo>
                  <a:lnTo>
                    <a:pt x="2163" y="4325"/>
                  </a:lnTo>
                  <a:lnTo>
                    <a:pt x="4325" y="2162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9480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9480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2" hasCustomPrompt="1"/>
          </p:nvPr>
        </p:nvSpPr>
        <p:spPr>
          <a:xfrm>
            <a:off x="1455050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3"/>
          </p:nvPr>
        </p:nvSpPr>
        <p:spPr>
          <a:xfrm>
            <a:off x="344250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4"/>
          </p:nvPr>
        </p:nvSpPr>
        <p:spPr>
          <a:xfrm>
            <a:off x="344250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5" hasCustomPrompt="1"/>
          </p:nvPr>
        </p:nvSpPr>
        <p:spPr>
          <a:xfrm>
            <a:off x="3949488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6"/>
          </p:nvPr>
        </p:nvSpPr>
        <p:spPr>
          <a:xfrm>
            <a:off x="5936950" y="1461949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7"/>
          </p:nvPr>
        </p:nvSpPr>
        <p:spPr>
          <a:xfrm>
            <a:off x="5936950" y="1811349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8" hasCustomPrompt="1"/>
          </p:nvPr>
        </p:nvSpPr>
        <p:spPr>
          <a:xfrm>
            <a:off x="6443951" y="977575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9"/>
          </p:nvPr>
        </p:nvSpPr>
        <p:spPr>
          <a:xfrm>
            <a:off x="9480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3"/>
          </p:nvPr>
        </p:nvSpPr>
        <p:spPr>
          <a:xfrm>
            <a:off x="9480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14" hasCustomPrompt="1"/>
          </p:nvPr>
        </p:nvSpPr>
        <p:spPr>
          <a:xfrm>
            <a:off x="14550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5"/>
          </p:nvPr>
        </p:nvSpPr>
        <p:spPr>
          <a:xfrm>
            <a:off x="344250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6"/>
          </p:nvPr>
        </p:nvSpPr>
        <p:spPr>
          <a:xfrm>
            <a:off x="344250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17" hasCustomPrompt="1"/>
          </p:nvPr>
        </p:nvSpPr>
        <p:spPr>
          <a:xfrm>
            <a:off x="3949498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8"/>
          </p:nvPr>
        </p:nvSpPr>
        <p:spPr>
          <a:xfrm>
            <a:off x="5936950" y="345484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9"/>
          </p:nvPr>
        </p:nvSpPr>
        <p:spPr>
          <a:xfrm>
            <a:off x="5936950" y="3804248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0" hasCustomPrompt="1"/>
          </p:nvPr>
        </p:nvSpPr>
        <p:spPr>
          <a:xfrm>
            <a:off x="6443950" y="2977700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/>
          <p:nvPr/>
        </p:nvSpPr>
        <p:spPr>
          <a:xfrm>
            <a:off x="8141032" y="352513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"/>
          <p:cNvSpPr/>
          <p:nvPr/>
        </p:nvSpPr>
        <p:spPr>
          <a:xfrm>
            <a:off x="8141032" y="126222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0" y="4667514"/>
            <a:ext cx="948010" cy="475996"/>
          </a:xfrm>
          <a:custGeom>
            <a:avLst/>
            <a:gdLst/>
            <a:ahLst/>
            <a:cxnLst/>
            <a:rect l="l" t="t" r="r" b="b"/>
            <a:pathLst>
              <a:path w="32068" h="16100" extrusionOk="0">
                <a:moveTo>
                  <a:pt x="16006" y="1"/>
                </a:moveTo>
                <a:cubicBezTo>
                  <a:pt x="11766" y="1"/>
                  <a:pt x="7772" y="1642"/>
                  <a:pt x="4753" y="4626"/>
                </a:cubicBezTo>
                <a:cubicBezTo>
                  <a:pt x="1712" y="7633"/>
                  <a:pt x="24" y="11643"/>
                  <a:pt x="1" y="15919"/>
                </a:cubicBezTo>
                <a:lnTo>
                  <a:pt x="597" y="15923"/>
                </a:lnTo>
                <a:cubicBezTo>
                  <a:pt x="620" y="11806"/>
                  <a:pt x="2245" y="7945"/>
                  <a:pt x="5172" y="5050"/>
                </a:cubicBezTo>
                <a:cubicBezTo>
                  <a:pt x="8079" y="2176"/>
                  <a:pt x="11923" y="598"/>
                  <a:pt x="16006" y="598"/>
                </a:cubicBezTo>
                <a:lnTo>
                  <a:pt x="16096" y="598"/>
                </a:lnTo>
                <a:cubicBezTo>
                  <a:pt x="24594" y="645"/>
                  <a:pt x="31468" y="7597"/>
                  <a:pt x="31421" y="16096"/>
                </a:cubicBezTo>
                <a:lnTo>
                  <a:pt x="32018" y="16099"/>
                </a:lnTo>
                <a:cubicBezTo>
                  <a:pt x="32067" y="7274"/>
                  <a:pt x="24926" y="50"/>
                  <a:pt x="16099" y="1"/>
                </a:cubicBez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"/>
          <p:cNvSpPr/>
          <p:nvPr/>
        </p:nvSpPr>
        <p:spPr>
          <a:xfrm>
            <a:off x="127480" y="4794966"/>
            <a:ext cx="692620" cy="347773"/>
          </a:xfrm>
          <a:custGeom>
            <a:avLst/>
            <a:gdLst/>
            <a:ahLst/>
            <a:cxnLst/>
            <a:rect l="l" t="t" r="r" b="b"/>
            <a:pathLst>
              <a:path w="23429" h="11763" extrusionOk="0">
                <a:moveTo>
                  <a:pt x="11695" y="0"/>
                </a:moveTo>
                <a:cubicBezTo>
                  <a:pt x="5266" y="0"/>
                  <a:pt x="37" y="5194"/>
                  <a:pt x="1" y="11630"/>
                </a:cubicBezTo>
                <a:lnTo>
                  <a:pt x="23392" y="11762"/>
                </a:lnTo>
                <a:cubicBezTo>
                  <a:pt x="23429" y="5303"/>
                  <a:pt x="18222" y="37"/>
                  <a:pt x="11762" y="1"/>
                </a:cubicBezTo>
                <a:cubicBezTo>
                  <a:pt x="11740" y="0"/>
                  <a:pt x="11718" y="0"/>
                  <a:pt x="11695" y="0"/>
                </a:cubicBez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SECTION_TITLE_AND_DESCRIPTION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/>
          <p:nvPr/>
        </p:nvSpPr>
        <p:spPr>
          <a:xfrm>
            <a:off x="1430438" y="390568"/>
            <a:ext cx="843798" cy="73074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8BD2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190007" y="410538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1"/>
                </a:moveTo>
                <a:lnTo>
                  <a:pt x="4580" y="4874"/>
                </a:lnTo>
                <a:lnTo>
                  <a:pt x="911" y="538"/>
                </a:lnTo>
                <a:lnTo>
                  <a:pt x="0" y="1309"/>
                </a:lnTo>
                <a:lnTo>
                  <a:pt x="4580" y="6720"/>
                </a:lnTo>
                <a:lnTo>
                  <a:pt x="8705" y="1846"/>
                </a:lnTo>
                <a:lnTo>
                  <a:pt x="12831" y="6720"/>
                </a:lnTo>
                <a:lnTo>
                  <a:pt x="16955" y="1846"/>
                </a:lnTo>
                <a:lnTo>
                  <a:pt x="21083" y="6720"/>
                </a:lnTo>
                <a:lnTo>
                  <a:pt x="25665" y="1309"/>
                </a:lnTo>
                <a:lnTo>
                  <a:pt x="24756" y="538"/>
                </a:lnTo>
                <a:lnTo>
                  <a:pt x="21083" y="4874"/>
                </a:lnTo>
                <a:lnTo>
                  <a:pt x="16955" y="1"/>
                </a:lnTo>
                <a:lnTo>
                  <a:pt x="12830" y="4874"/>
                </a:lnTo>
                <a:lnTo>
                  <a:pt x="8704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190007" y="184247"/>
            <a:ext cx="885220" cy="231773"/>
          </a:xfrm>
          <a:custGeom>
            <a:avLst/>
            <a:gdLst/>
            <a:ahLst/>
            <a:cxnLst/>
            <a:rect l="l" t="t" r="r" b="b"/>
            <a:pathLst>
              <a:path w="25666" h="6720" extrusionOk="0">
                <a:moveTo>
                  <a:pt x="8704" y="0"/>
                </a:moveTo>
                <a:lnTo>
                  <a:pt x="4580" y="4873"/>
                </a:lnTo>
                <a:lnTo>
                  <a:pt x="911" y="537"/>
                </a:lnTo>
                <a:lnTo>
                  <a:pt x="0" y="1309"/>
                </a:lnTo>
                <a:lnTo>
                  <a:pt x="4580" y="6719"/>
                </a:lnTo>
                <a:lnTo>
                  <a:pt x="8705" y="1847"/>
                </a:lnTo>
                <a:lnTo>
                  <a:pt x="12831" y="6719"/>
                </a:lnTo>
                <a:lnTo>
                  <a:pt x="16955" y="1847"/>
                </a:lnTo>
                <a:lnTo>
                  <a:pt x="21083" y="6719"/>
                </a:lnTo>
                <a:lnTo>
                  <a:pt x="25665" y="1309"/>
                </a:lnTo>
                <a:lnTo>
                  <a:pt x="24756" y="537"/>
                </a:lnTo>
                <a:lnTo>
                  <a:pt x="21083" y="4873"/>
                </a:lnTo>
                <a:lnTo>
                  <a:pt x="16955" y="0"/>
                </a:lnTo>
                <a:lnTo>
                  <a:pt x="12830" y="4873"/>
                </a:lnTo>
                <a:lnTo>
                  <a:pt x="8704" y="0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421367" y="72119"/>
            <a:ext cx="843798" cy="730740"/>
          </a:xfrm>
          <a:custGeom>
            <a:avLst/>
            <a:gdLst/>
            <a:ahLst/>
            <a:cxnLst/>
            <a:rect l="l" t="t" r="r" b="b"/>
            <a:pathLst>
              <a:path w="24465" h="21187" extrusionOk="0">
                <a:moveTo>
                  <a:pt x="1" y="0"/>
                </a:moveTo>
                <a:lnTo>
                  <a:pt x="12232" y="21187"/>
                </a:lnTo>
                <a:lnTo>
                  <a:pt x="24464" y="0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1185567" y="802852"/>
            <a:ext cx="117025" cy="112610"/>
          </a:xfrm>
          <a:custGeom>
            <a:avLst/>
            <a:gdLst/>
            <a:ahLst/>
            <a:cxnLst/>
            <a:rect l="l" t="t" r="r" b="b"/>
            <a:pathLst>
              <a:path w="3393" h="3265" extrusionOk="0">
                <a:moveTo>
                  <a:pt x="1761" y="0"/>
                </a:moveTo>
                <a:cubicBezTo>
                  <a:pt x="1100" y="0"/>
                  <a:pt x="506" y="398"/>
                  <a:pt x="253" y="1008"/>
                </a:cubicBezTo>
                <a:cubicBezTo>
                  <a:pt x="0" y="1618"/>
                  <a:pt x="140" y="2320"/>
                  <a:pt x="606" y="2787"/>
                </a:cubicBezTo>
                <a:cubicBezTo>
                  <a:pt x="918" y="3099"/>
                  <a:pt x="1336" y="3264"/>
                  <a:pt x="1760" y="3264"/>
                </a:cubicBezTo>
                <a:cubicBezTo>
                  <a:pt x="1971" y="3264"/>
                  <a:pt x="2183" y="3224"/>
                  <a:pt x="2385" y="3140"/>
                </a:cubicBezTo>
                <a:cubicBezTo>
                  <a:pt x="2995" y="2887"/>
                  <a:pt x="3393" y="2293"/>
                  <a:pt x="3393" y="1632"/>
                </a:cubicBezTo>
                <a:cubicBezTo>
                  <a:pt x="3393" y="731"/>
                  <a:pt x="2662" y="0"/>
                  <a:pt x="1761" y="0"/>
                </a:cubicBez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7601158" y="4606717"/>
            <a:ext cx="1373323" cy="335312"/>
          </a:xfrm>
          <a:custGeom>
            <a:avLst/>
            <a:gdLst/>
            <a:ahLst/>
            <a:cxnLst/>
            <a:rect l="l" t="t" r="r" b="b"/>
            <a:pathLst>
              <a:path w="39818" h="9722" extrusionOk="0">
                <a:moveTo>
                  <a:pt x="39222" y="598"/>
                </a:moveTo>
                <a:lnTo>
                  <a:pt x="39222" y="9124"/>
                </a:lnTo>
                <a:lnTo>
                  <a:pt x="598" y="9124"/>
                </a:lnTo>
                <a:lnTo>
                  <a:pt x="598" y="598"/>
                </a:lnTo>
                <a:close/>
                <a:moveTo>
                  <a:pt x="1" y="1"/>
                </a:moveTo>
                <a:lnTo>
                  <a:pt x="1" y="9721"/>
                </a:lnTo>
                <a:lnTo>
                  <a:pt x="39818" y="9721"/>
                </a:lnTo>
                <a:lnTo>
                  <a:pt x="39818" y="1"/>
                </a:lnTo>
                <a:close/>
              </a:path>
            </a:pathLst>
          </a:custGeom>
          <a:solidFill>
            <a:srgbClr val="1D26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7704042" y="4718568"/>
            <a:ext cx="1352767" cy="314721"/>
          </a:xfrm>
          <a:custGeom>
            <a:avLst/>
            <a:gdLst/>
            <a:ahLst/>
            <a:cxnLst/>
            <a:rect l="l" t="t" r="r" b="b"/>
            <a:pathLst>
              <a:path w="39222" h="9125" extrusionOk="0">
                <a:moveTo>
                  <a:pt x="0" y="1"/>
                </a:moveTo>
                <a:lnTo>
                  <a:pt x="0" y="9124"/>
                </a:lnTo>
                <a:lnTo>
                  <a:pt x="39221" y="9124"/>
                </a:lnTo>
                <a:lnTo>
                  <a:pt x="39221" y="1"/>
                </a:lnTo>
                <a:close/>
              </a:path>
            </a:pathLst>
          </a:custGeom>
          <a:solidFill>
            <a:srgbClr val="FFE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4"/>
          <p:cNvGrpSpPr/>
          <p:nvPr/>
        </p:nvGrpSpPr>
        <p:grpSpPr>
          <a:xfrm>
            <a:off x="8649474" y="4075947"/>
            <a:ext cx="242051" cy="242051"/>
            <a:chOff x="7982724" y="4022347"/>
            <a:chExt cx="242051" cy="242051"/>
          </a:xfrm>
        </p:grpSpPr>
        <p:sp>
          <p:nvSpPr>
            <p:cNvPr id="244" name="Google Shape;244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 rot="10800000" flipH="1">
              <a:off x="7982724" y="4022347"/>
              <a:ext cx="242051" cy="242051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4"/>
          <p:cNvSpPr/>
          <p:nvPr/>
        </p:nvSpPr>
        <p:spPr>
          <a:xfrm rot="10800000" flipH="1">
            <a:off x="7050783" y="4318000"/>
            <a:ext cx="200283" cy="400567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1185576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subTitle" idx="1"/>
          </p:nvPr>
        </p:nvSpPr>
        <p:spPr>
          <a:xfrm>
            <a:off x="1185575" y="2641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title" idx="2"/>
          </p:nvPr>
        </p:nvSpPr>
        <p:spPr>
          <a:xfrm>
            <a:off x="5348124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4"/>
          <p:cNvSpPr txBox="1">
            <a:spLocks noGrp="1"/>
          </p:cNvSpPr>
          <p:nvPr>
            <p:ph type="subTitle" idx="3"/>
          </p:nvPr>
        </p:nvSpPr>
        <p:spPr>
          <a:xfrm>
            <a:off x="5348125" y="2641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 idx="2"/>
          </p:nvPr>
        </p:nvSpPr>
        <p:spPr>
          <a:xfrm>
            <a:off x="763000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763000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title" idx="3"/>
          </p:nvPr>
        </p:nvSpPr>
        <p:spPr>
          <a:xfrm>
            <a:off x="3479840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6" name="Google Shape;256;p15"/>
          <p:cNvSpPr txBox="1">
            <a:spLocks noGrp="1"/>
          </p:cNvSpPr>
          <p:nvPr>
            <p:ph type="subTitle" idx="4"/>
          </p:nvPr>
        </p:nvSpPr>
        <p:spPr>
          <a:xfrm>
            <a:off x="3479840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15"/>
          <p:cNvSpPr txBox="1">
            <a:spLocks noGrp="1"/>
          </p:cNvSpPr>
          <p:nvPr>
            <p:ph type="title" idx="5"/>
          </p:nvPr>
        </p:nvSpPr>
        <p:spPr>
          <a:xfrm>
            <a:off x="6196681" y="3266100"/>
            <a:ext cx="2184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subTitle" idx="6"/>
          </p:nvPr>
        </p:nvSpPr>
        <p:spPr>
          <a:xfrm>
            <a:off x="6196681" y="369170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59" name="Google Shape;259;p15"/>
          <p:cNvGrpSpPr/>
          <p:nvPr/>
        </p:nvGrpSpPr>
        <p:grpSpPr>
          <a:xfrm>
            <a:off x="-127990" y="208124"/>
            <a:ext cx="673089" cy="387303"/>
            <a:chOff x="4383475" y="1747875"/>
            <a:chExt cx="544350" cy="313225"/>
          </a:xfrm>
        </p:grpSpPr>
        <p:sp>
          <p:nvSpPr>
            <p:cNvPr id="260" name="Google Shape;260;p15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solidFill>
              <a:srgbClr val="8BD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741646" y="222232"/>
            <a:ext cx="179509" cy="359018"/>
          </a:xfrm>
          <a:custGeom>
            <a:avLst/>
            <a:gdLst/>
            <a:ahLst/>
            <a:cxnLst/>
            <a:rect l="l" t="t" r="r" b="b"/>
            <a:pathLst>
              <a:path w="5807" h="11614" extrusionOk="0">
                <a:moveTo>
                  <a:pt x="1" y="0"/>
                </a:moveTo>
                <a:lnTo>
                  <a:pt x="1" y="11614"/>
                </a:lnTo>
                <a:cubicBezTo>
                  <a:pt x="3207" y="11614"/>
                  <a:pt x="5807" y="9014"/>
                  <a:pt x="5807" y="5807"/>
                </a:cubicBezTo>
                <a:cubicBezTo>
                  <a:pt x="5807" y="2600"/>
                  <a:pt x="3207" y="0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-435405" y="938820"/>
            <a:ext cx="793400" cy="410549"/>
            <a:chOff x="1151000" y="1881425"/>
            <a:chExt cx="641650" cy="332025"/>
          </a:xfrm>
        </p:grpSpPr>
        <p:sp>
          <p:nvSpPr>
            <p:cNvPr id="264" name="Google Shape;264;p15"/>
            <p:cNvSpPr/>
            <p:nvPr/>
          </p:nvSpPr>
          <p:spPr>
            <a:xfrm>
              <a:off x="1151000" y="2045450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1"/>
                  </a:moveTo>
                  <a:lnTo>
                    <a:pt x="4580" y="4874"/>
                  </a:lnTo>
                  <a:lnTo>
                    <a:pt x="911" y="538"/>
                  </a:lnTo>
                  <a:lnTo>
                    <a:pt x="0" y="1309"/>
                  </a:lnTo>
                  <a:lnTo>
                    <a:pt x="4580" y="6720"/>
                  </a:lnTo>
                  <a:lnTo>
                    <a:pt x="8705" y="1846"/>
                  </a:lnTo>
                  <a:lnTo>
                    <a:pt x="12831" y="6720"/>
                  </a:lnTo>
                  <a:lnTo>
                    <a:pt x="16955" y="1846"/>
                  </a:lnTo>
                  <a:lnTo>
                    <a:pt x="21083" y="6720"/>
                  </a:lnTo>
                  <a:lnTo>
                    <a:pt x="25665" y="1309"/>
                  </a:lnTo>
                  <a:lnTo>
                    <a:pt x="24756" y="538"/>
                  </a:lnTo>
                  <a:lnTo>
                    <a:pt x="21083" y="4874"/>
                  </a:lnTo>
                  <a:lnTo>
                    <a:pt x="16955" y="1"/>
                  </a:lnTo>
                  <a:lnTo>
                    <a:pt x="12830" y="4874"/>
                  </a:lnTo>
                  <a:lnTo>
                    <a:pt x="8704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151000" y="1881425"/>
              <a:ext cx="641650" cy="168000"/>
            </a:xfrm>
            <a:custGeom>
              <a:avLst/>
              <a:gdLst/>
              <a:ahLst/>
              <a:cxnLst/>
              <a:rect l="l" t="t" r="r" b="b"/>
              <a:pathLst>
                <a:path w="25666" h="6720" extrusionOk="0">
                  <a:moveTo>
                    <a:pt x="8704" y="0"/>
                  </a:moveTo>
                  <a:lnTo>
                    <a:pt x="4580" y="4873"/>
                  </a:lnTo>
                  <a:lnTo>
                    <a:pt x="911" y="537"/>
                  </a:lnTo>
                  <a:lnTo>
                    <a:pt x="0" y="1309"/>
                  </a:lnTo>
                  <a:lnTo>
                    <a:pt x="4580" y="6719"/>
                  </a:lnTo>
                  <a:lnTo>
                    <a:pt x="8705" y="1847"/>
                  </a:lnTo>
                  <a:lnTo>
                    <a:pt x="12831" y="6719"/>
                  </a:lnTo>
                  <a:lnTo>
                    <a:pt x="16955" y="1847"/>
                  </a:lnTo>
                  <a:lnTo>
                    <a:pt x="21083" y="6719"/>
                  </a:lnTo>
                  <a:lnTo>
                    <a:pt x="25665" y="1309"/>
                  </a:lnTo>
                  <a:lnTo>
                    <a:pt x="24756" y="537"/>
                  </a:lnTo>
                  <a:lnTo>
                    <a:pt x="21083" y="4873"/>
                  </a:lnTo>
                  <a:lnTo>
                    <a:pt x="16955" y="0"/>
                  </a:lnTo>
                  <a:lnTo>
                    <a:pt x="12830" y="4873"/>
                  </a:lnTo>
                  <a:lnTo>
                    <a:pt x="8704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5"/>
          <p:cNvGrpSpPr/>
          <p:nvPr/>
        </p:nvGrpSpPr>
        <p:grpSpPr>
          <a:xfrm>
            <a:off x="1231084" y="116296"/>
            <a:ext cx="216944" cy="216944"/>
            <a:chOff x="5826950" y="2305200"/>
            <a:chExt cx="175450" cy="175450"/>
          </a:xfrm>
        </p:grpSpPr>
        <p:sp>
          <p:nvSpPr>
            <p:cNvPr id="267" name="Google Shape;267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6596" y="1"/>
                  </a:moveTo>
                  <a:lnTo>
                    <a:pt x="1" y="6596"/>
                  </a:lnTo>
                  <a:lnTo>
                    <a:pt x="423" y="7018"/>
                  </a:lnTo>
                  <a:lnTo>
                    <a:pt x="7018" y="423"/>
                  </a:lnTo>
                  <a:lnTo>
                    <a:pt x="6596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5826950" y="2305200"/>
              <a:ext cx="175450" cy="175450"/>
            </a:xfrm>
            <a:custGeom>
              <a:avLst/>
              <a:gdLst/>
              <a:ahLst/>
              <a:cxnLst/>
              <a:rect l="l" t="t" r="r" b="b"/>
              <a:pathLst>
                <a:path w="7018" h="7018" extrusionOk="0">
                  <a:moveTo>
                    <a:pt x="423" y="1"/>
                  </a:moveTo>
                  <a:lnTo>
                    <a:pt x="1" y="423"/>
                  </a:lnTo>
                  <a:lnTo>
                    <a:pt x="6596" y="7018"/>
                  </a:lnTo>
                  <a:lnTo>
                    <a:pt x="7018" y="6596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15"/>
          <p:cNvGrpSpPr/>
          <p:nvPr/>
        </p:nvGrpSpPr>
        <p:grpSpPr>
          <a:xfrm rot="-5400000">
            <a:off x="7856267" y="-425915"/>
            <a:ext cx="861683" cy="1713690"/>
            <a:chOff x="5601325" y="2619050"/>
            <a:chExt cx="1004175" cy="1997075"/>
          </a:xfrm>
        </p:grpSpPr>
        <p:sp>
          <p:nvSpPr>
            <p:cNvPr id="270" name="Google Shape;270;p15"/>
            <p:cNvSpPr/>
            <p:nvPr/>
          </p:nvSpPr>
          <p:spPr>
            <a:xfrm>
              <a:off x="5914500" y="2921050"/>
              <a:ext cx="691000" cy="1381875"/>
            </a:xfrm>
            <a:custGeom>
              <a:avLst/>
              <a:gdLst/>
              <a:ahLst/>
              <a:cxnLst/>
              <a:rect l="l" t="t" r="r" b="b"/>
              <a:pathLst>
                <a:path w="27640" h="55275" extrusionOk="0">
                  <a:moveTo>
                    <a:pt x="27639" y="0"/>
                  </a:moveTo>
                  <a:cubicBezTo>
                    <a:pt x="12375" y="0"/>
                    <a:pt x="1" y="12375"/>
                    <a:pt x="1" y="27637"/>
                  </a:cubicBezTo>
                  <a:cubicBezTo>
                    <a:pt x="1" y="42900"/>
                    <a:pt x="12374" y="55275"/>
                    <a:pt x="27639" y="55275"/>
                  </a:cubicBezTo>
                  <a:lnTo>
                    <a:pt x="27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5831350" y="2837850"/>
              <a:ext cx="774150" cy="774150"/>
            </a:xfrm>
            <a:custGeom>
              <a:avLst/>
              <a:gdLst/>
              <a:ahLst/>
              <a:cxnLst/>
              <a:rect l="l" t="t" r="r" b="b"/>
              <a:pathLst>
                <a:path w="30966" h="30966" extrusionOk="0">
                  <a:moveTo>
                    <a:pt x="30965" y="0"/>
                  </a:moveTo>
                  <a:cubicBezTo>
                    <a:pt x="13890" y="0"/>
                    <a:pt x="0" y="13892"/>
                    <a:pt x="0" y="30965"/>
                  </a:cubicBezTo>
                  <a:lnTo>
                    <a:pt x="299" y="30965"/>
                  </a:lnTo>
                  <a:cubicBezTo>
                    <a:pt x="299" y="14056"/>
                    <a:pt x="14056" y="298"/>
                    <a:pt x="30965" y="298"/>
                  </a:cubicBezTo>
                  <a:lnTo>
                    <a:pt x="30965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5820150" y="3611975"/>
              <a:ext cx="785350" cy="785300"/>
            </a:xfrm>
            <a:custGeom>
              <a:avLst/>
              <a:gdLst/>
              <a:ahLst/>
              <a:cxnLst/>
              <a:rect l="l" t="t" r="r" b="b"/>
              <a:pathLst>
                <a:path w="31414" h="31412" extrusionOk="0">
                  <a:moveTo>
                    <a:pt x="1" y="0"/>
                  </a:moveTo>
                  <a:cubicBezTo>
                    <a:pt x="1" y="17320"/>
                    <a:pt x="14092" y="31412"/>
                    <a:pt x="31413" y="31412"/>
                  </a:cubicBezTo>
                  <a:lnTo>
                    <a:pt x="31413" y="30218"/>
                  </a:lnTo>
                  <a:cubicBezTo>
                    <a:pt x="14751" y="30218"/>
                    <a:pt x="1195" y="16662"/>
                    <a:pt x="1195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760225" y="2766725"/>
              <a:ext cx="845275" cy="845275"/>
            </a:xfrm>
            <a:custGeom>
              <a:avLst/>
              <a:gdLst/>
              <a:ahLst/>
              <a:cxnLst/>
              <a:rect l="l" t="t" r="r" b="b"/>
              <a:pathLst>
                <a:path w="33811" h="33811" extrusionOk="0">
                  <a:moveTo>
                    <a:pt x="33810" y="0"/>
                  </a:moveTo>
                  <a:cubicBezTo>
                    <a:pt x="15166" y="0"/>
                    <a:pt x="0" y="15167"/>
                    <a:pt x="0" y="33810"/>
                  </a:cubicBezTo>
                  <a:lnTo>
                    <a:pt x="298" y="33810"/>
                  </a:lnTo>
                  <a:cubicBezTo>
                    <a:pt x="298" y="15331"/>
                    <a:pt x="15331" y="298"/>
                    <a:pt x="33810" y="298"/>
                  </a:cubicBezTo>
                  <a:lnTo>
                    <a:pt x="33810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749000" y="3611975"/>
              <a:ext cx="856500" cy="856475"/>
            </a:xfrm>
            <a:custGeom>
              <a:avLst/>
              <a:gdLst/>
              <a:ahLst/>
              <a:cxnLst/>
              <a:rect l="l" t="t" r="r" b="b"/>
              <a:pathLst>
                <a:path w="34260" h="34259" extrusionOk="0">
                  <a:moveTo>
                    <a:pt x="1" y="0"/>
                  </a:moveTo>
                  <a:cubicBezTo>
                    <a:pt x="1" y="18890"/>
                    <a:pt x="15369" y="34258"/>
                    <a:pt x="34259" y="34258"/>
                  </a:cubicBezTo>
                  <a:lnTo>
                    <a:pt x="34259" y="33064"/>
                  </a:lnTo>
                  <a:cubicBezTo>
                    <a:pt x="16027" y="33064"/>
                    <a:pt x="1194" y="18232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689325" y="2695850"/>
              <a:ext cx="916175" cy="916150"/>
            </a:xfrm>
            <a:custGeom>
              <a:avLst/>
              <a:gdLst/>
              <a:ahLst/>
              <a:cxnLst/>
              <a:rect l="l" t="t" r="r" b="b"/>
              <a:pathLst>
                <a:path w="36647" h="36646" extrusionOk="0">
                  <a:moveTo>
                    <a:pt x="36646" y="0"/>
                  </a:moveTo>
                  <a:cubicBezTo>
                    <a:pt x="16439" y="0"/>
                    <a:pt x="1" y="16439"/>
                    <a:pt x="1" y="36645"/>
                  </a:cubicBezTo>
                  <a:lnTo>
                    <a:pt x="300" y="36645"/>
                  </a:lnTo>
                  <a:cubicBezTo>
                    <a:pt x="300" y="16604"/>
                    <a:pt x="16605" y="299"/>
                    <a:pt x="36646" y="299"/>
                  </a:cubicBezTo>
                  <a:lnTo>
                    <a:pt x="36646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678150" y="3611975"/>
              <a:ext cx="927350" cy="927325"/>
            </a:xfrm>
            <a:custGeom>
              <a:avLst/>
              <a:gdLst/>
              <a:ahLst/>
              <a:cxnLst/>
              <a:rect l="l" t="t" r="r" b="b"/>
              <a:pathLst>
                <a:path w="37094" h="37093" extrusionOk="0">
                  <a:moveTo>
                    <a:pt x="1" y="0"/>
                  </a:moveTo>
                  <a:cubicBezTo>
                    <a:pt x="1" y="20452"/>
                    <a:pt x="16641" y="37092"/>
                    <a:pt x="37093" y="37092"/>
                  </a:cubicBezTo>
                  <a:lnTo>
                    <a:pt x="37093" y="35898"/>
                  </a:lnTo>
                  <a:cubicBezTo>
                    <a:pt x="17298" y="35898"/>
                    <a:pt x="1194" y="19794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612525" y="2619050"/>
              <a:ext cx="992975" cy="992950"/>
            </a:xfrm>
            <a:custGeom>
              <a:avLst/>
              <a:gdLst/>
              <a:ahLst/>
              <a:cxnLst/>
              <a:rect l="l" t="t" r="r" b="b"/>
              <a:pathLst>
                <a:path w="39719" h="39718" extrusionOk="0">
                  <a:moveTo>
                    <a:pt x="39718" y="0"/>
                  </a:moveTo>
                  <a:cubicBezTo>
                    <a:pt x="17818" y="0"/>
                    <a:pt x="0" y="17817"/>
                    <a:pt x="0" y="39717"/>
                  </a:cubicBezTo>
                  <a:lnTo>
                    <a:pt x="299" y="39717"/>
                  </a:lnTo>
                  <a:cubicBezTo>
                    <a:pt x="299" y="17982"/>
                    <a:pt x="17982" y="298"/>
                    <a:pt x="39718" y="298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601325" y="3611975"/>
              <a:ext cx="1004175" cy="1004150"/>
            </a:xfrm>
            <a:custGeom>
              <a:avLst/>
              <a:gdLst/>
              <a:ahLst/>
              <a:cxnLst/>
              <a:rect l="l" t="t" r="r" b="b"/>
              <a:pathLst>
                <a:path w="40167" h="40166" extrusionOk="0">
                  <a:moveTo>
                    <a:pt x="1" y="0"/>
                  </a:moveTo>
                  <a:cubicBezTo>
                    <a:pt x="1" y="22146"/>
                    <a:pt x="18019" y="40165"/>
                    <a:pt x="40166" y="40165"/>
                  </a:cubicBezTo>
                  <a:lnTo>
                    <a:pt x="40166" y="38971"/>
                  </a:lnTo>
                  <a:cubicBezTo>
                    <a:pt x="18677" y="38971"/>
                    <a:pt x="1194" y="21488"/>
                    <a:pt x="1194" y="0"/>
                  </a:cubicBezTo>
                  <a:close/>
                </a:path>
              </a:pathLst>
            </a:custGeom>
            <a:solidFill>
              <a:srgbClr val="1D2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uli"/>
              <a:buChar char="●"/>
              <a:defRPr sz="18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uli"/>
              <a:buChar char="■"/>
              <a:defRPr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67" r:id="rId12"/>
    <p:sldLayoutId id="2147483668" r:id="rId13"/>
    <p:sldLayoutId id="2147483669" r:id="rId14"/>
    <p:sldLayoutId id="214748367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06" name="Google Shape;706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6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jfi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3">
            <a:extLst>
              <a:ext uri="{FF2B5EF4-FFF2-40B4-BE49-F238E27FC236}">
                <a16:creationId xmlns:a16="http://schemas.microsoft.com/office/drawing/2014/main" id="{D4513563-17EC-42B5-9930-8DDFCD126D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985879" y="-2015621"/>
            <a:ext cx="5173242" cy="9145000"/>
          </a:xfrm>
          <a:prstGeom prst="rect">
            <a:avLst/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2CEFCC23-A636-4C41-A889-5F98400C0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237" y="2001678"/>
            <a:ext cx="3259525" cy="1140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object 3">
            <a:extLst>
              <a:ext uri="{FF2B5EF4-FFF2-40B4-BE49-F238E27FC236}">
                <a16:creationId xmlns:a16="http://schemas.microsoft.com/office/drawing/2014/main" id="{A3FCEC72-831F-4BAC-82CC-C86CE782B675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261" name="Google Shape;1439;p50">
            <a:extLst>
              <a:ext uri="{FF2B5EF4-FFF2-40B4-BE49-F238E27FC236}">
                <a16:creationId xmlns:a16="http://schemas.microsoft.com/office/drawing/2014/main" id="{947B8853-3F2C-4FE2-B37D-5460512E5D05}"/>
              </a:ext>
            </a:extLst>
          </p:cNvPr>
          <p:cNvSpPr/>
          <p:nvPr/>
        </p:nvSpPr>
        <p:spPr>
          <a:xfrm>
            <a:off x="6758321" y="1753452"/>
            <a:ext cx="972515" cy="4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60" name="Google Shape;1439;p50">
            <a:extLst>
              <a:ext uri="{FF2B5EF4-FFF2-40B4-BE49-F238E27FC236}">
                <a16:creationId xmlns:a16="http://schemas.microsoft.com/office/drawing/2014/main" id="{63A44544-9903-4EEC-B8ED-BFA6C759899E}"/>
              </a:ext>
            </a:extLst>
          </p:cNvPr>
          <p:cNvSpPr/>
          <p:nvPr/>
        </p:nvSpPr>
        <p:spPr>
          <a:xfrm>
            <a:off x="6362817" y="1239080"/>
            <a:ext cx="1669602" cy="4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59" name="Google Shape;1439;p50">
            <a:extLst>
              <a:ext uri="{FF2B5EF4-FFF2-40B4-BE49-F238E27FC236}">
                <a16:creationId xmlns:a16="http://schemas.microsoft.com/office/drawing/2014/main" id="{4262EA31-C24E-49D0-BF9C-21E7360509A8}"/>
              </a:ext>
            </a:extLst>
          </p:cNvPr>
          <p:cNvSpPr/>
          <p:nvPr/>
        </p:nvSpPr>
        <p:spPr>
          <a:xfrm>
            <a:off x="6758321" y="3334046"/>
            <a:ext cx="1444183" cy="1162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58" name="Google Shape;1439;p50">
            <a:extLst>
              <a:ext uri="{FF2B5EF4-FFF2-40B4-BE49-F238E27FC236}">
                <a16:creationId xmlns:a16="http://schemas.microsoft.com/office/drawing/2014/main" id="{86E4F731-2949-4919-A9E3-D2F8FF7BFDEE}"/>
              </a:ext>
            </a:extLst>
          </p:cNvPr>
          <p:cNvSpPr/>
          <p:nvPr/>
        </p:nvSpPr>
        <p:spPr>
          <a:xfrm>
            <a:off x="979686" y="3316900"/>
            <a:ext cx="1338052" cy="671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57" name="Google Shape;1439;p50">
            <a:extLst>
              <a:ext uri="{FF2B5EF4-FFF2-40B4-BE49-F238E27FC236}">
                <a16:creationId xmlns:a16="http://schemas.microsoft.com/office/drawing/2014/main" id="{BE27C046-C5EA-4A4D-B2AF-A4EB8D08F3AD}"/>
              </a:ext>
            </a:extLst>
          </p:cNvPr>
          <p:cNvSpPr/>
          <p:nvPr/>
        </p:nvSpPr>
        <p:spPr>
          <a:xfrm>
            <a:off x="967885" y="1342653"/>
            <a:ext cx="1338052" cy="4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234" name="CaixaDeTexto 233">
            <a:extLst>
              <a:ext uri="{FF2B5EF4-FFF2-40B4-BE49-F238E27FC236}">
                <a16:creationId xmlns:a16="http://schemas.microsoft.com/office/drawing/2014/main" id="{B768DAC1-7768-4122-A224-2B371F1E1063}"/>
              </a:ext>
            </a:extLst>
          </p:cNvPr>
          <p:cNvSpPr txBox="1"/>
          <p:nvPr/>
        </p:nvSpPr>
        <p:spPr>
          <a:xfrm>
            <a:off x="1086615" y="1406776"/>
            <a:ext cx="110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Viga" panose="020B0800030000020004" charset="0"/>
              </a:rPr>
              <a:t>Buyer</a:t>
            </a:r>
            <a:endParaRPr lang="pt-BR" sz="1600" dirty="0">
              <a:latin typeface="Viga" panose="020B0800030000020004" charset="0"/>
            </a:endParaRP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B3505C5C-58B4-4B1B-93E8-399BCC20081F}"/>
              </a:ext>
            </a:extLst>
          </p:cNvPr>
          <p:cNvSpPr txBox="1"/>
          <p:nvPr/>
        </p:nvSpPr>
        <p:spPr>
          <a:xfrm>
            <a:off x="6240981" y="1833269"/>
            <a:ext cx="200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Viga" panose="020B0800030000020004" charset="0"/>
              </a:rPr>
              <a:t>Sellers </a:t>
            </a: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D09C5D68-D58E-4A38-986B-22139D7B772F}"/>
              </a:ext>
            </a:extLst>
          </p:cNvPr>
          <p:cNvSpPr txBox="1"/>
          <p:nvPr/>
        </p:nvSpPr>
        <p:spPr>
          <a:xfrm>
            <a:off x="6192731" y="1305146"/>
            <a:ext cx="200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Viga" panose="020B0800030000020004" charset="0"/>
              </a:rPr>
              <a:t>Ativos Próprios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D432DDA4-D2C9-4538-9546-D39EFA22BFCF}"/>
              </a:ext>
            </a:extLst>
          </p:cNvPr>
          <p:cNvSpPr txBox="1"/>
          <p:nvPr/>
        </p:nvSpPr>
        <p:spPr>
          <a:xfrm>
            <a:off x="6748992" y="3419565"/>
            <a:ext cx="14962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Viga" panose="020B0800030000020004" charset="0"/>
              </a:rPr>
              <a:t>Parceiros Seguradoras Locadoras de veículos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25D82DAE-528B-4953-ACC8-788DCACC3A5D}"/>
              </a:ext>
            </a:extLst>
          </p:cNvPr>
          <p:cNvSpPr txBox="1"/>
          <p:nvPr/>
        </p:nvSpPr>
        <p:spPr>
          <a:xfrm>
            <a:off x="643825" y="3334047"/>
            <a:ext cx="200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Viga" panose="020B0800030000020004" charset="0"/>
              </a:rPr>
              <a:t>Ponto de </a:t>
            </a:r>
            <a:br>
              <a:rPr lang="pt-BR" sz="1600" dirty="0">
                <a:latin typeface="Viga" panose="020B0800030000020004" charset="0"/>
              </a:rPr>
            </a:br>
            <a:r>
              <a:rPr lang="pt-BR" sz="1600" dirty="0">
                <a:latin typeface="Viga" panose="020B0800030000020004" charset="0"/>
              </a:rPr>
              <a:t>Entrega</a:t>
            </a:r>
          </a:p>
        </p:txBody>
      </p:sp>
      <p:pic>
        <p:nvPicPr>
          <p:cNvPr id="240" name="Imagem 239" descr="Logotipo&#10;&#10;Descrição gerada automaticamente">
            <a:extLst>
              <a:ext uri="{FF2B5EF4-FFF2-40B4-BE49-F238E27FC236}">
                <a16:creationId xmlns:a16="http://schemas.microsoft.com/office/drawing/2014/main" id="{14FF056C-5C17-4C77-83F4-0B1D3EDAB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3573400" y="2320523"/>
            <a:ext cx="1997200" cy="502454"/>
          </a:xfrm>
          <a:prstGeom prst="rect">
            <a:avLst/>
          </a:prstGeom>
        </p:spPr>
      </p:pic>
      <p:cxnSp>
        <p:nvCxnSpPr>
          <p:cNvPr id="245" name="Google Shape;1463;p51">
            <a:extLst>
              <a:ext uri="{FF2B5EF4-FFF2-40B4-BE49-F238E27FC236}">
                <a16:creationId xmlns:a16="http://schemas.microsoft.com/office/drawing/2014/main" id="{FEE1EAB4-100A-47D4-A552-00D2D656DAAA}"/>
              </a:ext>
            </a:extLst>
          </p:cNvPr>
          <p:cNvCxnSpPr>
            <a:cxnSpLocks/>
          </p:cNvCxnSpPr>
          <p:nvPr/>
        </p:nvCxnSpPr>
        <p:spPr>
          <a:xfrm>
            <a:off x="2305937" y="1732613"/>
            <a:ext cx="1159562" cy="52649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1463;p51">
            <a:extLst>
              <a:ext uri="{FF2B5EF4-FFF2-40B4-BE49-F238E27FC236}">
                <a16:creationId xmlns:a16="http://schemas.microsoft.com/office/drawing/2014/main" id="{CC8EB632-FCBE-4631-A9BB-882E69146CBE}"/>
              </a:ext>
            </a:extLst>
          </p:cNvPr>
          <p:cNvCxnSpPr>
            <a:cxnSpLocks/>
            <a:endCxn id="237" idx="1"/>
          </p:cNvCxnSpPr>
          <p:nvPr/>
        </p:nvCxnSpPr>
        <p:spPr>
          <a:xfrm flipV="1">
            <a:off x="5424928" y="1474423"/>
            <a:ext cx="767803" cy="71143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" name="Google Shape;1463;p51">
            <a:extLst>
              <a:ext uri="{FF2B5EF4-FFF2-40B4-BE49-F238E27FC236}">
                <a16:creationId xmlns:a16="http://schemas.microsoft.com/office/drawing/2014/main" id="{FEAA2FC1-3560-4452-8A36-5BCFD2129888}"/>
              </a:ext>
            </a:extLst>
          </p:cNvPr>
          <p:cNvCxnSpPr>
            <a:cxnSpLocks/>
          </p:cNvCxnSpPr>
          <p:nvPr/>
        </p:nvCxnSpPr>
        <p:spPr>
          <a:xfrm>
            <a:off x="5808829" y="1812977"/>
            <a:ext cx="864304" cy="1738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1463;p51">
            <a:extLst>
              <a:ext uri="{FF2B5EF4-FFF2-40B4-BE49-F238E27FC236}">
                <a16:creationId xmlns:a16="http://schemas.microsoft.com/office/drawing/2014/main" id="{A175E3FA-52B2-4FF3-9925-5500AE4DE77A}"/>
              </a:ext>
            </a:extLst>
          </p:cNvPr>
          <p:cNvCxnSpPr>
            <a:cxnSpLocks/>
          </p:cNvCxnSpPr>
          <p:nvPr/>
        </p:nvCxnSpPr>
        <p:spPr>
          <a:xfrm>
            <a:off x="5424928" y="2893402"/>
            <a:ext cx="1248205" cy="67199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1463;p51">
            <a:extLst>
              <a:ext uri="{FF2B5EF4-FFF2-40B4-BE49-F238E27FC236}">
                <a16:creationId xmlns:a16="http://schemas.microsoft.com/office/drawing/2014/main" id="{44F515C7-9332-42A9-BBC1-EA1C0A12B8CA}"/>
              </a:ext>
            </a:extLst>
          </p:cNvPr>
          <p:cNvCxnSpPr>
            <a:cxnSpLocks/>
          </p:cNvCxnSpPr>
          <p:nvPr/>
        </p:nvCxnSpPr>
        <p:spPr>
          <a:xfrm flipH="1">
            <a:off x="2483875" y="2893402"/>
            <a:ext cx="1089525" cy="526163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806;p35">
            <a:extLst>
              <a:ext uri="{FF2B5EF4-FFF2-40B4-BE49-F238E27FC236}">
                <a16:creationId xmlns:a16="http://schemas.microsoft.com/office/drawing/2014/main" id="{CF19EE04-0F1C-48D4-9BA8-D874E54B2D65}"/>
              </a:ext>
            </a:extLst>
          </p:cNvPr>
          <p:cNvSpPr txBox="1">
            <a:spLocks/>
          </p:cNvSpPr>
          <p:nvPr/>
        </p:nvSpPr>
        <p:spPr>
          <a:xfrm>
            <a:off x="250755" y="1912000"/>
            <a:ext cx="2777882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/>
            <a:r>
              <a:rPr lang="pt-BR" sz="1400" b="1" dirty="0">
                <a:latin typeface="Titillium Web" panose="00000500000000000000" pitchFamily="2" charset="0"/>
              </a:rPr>
              <a:t>Transportadoras em Geral</a:t>
            </a:r>
          </a:p>
          <a:p>
            <a:pPr marL="114300" indent="0"/>
            <a:endParaRPr lang="pt-BR" sz="1400" dirty="0">
              <a:latin typeface="Titillium Web" panose="00000500000000000000" pitchFamily="2" charset="0"/>
            </a:endParaRPr>
          </a:p>
          <a:p>
            <a:pPr marL="114300" indent="0"/>
            <a:r>
              <a:rPr lang="pt-BR" sz="1200" dirty="0">
                <a:latin typeface="Titillium Web" panose="00000500000000000000" pitchFamily="2" charset="0"/>
              </a:rPr>
              <a:t>BBT </a:t>
            </a:r>
            <a:r>
              <a:rPr lang="pt-BR" sz="1200" dirty="0" err="1">
                <a:latin typeface="Titillium Web" panose="00000500000000000000" pitchFamily="2" charset="0"/>
              </a:rPr>
              <a:t>Tarnsportes</a:t>
            </a:r>
            <a:r>
              <a:rPr lang="pt-BR" sz="1200" dirty="0">
                <a:latin typeface="Titillium Web" panose="00000500000000000000" pitchFamily="2" charset="0"/>
              </a:rPr>
              <a:t> </a:t>
            </a:r>
          </a:p>
          <a:p>
            <a:pPr marL="114300" indent="0"/>
            <a:r>
              <a:rPr lang="pt-BR" sz="1200" dirty="0" err="1">
                <a:latin typeface="Titillium Web" panose="00000500000000000000" pitchFamily="2" charset="0"/>
              </a:rPr>
              <a:t>Dix</a:t>
            </a:r>
            <a:r>
              <a:rPr lang="pt-BR" sz="1200" dirty="0">
                <a:latin typeface="Titillium Web" panose="00000500000000000000" pitchFamily="2" charset="0"/>
              </a:rPr>
              <a:t> Logística </a:t>
            </a:r>
          </a:p>
          <a:p>
            <a:pPr marL="114300" indent="0"/>
            <a:r>
              <a:rPr lang="pt-BR" sz="1200" dirty="0" err="1">
                <a:latin typeface="Titillium Web" panose="00000500000000000000" pitchFamily="2" charset="0"/>
              </a:rPr>
              <a:t>Gafor</a:t>
            </a:r>
            <a:r>
              <a:rPr lang="pt-BR" sz="1200" dirty="0">
                <a:latin typeface="Titillium Web" panose="00000500000000000000" pitchFamily="2" charset="0"/>
              </a:rPr>
              <a:t> </a:t>
            </a:r>
          </a:p>
          <a:p>
            <a:pPr marL="114300" indent="0"/>
            <a:r>
              <a:rPr lang="pt-BR" sz="1200" dirty="0">
                <a:latin typeface="Titillium Web" panose="00000500000000000000" pitchFamily="2" charset="0"/>
              </a:rPr>
              <a:t> IWEX  Transportes</a:t>
            </a:r>
          </a:p>
        </p:txBody>
      </p:sp>
      <p:sp>
        <p:nvSpPr>
          <p:cNvPr id="21" name="Google Shape;806;p35">
            <a:extLst>
              <a:ext uri="{FF2B5EF4-FFF2-40B4-BE49-F238E27FC236}">
                <a16:creationId xmlns:a16="http://schemas.microsoft.com/office/drawing/2014/main" id="{6DBB8893-7594-4AFD-866F-BE996FE9B33E}"/>
              </a:ext>
            </a:extLst>
          </p:cNvPr>
          <p:cNvSpPr txBox="1">
            <a:spLocks/>
          </p:cNvSpPr>
          <p:nvPr/>
        </p:nvSpPr>
        <p:spPr>
          <a:xfrm>
            <a:off x="4181659" y="3794333"/>
            <a:ext cx="2777882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/>
            <a:r>
              <a:rPr lang="pt-BR" sz="1400" dirty="0">
                <a:latin typeface="Titillium Web" panose="00000500000000000000" pitchFamily="2" charset="0"/>
              </a:rPr>
              <a:t>Unidas</a:t>
            </a:r>
          </a:p>
          <a:p>
            <a:pPr marL="114300" indent="0"/>
            <a:r>
              <a:rPr lang="pt-BR" sz="1400" dirty="0">
                <a:latin typeface="Titillium Web" panose="00000500000000000000" pitchFamily="2" charset="0"/>
              </a:rPr>
              <a:t>Seguradoras (Cooperativas)</a:t>
            </a:r>
          </a:p>
          <a:p>
            <a:pPr marL="114300" indent="0"/>
            <a:r>
              <a:rPr lang="pt-BR" sz="1400" dirty="0">
                <a:latin typeface="Titillium Web" panose="00000500000000000000" pitchFamily="2" charset="0"/>
              </a:rPr>
              <a:t>Pneus</a:t>
            </a:r>
          </a:p>
          <a:p>
            <a:pPr marL="114300" indent="0"/>
            <a:r>
              <a:rPr lang="pt-BR" sz="1400" dirty="0" err="1">
                <a:latin typeface="Titillium Web" panose="00000500000000000000" pitchFamily="2" charset="0"/>
              </a:rPr>
              <a:t>Fachini</a:t>
            </a:r>
            <a:r>
              <a:rPr lang="pt-BR" sz="1400" dirty="0">
                <a:latin typeface="Titillium Web" panose="00000500000000000000" pitchFamily="2" charset="0"/>
              </a:rPr>
              <a:t> </a:t>
            </a:r>
          </a:p>
          <a:p>
            <a:pPr marL="114300" indent="0"/>
            <a:endParaRPr lang="pt-BR" sz="1400" dirty="0">
              <a:latin typeface="Titillium Web" panose="00000500000000000000" pitchFamily="2" charset="0"/>
            </a:endParaRPr>
          </a:p>
        </p:txBody>
      </p:sp>
      <p:sp>
        <p:nvSpPr>
          <p:cNvPr id="22" name="Google Shape;806;p35">
            <a:extLst>
              <a:ext uri="{FF2B5EF4-FFF2-40B4-BE49-F238E27FC236}">
                <a16:creationId xmlns:a16="http://schemas.microsoft.com/office/drawing/2014/main" id="{160A82F4-2ACA-4041-B6AF-0E145B5B16A7}"/>
              </a:ext>
            </a:extLst>
          </p:cNvPr>
          <p:cNvSpPr txBox="1">
            <a:spLocks/>
          </p:cNvSpPr>
          <p:nvPr/>
        </p:nvSpPr>
        <p:spPr>
          <a:xfrm>
            <a:off x="167738" y="4122015"/>
            <a:ext cx="2777882" cy="14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/>
            <a:r>
              <a:rPr lang="pt-BR" sz="1400" dirty="0">
                <a:latin typeface="Titillium Web" panose="00000500000000000000" pitchFamily="2" charset="0"/>
              </a:rPr>
              <a:t>Local  do </a:t>
            </a:r>
            <a:r>
              <a:rPr lang="pt-BR" sz="1400" dirty="0" err="1">
                <a:latin typeface="Titillium Web" panose="00000500000000000000" pitchFamily="2" charset="0"/>
              </a:rPr>
              <a:t>Seller</a:t>
            </a:r>
            <a:endParaRPr lang="pt-BR" sz="1400" dirty="0">
              <a:latin typeface="Titillium Web" panose="00000500000000000000" pitchFamily="2" charset="0"/>
            </a:endParaRPr>
          </a:p>
          <a:p>
            <a:pPr marL="114300" indent="0"/>
            <a:r>
              <a:rPr lang="pt-BR" sz="1400" dirty="0">
                <a:latin typeface="Titillium Web" panose="00000500000000000000" pitchFamily="2" charset="0"/>
              </a:rPr>
              <a:t>Parcerias  estratégicas </a:t>
            </a:r>
          </a:p>
          <a:p>
            <a:pPr marL="114300" indent="0"/>
            <a:endParaRPr lang="pt-BR" sz="1400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ject 3">
            <a:extLst>
              <a:ext uri="{FF2B5EF4-FFF2-40B4-BE49-F238E27FC236}">
                <a16:creationId xmlns:a16="http://schemas.microsoft.com/office/drawing/2014/main" id="{AFBAA32D-3B06-4187-8EEE-1AAE37224E01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38" name="Google Shape;1466;p51">
            <a:extLst>
              <a:ext uri="{FF2B5EF4-FFF2-40B4-BE49-F238E27FC236}">
                <a16:creationId xmlns:a16="http://schemas.microsoft.com/office/drawing/2014/main" id="{1705B99B-A286-4161-A236-F87B4421D459}"/>
              </a:ext>
            </a:extLst>
          </p:cNvPr>
          <p:cNvSpPr/>
          <p:nvPr/>
        </p:nvSpPr>
        <p:spPr>
          <a:xfrm>
            <a:off x="2616758" y="1342004"/>
            <a:ext cx="1636918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51"/>
          <p:cNvSpPr/>
          <p:nvPr/>
        </p:nvSpPr>
        <p:spPr>
          <a:xfrm>
            <a:off x="393942" y="1342004"/>
            <a:ext cx="1577925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4" name="Google Shape;1454;p51"/>
          <p:cNvSpPr txBox="1">
            <a:spLocks noGrp="1"/>
          </p:cNvSpPr>
          <p:nvPr>
            <p:ph type="title"/>
          </p:nvPr>
        </p:nvSpPr>
        <p:spPr>
          <a:xfrm>
            <a:off x="1634099" y="94856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Processo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55" name="Google Shape;1455;p51"/>
          <p:cNvSpPr txBox="1">
            <a:spLocks noGrp="1"/>
          </p:cNvSpPr>
          <p:nvPr>
            <p:ph type="title" idx="4294967295"/>
          </p:nvPr>
        </p:nvSpPr>
        <p:spPr>
          <a:xfrm>
            <a:off x="447442" y="1533255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Procura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457" name="Google Shape;1457;p51"/>
          <p:cNvSpPr txBox="1">
            <a:spLocks noGrp="1"/>
          </p:cNvSpPr>
          <p:nvPr>
            <p:ph type="title" idx="4294967295"/>
          </p:nvPr>
        </p:nvSpPr>
        <p:spPr>
          <a:xfrm>
            <a:off x="2630766" y="1559705"/>
            <a:ext cx="1707188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1"/>
                </a:solidFill>
              </a:rPr>
              <a:t>Disponibilidade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1458" name="Google Shape;1458;p51"/>
          <p:cNvSpPr txBox="1">
            <a:spLocks noGrp="1"/>
          </p:cNvSpPr>
          <p:nvPr>
            <p:ph type="subTitle" idx="4294967295"/>
          </p:nvPr>
        </p:nvSpPr>
        <p:spPr>
          <a:xfrm>
            <a:off x="73137" y="4205801"/>
            <a:ext cx="2165729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tillium Web" panose="00000500000000000000" pitchFamily="2" charset="0"/>
              </a:rPr>
              <a:t>Cartão 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latin typeface="Titillium Web" panose="00000500000000000000" pitchFamily="2" charset="0"/>
              </a:rPr>
              <a:t>Boleto á vista e parcelado </a:t>
            </a:r>
            <a:br>
              <a:rPr lang="en" sz="1200" dirty="0">
                <a:latin typeface="Titillium Web" panose="00000500000000000000" pitchFamily="2" charset="0"/>
              </a:rPr>
            </a:br>
            <a:r>
              <a:rPr lang="en" sz="1200" dirty="0">
                <a:latin typeface="Titillium Web" panose="00000500000000000000" pitchFamily="2" charset="0"/>
              </a:rPr>
              <a:t>PIX</a:t>
            </a:r>
            <a:endParaRPr sz="1200" dirty="0">
              <a:latin typeface="Titillium Web" panose="00000500000000000000" pitchFamily="2" charset="0"/>
            </a:endParaRPr>
          </a:p>
        </p:txBody>
      </p:sp>
      <p:cxnSp>
        <p:nvCxnSpPr>
          <p:cNvPr id="1481" name="Google Shape;1481;p51"/>
          <p:cNvCxnSpPr>
            <a:cxnSpLocks/>
          </p:cNvCxnSpPr>
          <p:nvPr/>
        </p:nvCxnSpPr>
        <p:spPr>
          <a:xfrm flipV="1">
            <a:off x="1720735" y="2040467"/>
            <a:ext cx="5525771" cy="124185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4" name="Google Shape;1466;p51">
            <a:extLst>
              <a:ext uri="{FF2B5EF4-FFF2-40B4-BE49-F238E27FC236}">
                <a16:creationId xmlns:a16="http://schemas.microsoft.com/office/drawing/2014/main" id="{36AA9A3B-B8DD-47B7-A784-C76F25CC8892}"/>
              </a:ext>
            </a:extLst>
          </p:cNvPr>
          <p:cNvSpPr/>
          <p:nvPr/>
        </p:nvSpPr>
        <p:spPr>
          <a:xfrm>
            <a:off x="4906601" y="1342004"/>
            <a:ext cx="1636918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57;p51">
            <a:extLst>
              <a:ext uri="{FF2B5EF4-FFF2-40B4-BE49-F238E27FC236}">
                <a16:creationId xmlns:a16="http://schemas.microsoft.com/office/drawing/2014/main" id="{9B1E50EA-1A54-41A4-8FE8-ECFD33EC53A6}"/>
              </a:ext>
            </a:extLst>
          </p:cNvPr>
          <p:cNvSpPr txBox="1">
            <a:spLocks/>
          </p:cNvSpPr>
          <p:nvPr/>
        </p:nvSpPr>
        <p:spPr>
          <a:xfrm>
            <a:off x="4906601" y="1412347"/>
            <a:ext cx="1707188" cy="639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Simular</a:t>
            </a:r>
            <a:br>
              <a:rPr lang="pt-BR" sz="1400" dirty="0">
                <a:solidFill>
                  <a:schemeClr val="accent1"/>
                </a:solidFill>
              </a:rPr>
            </a:br>
            <a:r>
              <a:rPr lang="pt-BR" sz="1400" dirty="0">
                <a:solidFill>
                  <a:schemeClr val="accent1"/>
                </a:solidFill>
              </a:rPr>
              <a:t>Valores e Prazos</a:t>
            </a:r>
          </a:p>
        </p:txBody>
      </p:sp>
      <p:sp>
        <p:nvSpPr>
          <p:cNvPr id="50" name="Google Shape;1466;p51">
            <a:extLst>
              <a:ext uri="{FF2B5EF4-FFF2-40B4-BE49-F238E27FC236}">
                <a16:creationId xmlns:a16="http://schemas.microsoft.com/office/drawing/2014/main" id="{0ACCB30D-E2AD-4224-9510-CFED32827879}"/>
              </a:ext>
            </a:extLst>
          </p:cNvPr>
          <p:cNvSpPr/>
          <p:nvPr/>
        </p:nvSpPr>
        <p:spPr>
          <a:xfrm>
            <a:off x="7197875" y="1342004"/>
            <a:ext cx="1577925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55;p51">
            <a:extLst>
              <a:ext uri="{FF2B5EF4-FFF2-40B4-BE49-F238E27FC236}">
                <a16:creationId xmlns:a16="http://schemas.microsoft.com/office/drawing/2014/main" id="{EDAAEF75-67C8-4867-B9F3-E91986F09636}"/>
              </a:ext>
            </a:extLst>
          </p:cNvPr>
          <p:cNvSpPr txBox="1">
            <a:spLocks/>
          </p:cNvSpPr>
          <p:nvPr/>
        </p:nvSpPr>
        <p:spPr>
          <a:xfrm>
            <a:off x="7246506" y="1553735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Contrato</a:t>
            </a:r>
          </a:p>
        </p:txBody>
      </p:sp>
      <p:sp>
        <p:nvSpPr>
          <p:cNvPr id="52" name="Google Shape;1466;p51">
            <a:extLst>
              <a:ext uri="{FF2B5EF4-FFF2-40B4-BE49-F238E27FC236}">
                <a16:creationId xmlns:a16="http://schemas.microsoft.com/office/drawing/2014/main" id="{863096BE-1DE6-4ECD-B5A1-7311DB1CA05B}"/>
              </a:ext>
            </a:extLst>
          </p:cNvPr>
          <p:cNvSpPr/>
          <p:nvPr/>
        </p:nvSpPr>
        <p:spPr>
          <a:xfrm>
            <a:off x="2616758" y="3256028"/>
            <a:ext cx="1636918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455;p51">
            <a:extLst>
              <a:ext uri="{FF2B5EF4-FFF2-40B4-BE49-F238E27FC236}">
                <a16:creationId xmlns:a16="http://schemas.microsoft.com/office/drawing/2014/main" id="{E03B3F2D-E928-4F02-818F-2966B93351BD}"/>
              </a:ext>
            </a:extLst>
          </p:cNvPr>
          <p:cNvSpPr txBox="1">
            <a:spLocks/>
          </p:cNvSpPr>
          <p:nvPr/>
        </p:nvSpPr>
        <p:spPr>
          <a:xfrm>
            <a:off x="2689246" y="3473567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Liberação</a:t>
            </a:r>
          </a:p>
        </p:txBody>
      </p:sp>
      <p:sp>
        <p:nvSpPr>
          <p:cNvPr id="54" name="Google Shape;1466;p51">
            <a:extLst>
              <a:ext uri="{FF2B5EF4-FFF2-40B4-BE49-F238E27FC236}">
                <a16:creationId xmlns:a16="http://schemas.microsoft.com/office/drawing/2014/main" id="{8FB50D82-F94B-4E9B-935B-9224F66CBC9D}"/>
              </a:ext>
            </a:extLst>
          </p:cNvPr>
          <p:cNvSpPr/>
          <p:nvPr/>
        </p:nvSpPr>
        <p:spPr>
          <a:xfrm>
            <a:off x="4947287" y="3256028"/>
            <a:ext cx="1577925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455;p51">
            <a:extLst>
              <a:ext uri="{FF2B5EF4-FFF2-40B4-BE49-F238E27FC236}">
                <a16:creationId xmlns:a16="http://schemas.microsoft.com/office/drawing/2014/main" id="{02A2596F-A6D2-4AC3-8188-BB05119F67B5}"/>
              </a:ext>
            </a:extLst>
          </p:cNvPr>
          <p:cNvSpPr txBox="1">
            <a:spLocks/>
          </p:cNvSpPr>
          <p:nvPr/>
        </p:nvSpPr>
        <p:spPr>
          <a:xfrm>
            <a:off x="4989512" y="3410924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Checklist de</a:t>
            </a:r>
            <a:br>
              <a:rPr lang="pt-BR" sz="1400" dirty="0">
                <a:solidFill>
                  <a:schemeClr val="accent1"/>
                </a:solidFill>
              </a:rPr>
            </a:br>
            <a:r>
              <a:rPr lang="pt-BR" sz="1400" dirty="0">
                <a:solidFill>
                  <a:schemeClr val="accent1"/>
                </a:solidFill>
              </a:rPr>
              <a:t>Vistoria</a:t>
            </a:r>
          </a:p>
        </p:txBody>
      </p:sp>
      <p:cxnSp>
        <p:nvCxnSpPr>
          <p:cNvPr id="62" name="Google Shape;1463;p51">
            <a:extLst>
              <a:ext uri="{FF2B5EF4-FFF2-40B4-BE49-F238E27FC236}">
                <a16:creationId xmlns:a16="http://schemas.microsoft.com/office/drawing/2014/main" id="{2AD1D7E0-01C8-48EB-86BF-76CE6D953873}"/>
              </a:ext>
            </a:extLst>
          </p:cNvPr>
          <p:cNvCxnSpPr>
            <a:cxnSpLocks/>
          </p:cNvCxnSpPr>
          <p:nvPr/>
        </p:nvCxnSpPr>
        <p:spPr>
          <a:xfrm>
            <a:off x="2048852" y="3709640"/>
            <a:ext cx="46159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1466;p51">
            <a:extLst>
              <a:ext uri="{FF2B5EF4-FFF2-40B4-BE49-F238E27FC236}">
                <a16:creationId xmlns:a16="http://schemas.microsoft.com/office/drawing/2014/main" id="{E67589D9-9932-4A7A-976E-83A6D71A56FA}"/>
              </a:ext>
            </a:extLst>
          </p:cNvPr>
          <p:cNvSpPr/>
          <p:nvPr/>
        </p:nvSpPr>
        <p:spPr>
          <a:xfrm>
            <a:off x="7197875" y="3256028"/>
            <a:ext cx="1577925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455;p51">
            <a:extLst>
              <a:ext uri="{FF2B5EF4-FFF2-40B4-BE49-F238E27FC236}">
                <a16:creationId xmlns:a16="http://schemas.microsoft.com/office/drawing/2014/main" id="{D6DB55F0-2FC1-424E-9E1D-E2CAD5441323}"/>
              </a:ext>
            </a:extLst>
          </p:cNvPr>
          <p:cNvSpPr txBox="1">
            <a:spLocks/>
          </p:cNvSpPr>
          <p:nvPr/>
        </p:nvSpPr>
        <p:spPr>
          <a:xfrm>
            <a:off x="7240100" y="3447278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Retirada</a:t>
            </a:r>
          </a:p>
        </p:txBody>
      </p:sp>
      <p:cxnSp>
        <p:nvCxnSpPr>
          <p:cNvPr id="67" name="Google Shape;1463;p51">
            <a:extLst>
              <a:ext uri="{FF2B5EF4-FFF2-40B4-BE49-F238E27FC236}">
                <a16:creationId xmlns:a16="http://schemas.microsoft.com/office/drawing/2014/main" id="{74F2F42B-B715-4660-884D-7AB4CE3F592C}"/>
              </a:ext>
            </a:extLst>
          </p:cNvPr>
          <p:cNvCxnSpPr>
            <a:cxnSpLocks/>
          </p:cNvCxnSpPr>
          <p:nvPr/>
        </p:nvCxnSpPr>
        <p:spPr>
          <a:xfrm>
            <a:off x="4354643" y="3709640"/>
            <a:ext cx="49167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463;p51">
            <a:extLst>
              <a:ext uri="{FF2B5EF4-FFF2-40B4-BE49-F238E27FC236}">
                <a16:creationId xmlns:a16="http://schemas.microsoft.com/office/drawing/2014/main" id="{E2A5C628-106B-4294-9A12-1F452BB09D6E}"/>
              </a:ext>
            </a:extLst>
          </p:cNvPr>
          <p:cNvCxnSpPr>
            <a:cxnSpLocks/>
          </p:cNvCxnSpPr>
          <p:nvPr/>
        </p:nvCxnSpPr>
        <p:spPr>
          <a:xfrm>
            <a:off x="6615705" y="3709640"/>
            <a:ext cx="491677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5" name="Imagem 74" descr="Logotipo&#10;&#10;Descrição gerada automaticamente">
            <a:extLst>
              <a:ext uri="{FF2B5EF4-FFF2-40B4-BE49-F238E27FC236}">
                <a16:creationId xmlns:a16="http://schemas.microsoft.com/office/drawing/2014/main" id="{90132556-8477-4F35-99FC-5A74DB32F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cxnSp>
        <p:nvCxnSpPr>
          <p:cNvPr id="77" name="Google Shape;1463;p51">
            <a:extLst>
              <a:ext uri="{FF2B5EF4-FFF2-40B4-BE49-F238E27FC236}">
                <a16:creationId xmlns:a16="http://schemas.microsoft.com/office/drawing/2014/main" id="{40B69691-BC75-4D7D-B17E-181C04BC66C2}"/>
              </a:ext>
            </a:extLst>
          </p:cNvPr>
          <p:cNvCxnSpPr>
            <a:cxnSpLocks/>
          </p:cNvCxnSpPr>
          <p:nvPr/>
        </p:nvCxnSpPr>
        <p:spPr>
          <a:xfrm>
            <a:off x="2048852" y="1754654"/>
            <a:ext cx="46159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1463;p51">
            <a:extLst>
              <a:ext uri="{FF2B5EF4-FFF2-40B4-BE49-F238E27FC236}">
                <a16:creationId xmlns:a16="http://schemas.microsoft.com/office/drawing/2014/main" id="{0ACED5AD-C74A-4FE4-B41F-B1DE9AAD5722}"/>
              </a:ext>
            </a:extLst>
          </p:cNvPr>
          <p:cNvCxnSpPr>
            <a:cxnSpLocks/>
          </p:cNvCxnSpPr>
          <p:nvPr/>
        </p:nvCxnSpPr>
        <p:spPr>
          <a:xfrm>
            <a:off x="4341204" y="1754654"/>
            <a:ext cx="46159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1463;p51">
            <a:extLst>
              <a:ext uri="{FF2B5EF4-FFF2-40B4-BE49-F238E27FC236}">
                <a16:creationId xmlns:a16="http://schemas.microsoft.com/office/drawing/2014/main" id="{FAA79903-3BED-4E14-9F2C-4691D5EA5B4A}"/>
              </a:ext>
            </a:extLst>
          </p:cNvPr>
          <p:cNvCxnSpPr>
            <a:cxnSpLocks/>
          </p:cNvCxnSpPr>
          <p:nvPr/>
        </p:nvCxnSpPr>
        <p:spPr>
          <a:xfrm>
            <a:off x="6613789" y="1754654"/>
            <a:ext cx="461591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1466;p51">
            <a:extLst>
              <a:ext uri="{FF2B5EF4-FFF2-40B4-BE49-F238E27FC236}">
                <a16:creationId xmlns:a16="http://schemas.microsoft.com/office/drawing/2014/main" id="{2A64C18A-F9AB-48AE-8589-B853C1E4B9CD}"/>
              </a:ext>
            </a:extLst>
          </p:cNvPr>
          <p:cNvSpPr/>
          <p:nvPr/>
        </p:nvSpPr>
        <p:spPr>
          <a:xfrm>
            <a:off x="337543" y="3256028"/>
            <a:ext cx="1636918" cy="82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455;p51">
            <a:extLst>
              <a:ext uri="{FF2B5EF4-FFF2-40B4-BE49-F238E27FC236}">
                <a16:creationId xmlns:a16="http://schemas.microsoft.com/office/drawing/2014/main" id="{6083F41A-845B-4824-8B73-8828391635B4}"/>
              </a:ext>
            </a:extLst>
          </p:cNvPr>
          <p:cNvSpPr txBox="1">
            <a:spLocks/>
          </p:cNvSpPr>
          <p:nvPr/>
        </p:nvSpPr>
        <p:spPr>
          <a:xfrm>
            <a:off x="410031" y="3473567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400" dirty="0">
                <a:solidFill>
                  <a:schemeClr val="accent1"/>
                </a:solidFill>
              </a:rPr>
              <a:t>Pagamento</a:t>
            </a:r>
          </a:p>
        </p:txBody>
      </p:sp>
    </p:spTree>
    <p:extLst>
      <p:ext uri="{BB962C8B-B14F-4D97-AF65-F5344CB8AC3E}">
        <p14:creationId xmlns:p14="http://schemas.microsoft.com/office/powerpoint/2010/main" val="328055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ject 3">
            <a:extLst>
              <a:ext uri="{FF2B5EF4-FFF2-40B4-BE49-F238E27FC236}">
                <a16:creationId xmlns:a16="http://schemas.microsoft.com/office/drawing/2014/main" id="{827F2704-E355-4AA9-B157-2BB849141B15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pic>
        <p:nvPicPr>
          <p:cNvPr id="793" name="Google Shape;793;p34"/>
          <p:cNvPicPr preferRelativeResize="0"/>
          <p:nvPr/>
        </p:nvPicPr>
        <p:blipFill>
          <a:blip r:embed="rId4"/>
          <a:srcRect l="25877" r="25877"/>
          <a:stretch/>
        </p:blipFill>
        <p:spPr>
          <a:xfrm>
            <a:off x="988625" y="1521700"/>
            <a:ext cx="3012600" cy="2867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34"/>
          <p:cNvSpPr txBox="1">
            <a:spLocks noGrp="1"/>
          </p:cNvSpPr>
          <p:nvPr>
            <p:ph type="body" idx="2"/>
          </p:nvPr>
        </p:nvSpPr>
        <p:spPr>
          <a:xfrm>
            <a:off x="4571999" y="1277665"/>
            <a:ext cx="4363656" cy="26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100% Faturamento Real = Passar pela a plataforma 10% monetização</a:t>
            </a:r>
            <a:br>
              <a:rPr lang="pt-BR" sz="1600" dirty="0">
                <a:latin typeface="Titillium Web" panose="00000500000000000000" pitchFamily="2" charset="0"/>
              </a:rPr>
            </a:br>
            <a:endParaRPr lang="pt-BR" sz="1600" dirty="0">
              <a:latin typeface="Titillium Web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Criar um novo CNPJ</a:t>
            </a:r>
            <a:br>
              <a:rPr lang="pt-BR" sz="1600" dirty="0">
                <a:latin typeface="Titillium Web" panose="00000500000000000000" pitchFamily="2" charset="0"/>
              </a:rPr>
            </a:br>
            <a:endParaRPr lang="pt-BR" sz="1600" dirty="0">
              <a:latin typeface="Titillium Web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Carretas Disponíveis </a:t>
            </a:r>
            <a:r>
              <a:rPr lang="pt-BR" sz="1600" dirty="0" err="1">
                <a:latin typeface="Titillium Web" panose="00000500000000000000" pitchFamily="2" charset="0"/>
              </a:rPr>
              <a:t>Vaialoc</a:t>
            </a:r>
            <a:r>
              <a:rPr lang="pt-BR" sz="1600" dirty="0">
                <a:latin typeface="Titillium Web" panose="00000500000000000000" pitchFamily="2" charset="0"/>
              </a:rPr>
              <a:t> </a:t>
            </a:r>
            <a:br>
              <a:rPr lang="pt-BR" sz="1600" dirty="0">
                <a:latin typeface="Titillium Web" panose="00000500000000000000" pitchFamily="2" charset="0"/>
              </a:rPr>
            </a:br>
            <a:endParaRPr lang="pt-BR" sz="1600" dirty="0">
              <a:latin typeface="Titillium Web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Monetização = 10% - 15%</a:t>
            </a:r>
            <a:br>
              <a:rPr lang="pt-BR" sz="1600" dirty="0">
                <a:latin typeface="Titillium Web" panose="00000500000000000000" pitchFamily="2" charset="0"/>
              </a:rPr>
            </a:br>
            <a:endParaRPr lang="pt-BR" sz="1600" dirty="0">
              <a:latin typeface="Titillium Web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Parceiros = 5% Comissão para plataforma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pt-BR" sz="1600" dirty="0">
              <a:latin typeface="Titillium Web" panose="00000500000000000000" pitchFamily="2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600" dirty="0">
                <a:latin typeface="Titillium Web" panose="00000500000000000000" pitchFamily="2" charset="0"/>
              </a:rPr>
              <a:t>Pesquisa na base  atual </a:t>
            </a:r>
            <a:endParaRPr sz="1600" dirty="0">
              <a:latin typeface="Titillium Web" panose="00000500000000000000" pitchFamily="2" charset="0"/>
            </a:endParaRPr>
          </a:p>
        </p:txBody>
      </p:sp>
      <p:sp>
        <p:nvSpPr>
          <p:cNvPr id="796" name="Google Shape;796;p34"/>
          <p:cNvSpPr txBox="1">
            <a:spLocks noGrp="1"/>
          </p:cNvSpPr>
          <p:nvPr>
            <p:ph type="title"/>
          </p:nvPr>
        </p:nvSpPr>
        <p:spPr>
          <a:xfrm>
            <a:off x="1634100" y="77900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Piloto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797" name="Google Shape;797;p34"/>
          <p:cNvGrpSpPr/>
          <p:nvPr/>
        </p:nvGrpSpPr>
        <p:grpSpPr>
          <a:xfrm>
            <a:off x="703220" y="2625265"/>
            <a:ext cx="544350" cy="313225"/>
            <a:chOff x="4383475" y="1747875"/>
            <a:chExt cx="544350" cy="313225"/>
          </a:xfrm>
          <a:solidFill>
            <a:schemeClr val="accent3"/>
          </a:solidFill>
        </p:grpSpPr>
        <p:sp>
          <p:nvSpPr>
            <p:cNvPr id="798" name="Google Shape;798;p34"/>
            <p:cNvSpPr/>
            <p:nvPr/>
          </p:nvSpPr>
          <p:spPr>
            <a:xfrm>
              <a:off x="4383475" y="1747875"/>
              <a:ext cx="544350" cy="89500"/>
            </a:xfrm>
            <a:custGeom>
              <a:avLst/>
              <a:gdLst/>
              <a:ahLst/>
              <a:cxnLst/>
              <a:rect l="l" t="t" r="r" b="b"/>
              <a:pathLst>
                <a:path w="21774" h="3580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383475" y="1971575"/>
              <a:ext cx="544350" cy="89525"/>
            </a:xfrm>
            <a:custGeom>
              <a:avLst/>
              <a:gdLst/>
              <a:ahLst/>
              <a:cxnLst/>
              <a:rect l="l" t="t" r="r" b="b"/>
              <a:pathLst>
                <a:path w="21774" h="3581" extrusionOk="0">
                  <a:moveTo>
                    <a:pt x="1" y="1"/>
                  </a:moveTo>
                  <a:lnTo>
                    <a:pt x="1" y="3580"/>
                  </a:lnTo>
                  <a:lnTo>
                    <a:pt x="21773" y="3580"/>
                  </a:lnTo>
                  <a:lnTo>
                    <a:pt x="21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90C8AEDA-3167-4056-ACE4-F8DF59431F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ject 3">
            <a:extLst>
              <a:ext uri="{FF2B5EF4-FFF2-40B4-BE49-F238E27FC236}">
                <a16:creationId xmlns:a16="http://schemas.microsoft.com/office/drawing/2014/main" id="{F03E834D-F1D1-4C79-86F6-5A96A1D847B1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23" name="Google Shape;796;p34">
            <a:extLst>
              <a:ext uri="{FF2B5EF4-FFF2-40B4-BE49-F238E27FC236}">
                <a16:creationId xmlns:a16="http://schemas.microsoft.com/office/drawing/2014/main" id="{8026CB74-2528-4DEA-8E06-620662A6C553}"/>
              </a:ext>
            </a:extLst>
          </p:cNvPr>
          <p:cNvSpPr txBox="1">
            <a:spLocks/>
          </p:cNvSpPr>
          <p:nvPr/>
        </p:nvSpPr>
        <p:spPr>
          <a:xfrm>
            <a:off x="1634100" y="77900"/>
            <a:ext cx="5875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Viga"/>
              <a:buNone/>
              <a:defRPr sz="26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bg1"/>
                </a:solidFill>
              </a:rPr>
              <a:t>Piloto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10" name="Google Shape;1410;p49"/>
          <p:cNvSpPr txBox="1">
            <a:spLocks noGrp="1"/>
          </p:cNvSpPr>
          <p:nvPr>
            <p:ph type="title" idx="4294967295"/>
          </p:nvPr>
        </p:nvSpPr>
        <p:spPr>
          <a:xfrm>
            <a:off x="385540" y="3325771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Contrato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12" name="Google Shape;1412;p49"/>
          <p:cNvSpPr txBox="1">
            <a:spLocks noGrp="1"/>
          </p:cNvSpPr>
          <p:nvPr>
            <p:ph type="title" idx="4294967295"/>
          </p:nvPr>
        </p:nvSpPr>
        <p:spPr>
          <a:xfrm>
            <a:off x="2138140" y="3325771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Ajustes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14" name="Google Shape;1414;p49"/>
          <p:cNvSpPr txBox="1">
            <a:spLocks noGrp="1"/>
          </p:cNvSpPr>
          <p:nvPr>
            <p:ph type="title" idx="4294967295"/>
          </p:nvPr>
        </p:nvSpPr>
        <p:spPr>
          <a:xfrm>
            <a:off x="3890740" y="1422221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Operação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16" name="Google Shape;1416;p49"/>
          <p:cNvSpPr txBox="1">
            <a:spLocks noGrp="1"/>
          </p:cNvSpPr>
          <p:nvPr>
            <p:ph type="title" idx="4294967295"/>
          </p:nvPr>
        </p:nvSpPr>
        <p:spPr>
          <a:xfrm>
            <a:off x="5643340" y="1422221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Inbound </a:t>
            </a:r>
            <a:br>
              <a:rPr lang="en" sz="1600" dirty="0">
                <a:solidFill>
                  <a:schemeClr val="accent1"/>
                </a:solidFill>
              </a:rPr>
            </a:br>
            <a:r>
              <a:rPr lang="en" sz="1600" dirty="0">
                <a:solidFill>
                  <a:schemeClr val="accent1"/>
                </a:solidFill>
              </a:rPr>
              <a:t>Marketing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18" name="Google Shape;1418;p49"/>
          <p:cNvSpPr/>
          <p:nvPr/>
        </p:nvSpPr>
        <p:spPr>
          <a:xfrm>
            <a:off x="1041190" y="3080721"/>
            <a:ext cx="224400" cy="22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49"/>
          <p:cNvSpPr/>
          <p:nvPr/>
        </p:nvSpPr>
        <p:spPr>
          <a:xfrm>
            <a:off x="2793790" y="3080721"/>
            <a:ext cx="224400" cy="22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9"/>
          <p:cNvSpPr/>
          <p:nvPr/>
        </p:nvSpPr>
        <p:spPr>
          <a:xfrm>
            <a:off x="4546390" y="2110856"/>
            <a:ext cx="224400" cy="2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49"/>
          <p:cNvSpPr/>
          <p:nvPr/>
        </p:nvSpPr>
        <p:spPr>
          <a:xfrm>
            <a:off x="6298990" y="2109656"/>
            <a:ext cx="224400" cy="2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2" name="Google Shape;1422;p49"/>
          <p:cNvCxnSpPr>
            <a:stCxn id="1418" idx="6"/>
            <a:endCxn id="1419" idx="2"/>
          </p:cNvCxnSpPr>
          <p:nvPr/>
        </p:nvCxnSpPr>
        <p:spPr>
          <a:xfrm>
            <a:off x="1265590" y="3192921"/>
            <a:ext cx="1528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3" name="Google Shape;1423;p49"/>
          <p:cNvCxnSpPr>
            <a:stCxn id="1420" idx="6"/>
            <a:endCxn id="1421" idx="2"/>
          </p:cNvCxnSpPr>
          <p:nvPr/>
        </p:nvCxnSpPr>
        <p:spPr>
          <a:xfrm rot="10800000" flipH="1">
            <a:off x="4770790" y="2221856"/>
            <a:ext cx="15282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424" name="Google Shape;1424;p49"/>
          <p:cNvSpPr txBox="1">
            <a:spLocks noGrp="1"/>
          </p:cNvSpPr>
          <p:nvPr>
            <p:ph type="title" idx="4294967295"/>
          </p:nvPr>
        </p:nvSpPr>
        <p:spPr>
          <a:xfrm>
            <a:off x="3890740" y="3325776"/>
            <a:ext cx="1535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</a:rPr>
              <a:t>Marketing</a:t>
            </a:r>
            <a:endParaRPr sz="1600" dirty="0">
              <a:solidFill>
                <a:schemeClr val="accent1"/>
              </a:solidFill>
            </a:endParaRPr>
          </a:p>
        </p:txBody>
      </p:sp>
      <p:sp>
        <p:nvSpPr>
          <p:cNvPr id="1426" name="Google Shape;1426;p49"/>
          <p:cNvSpPr/>
          <p:nvPr/>
        </p:nvSpPr>
        <p:spPr>
          <a:xfrm>
            <a:off x="4546390" y="3080721"/>
            <a:ext cx="224400" cy="22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7" name="Google Shape;1427;p49"/>
          <p:cNvCxnSpPr>
            <a:stCxn id="1419" idx="6"/>
            <a:endCxn id="1426" idx="2"/>
          </p:cNvCxnSpPr>
          <p:nvPr/>
        </p:nvCxnSpPr>
        <p:spPr>
          <a:xfrm>
            <a:off x="3018190" y="3192921"/>
            <a:ext cx="1528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28" name="Google Shape;1428;p49"/>
          <p:cNvCxnSpPr>
            <a:stCxn id="1426" idx="0"/>
            <a:endCxn id="1420" idx="4"/>
          </p:cNvCxnSpPr>
          <p:nvPr/>
        </p:nvCxnSpPr>
        <p:spPr>
          <a:xfrm rot="10800000">
            <a:off x="4658590" y="2335221"/>
            <a:ext cx="0" cy="7455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5D233163-59FC-458D-A0FA-4B5282243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sp>
        <p:nvSpPr>
          <p:cNvPr id="28" name="Google Shape;1421;p49">
            <a:extLst>
              <a:ext uri="{FF2B5EF4-FFF2-40B4-BE49-F238E27FC236}">
                <a16:creationId xmlns:a16="http://schemas.microsoft.com/office/drawing/2014/main" id="{3BCF076F-80DC-4B64-8F8A-2C5297FF7C62}"/>
              </a:ext>
            </a:extLst>
          </p:cNvPr>
          <p:cNvSpPr/>
          <p:nvPr/>
        </p:nvSpPr>
        <p:spPr>
          <a:xfrm>
            <a:off x="8051590" y="2109656"/>
            <a:ext cx="224400" cy="22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1423;p49">
            <a:extLst>
              <a:ext uri="{FF2B5EF4-FFF2-40B4-BE49-F238E27FC236}">
                <a16:creationId xmlns:a16="http://schemas.microsoft.com/office/drawing/2014/main" id="{E50A91B1-1024-4298-82E9-E88235E23752}"/>
              </a:ext>
            </a:extLst>
          </p:cNvPr>
          <p:cNvCxnSpPr/>
          <p:nvPr/>
        </p:nvCxnSpPr>
        <p:spPr>
          <a:xfrm rot="10800000" flipH="1">
            <a:off x="6523390" y="2221856"/>
            <a:ext cx="1528200" cy="1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Google Shape;1416;p49">
            <a:extLst>
              <a:ext uri="{FF2B5EF4-FFF2-40B4-BE49-F238E27FC236}">
                <a16:creationId xmlns:a16="http://schemas.microsoft.com/office/drawing/2014/main" id="{CB57E826-15CF-4548-A958-08CD0DC82580}"/>
              </a:ext>
            </a:extLst>
          </p:cNvPr>
          <p:cNvSpPr txBox="1">
            <a:spLocks/>
          </p:cNvSpPr>
          <p:nvPr/>
        </p:nvSpPr>
        <p:spPr>
          <a:xfrm>
            <a:off x="7395940" y="1422221"/>
            <a:ext cx="15357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accent1"/>
                </a:solidFill>
              </a:rPr>
              <a:t>Captação</a:t>
            </a:r>
          </a:p>
        </p:txBody>
      </p:sp>
    </p:spTree>
    <p:extLst>
      <p:ext uri="{BB962C8B-B14F-4D97-AF65-F5344CB8AC3E}">
        <p14:creationId xmlns:p14="http://schemas.microsoft.com/office/powerpoint/2010/main" val="12344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object 3">
            <a:extLst>
              <a:ext uri="{FF2B5EF4-FFF2-40B4-BE49-F238E27FC236}">
                <a16:creationId xmlns:a16="http://schemas.microsoft.com/office/drawing/2014/main" id="{7A692EDA-F54B-4061-9B0C-5FA2595590EF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1487" name="Google Shape;1487;p52"/>
          <p:cNvSpPr txBox="1">
            <a:spLocks noGrp="1"/>
          </p:cNvSpPr>
          <p:nvPr>
            <p:ph type="title"/>
          </p:nvPr>
        </p:nvSpPr>
        <p:spPr>
          <a:xfrm>
            <a:off x="1634099" y="106114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Soluções da Plataforma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9" name="Google Shape;1489;p52"/>
          <p:cNvSpPr txBox="1">
            <a:spLocks noGrp="1"/>
          </p:cNvSpPr>
          <p:nvPr>
            <p:ph type="subTitle" idx="1"/>
          </p:nvPr>
        </p:nvSpPr>
        <p:spPr>
          <a:xfrm>
            <a:off x="4414057" y="1071583"/>
            <a:ext cx="3576272" cy="387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Intermediação de locação de ativos</a:t>
            </a:r>
          </a:p>
        </p:txBody>
      </p:sp>
      <p:grpSp>
        <p:nvGrpSpPr>
          <p:cNvPr id="1494" name="Google Shape;1494;p52"/>
          <p:cNvGrpSpPr/>
          <p:nvPr/>
        </p:nvGrpSpPr>
        <p:grpSpPr>
          <a:xfrm>
            <a:off x="527568" y="1404851"/>
            <a:ext cx="3511529" cy="2678583"/>
            <a:chOff x="238125" y="1973675"/>
            <a:chExt cx="2558775" cy="1951825"/>
          </a:xfrm>
        </p:grpSpPr>
        <p:sp>
          <p:nvSpPr>
            <p:cNvPr id="1495" name="Google Shape;1495;p52"/>
            <p:cNvSpPr/>
            <p:nvPr/>
          </p:nvSpPr>
          <p:spPr>
            <a:xfrm>
              <a:off x="325550" y="2055000"/>
              <a:ext cx="2386075" cy="1459975"/>
            </a:xfrm>
            <a:custGeom>
              <a:avLst/>
              <a:gdLst/>
              <a:ahLst/>
              <a:cxnLst/>
              <a:rect l="l" t="t" r="r" b="b"/>
              <a:pathLst>
                <a:path w="95443" h="58399" extrusionOk="0">
                  <a:moveTo>
                    <a:pt x="94925" y="516"/>
                  </a:moveTo>
                  <a:lnTo>
                    <a:pt x="94925" y="57881"/>
                  </a:lnTo>
                  <a:lnTo>
                    <a:pt x="518" y="57881"/>
                  </a:lnTo>
                  <a:lnTo>
                    <a:pt x="518" y="516"/>
                  </a:lnTo>
                  <a:close/>
                  <a:moveTo>
                    <a:pt x="260" y="0"/>
                  </a:moveTo>
                  <a:cubicBezTo>
                    <a:pt x="118" y="0"/>
                    <a:pt x="1" y="115"/>
                    <a:pt x="1" y="259"/>
                  </a:cubicBezTo>
                  <a:lnTo>
                    <a:pt x="1" y="58140"/>
                  </a:lnTo>
                  <a:cubicBezTo>
                    <a:pt x="1" y="58282"/>
                    <a:pt x="118" y="58399"/>
                    <a:pt x="260" y="58399"/>
                  </a:cubicBezTo>
                  <a:lnTo>
                    <a:pt x="95184" y="58399"/>
                  </a:lnTo>
                  <a:cubicBezTo>
                    <a:pt x="95326" y="58399"/>
                    <a:pt x="95441" y="58282"/>
                    <a:pt x="95441" y="58140"/>
                  </a:cubicBezTo>
                  <a:lnTo>
                    <a:pt x="95441" y="259"/>
                  </a:lnTo>
                  <a:cubicBezTo>
                    <a:pt x="95442" y="115"/>
                    <a:pt x="95326" y="0"/>
                    <a:pt x="95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2"/>
            <p:cNvSpPr/>
            <p:nvPr/>
          </p:nvSpPr>
          <p:spPr>
            <a:xfrm>
              <a:off x="1075325" y="3589700"/>
              <a:ext cx="884075" cy="335800"/>
            </a:xfrm>
            <a:custGeom>
              <a:avLst/>
              <a:gdLst/>
              <a:ahLst/>
              <a:cxnLst/>
              <a:rect l="l" t="t" r="r" b="b"/>
              <a:pathLst>
                <a:path w="35363" h="13432" extrusionOk="0">
                  <a:moveTo>
                    <a:pt x="28176" y="0"/>
                  </a:moveTo>
                  <a:cubicBezTo>
                    <a:pt x="28078" y="0"/>
                    <a:pt x="27996" y="34"/>
                    <a:pt x="27932" y="102"/>
                  </a:cubicBezTo>
                  <a:cubicBezTo>
                    <a:pt x="27790" y="253"/>
                    <a:pt x="27790" y="509"/>
                    <a:pt x="27932" y="1118"/>
                  </a:cubicBezTo>
                  <a:cubicBezTo>
                    <a:pt x="27985" y="1344"/>
                    <a:pt x="28047" y="1651"/>
                    <a:pt x="28119" y="2009"/>
                  </a:cubicBezTo>
                  <a:cubicBezTo>
                    <a:pt x="28420" y="3516"/>
                    <a:pt x="28876" y="5791"/>
                    <a:pt x="29651" y="7179"/>
                  </a:cubicBezTo>
                  <a:cubicBezTo>
                    <a:pt x="30394" y="8514"/>
                    <a:pt x="31835" y="9775"/>
                    <a:pt x="32886" y="10698"/>
                  </a:cubicBezTo>
                  <a:cubicBezTo>
                    <a:pt x="33194" y="10968"/>
                    <a:pt x="33463" y="11203"/>
                    <a:pt x="33660" y="11396"/>
                  </a:cubicBezTo>
                  <a:cubicBezTo>
                    <a:pt x="34197" y="11917"/>
                    <a:pt x="34530" y="12027"/>
                    <a:pt x="34711" y="12085"/>
                  </a:cubicBezTo>
                  <a:cubicBezTo>
                    <a:pt x="34724" y="12089"/>
                    <a:pt x="34738" y="12094"/>
                    <a:pt x="34750" y="12098"/>
                  </a:cubicBezTo>
                  <a:cubicBezTo>
                    <a:pt x="34781" y="12255"/>
                    <a:pt x="34798" y="12433"/>
                    <a:pt x="34708" y="12569"/>
                  </a:cubicBezTo>
                  <a:cubicBezTo>
                    <a:pt x="34621" y="12698"/>
                    <a:pt x="34443" y="12789"/>
                    <a:pt x="34176" y="12841"/>
                  </a:cubicBezTo>
                  <a:cubicBezTo>
                    <a:pt x="33894" y="12897"/>
                    <a:pt x="33576" y="12915"/>
                    <a:pt x="33188" y="12915"/>
                  </a:cubicBezTo>
                  <a:cubicBezTo>
                    <a:pt x="32866" y="12915"/>
                    <a:pt x="32496" y="12902"/>
                    <a:pt x="32057" y="12888"/>
                  </a:cubicBezTo>
                  <a:cubicBezTo>
                    <a:pt x="31412" y="12865"/>
                    <a:pt x="30607" y="12837"/>
                    <a:pt x="29586" y="12837"/>
                  </a:cubicBezTo>
                  <a:lnTo>
                    <a:pt x="8800" y="12837"/>
                  </a:lnTo>
                  <a:cubicBezTo>
                    <a:pt x="7800" y="12837"/>
                    <a:pt x="6833" y="12841"/>
                    <a:pt x="5939" y="12847"/>
                  </a:cubicBezTo>
                  <a:cubicBezTo>
                    <a:pt x="5199" y="12851"/>
                    <a:pt x="4507" y="12855"/>
                    <a:pt x="3887" y="12855"/>
                  </a:cubicBezTo>
                  <a:cubicBezTo>
                    <a:pt x="3179" y="12855"/>
                    <a:pt x="2567" y="12850"/>
                    <a:pt x="2090" y="12837"/>
                  </a:cubicBezTo>
                  <a:lnTo>
                    <a:pt x="1783" y="12828"/>
                  </a:lnTo>
                  <a:cubicBezTo>
                    <a:pt x="706" y="12798"/>
                    <a:pt x="700" y="12793"/>
                    <a:pt x="570" y="12668"/>
                  </a:cubicBezTo>
                  <a:cubicBezTo>
                    <a:pt x="526" y="12627"/>
                    <a:pt x="520" y="12598"/>
                    <a:pt x="520" y="12571"/>
                  </a:cubicBezTo>
                  <a:cubicBezTo>
                    <a:pt x="520" y="12511"/>
                    <a:pt x="556" y="12333"/>
                    <a:pt x="912" y="11971"/>
                  </a:cubicBezTo>
                  <a:cubicBezTo>
                    <a:pt x="1108" y="11772"/>
                    <a:pt x="1452" y="11550"/>
                    <a:pt x="1848" y="11293"/>
                  </a:cubicBezTo>
                  <a:cubicBezTo>
                    <a:pt x="2410" y="10928"/>
                    <a:pt x="3111" y="10473"/>
                    <a:pt x="3670" y="9890"/>
                  </a:cubicBezTo>
                  <a:lnTo>
                    <a:pt x="4006" y="9544"/>
                  </a:lnTo>
                  <a:cubicBezTo>
                    <a:pt x="4870" y="8657"/>
                    <a:pt x="5947" y="7555"/>
                    <a:pt x="6528" y="6084"/>
                  </a:cubicBezTo>
                  <a:cubicBezTo>
                    <a:pt x="7009" y="4866"/>
                    <a:pt x="7250" y="2705"/>
                    <a:pt x="7410" y="1274"/>
                  </a:cubicBezTo>
                  <a:cubicBezTo>
                    <a:pt x="7465" y="775"/>
                    <a:pt x="7515" y="343"/>
                    <a:pt x="7558" y="87"/>
                  </a:cubicBezTo>
                  <a:lnTo>
                    <a:pt x="7048" y="0"/>
                  </a:lnTo>
                  <a:cubicBezTo>
                    <a:pt x="7002" y="269"/>
                    <a:pt x="6956" y="688"/>
                    <a:pt x="6896" y="1217"/>
                  </a:cubicBezTo>
                  <a:cubicBezTo>
                    <a:pt x="6739" y="2621"/>
                    <a:pt x="6503" y="4741"/>
                    <a:pt x="6047" y="5895"/>
                  </a:cubicBezTo>
                  <a:cubicBezTo>
                    <a:pt x="5506" y="7268"/>
                    <a:pt x="4512" y="8286"/>
                    <a:pt x="3637" y="9183"/>
                  </a:cubicBezTo>
                  <a:lnTo>
                    <a:pt x="3298" y="9533"/>
                  </a:lnTo>
                  <a:cubicBezTo>
                    <a:pt x="2779" y="10073"/>
                    <a:pt x="2136" y="10490"/>
                    <a:pt x="1568" y="10859"/>
                  </a:cubicBezTo>
                  <a:cubicBezTo>
                    <a:pt x="1145" y="11133"/>
                    <a:pt x="780" y="11369"/>
                    <a:pt x="546" y="11608"/>
                  </a:cubicBezTo>
                  <a:cubicBezTo>
                    <a:pt x="172" y="11988"/>
                    <a:pt x="0" y="12296"/>
                    <a:pt x="5" y="12578"/>
                  </a:cubicBezTo>
                  <a:cubicBezTo>
                    <a:pt x="6" y="12752"/>
                    <a:pt x="78" y="12911"/>
                    <a:pt x="211" y="13040"/>
                  </a:cubicBezTo>
                  <a:cubicBezTo>
                    <a:pt x="492" y="13309"/>
                    <a:pt x="611" y="13312"/>
                    <a:pt x="1770" y="13345"/>
                  </a:cubicBezTo>
                  <a:lnTo>
                    <a:pt x="2075" y="13354"/>
                  </a:lnTo>
                  <a:cubicBezTo>
                    <a:pt x="2547" y="13367"/>
                    <a:pt x="3149" y="13372"/>
                    <a:pt x="3843" y="13372"/>
                  </a:cubicBezTo>
                  <a:cubicBezTo>
                    <a:pt x="4476" y="13372"/>
                    <a:pt x="5185" y="13368"/>
                    <a:pt x="5944" y="13364"/>
                  </a:cubicBezTo>
                  <a:cubicBezTo>
                    <a:pt x="6836" y="13358"/>
                    <a:pt x="7802" y="13354"/>
                    <a:pt x="8802" y="13354"/>
                  </a:cubicBezTo>
                  <a:lnTo>
                    <a:pt x="29586" y="13354"/>
                  </a:lnTo>
                  <a:cubicBezTo>
                    <a:pt x="30598" y="13354"/>
                    <a:pt x="31397" y="13381"/>
                    <a:pt x="32040" y="13403"/>
                  </a:cubicBezTo>
                  <a:cubicBezTo>
                    <a:pt x="32484" y="13420"/>
                    <a:pt x="32860" y="13432"/>
                    <a:pt x="33192" y="13432"/>
                  </a:cubicBezTo>
                  <a:cubicBezTo>
                    <a:pt x="33609" y="13432"/>
                    <a:pt x="33956" y="13412"/>
                    <a:pt x="34274" y="13348"/>
                  </a:cubicBezTo>
                  <a:cubicBezTo>
                    <a:pt x="34682" y="13269"/>
                    <a:pt x="34972" y="13103"/>
                    <a:pt x="35137" y="12856"/>
                  </a:cubicBezTo>
                  <a:cubicBezTo>
                    <a:pt x="35363" y="12517"/>
                    <a:pt x="35282" y="12127"/>
                    <a:pt x="35252" y="11980"/>
                  </a:cubicBezTo>
                  <a:cubicBezTo>
                    <a:pt x="35195" y="11701"/>
                    <a:pt x="35007" y="11639"/>
                    <a:pt x="34871" y="11593"/>
                  </a:cubicBezTo>
                  <a:cubicBezTo>
                    <a:pt x="34721" y="11545"/>
                    <a:pt x="34470" y="11463"/>
                    <a:pt x="34019" y="11025"/>
                  </a:cubicBezTo>
                  <a:cubicBezTo>
                    <a:pt x="33815" y="10828"/>
                    <a:pt x="33540" y="10585"/>
                    <a:pt x="33225" y="10309"/>
                  </a:cubicBezTo>
                  <a:cubicBezTo>
                    <a:pt x="32202" y="9412"/>
                    <a:pt x="30800" y="8183"/>
                    <a:pt x="30101" y="6928"/>
                  </a:cubicBezTo>
                  <a:cubicBezTo>
                    <a:pt x="29367" y="5611"/>
                    <a:pt x="28902" y="3294"/>
                    <a:pt x="28625" y="1909"/>
                  </a:cubicBezTo>
                  <a:cubicBezTo>
                    <a:pt x="28552" y="1542"/>
                    <a:pt x="28489" y="1231"/>
                    <a:pt x="28435" y="1000"/>
                  </a:cubicBezTo>
                  <a:cubicBezTo>
                    <a:pt x="28376" y="749"/>
                    <a:pt x="28353" y="598"/>
                    <a:pt x="28346" y="510"/>
                  </a:cubicBezTo>
                  <a:cubicBezTo>
                    <a:pt x="28373" y="500"/>
                    <a:pt x="28400" y="486"/>
                    <a:pt x="28422" y="468"/>
                  </a:cubicBezTo>
                  <a:lnTo>
                    <a:pt x="28537" y="268"/>
                  </a:lnTo>
                  <a:lnTo>
                    <a:pt x="28247" y="234"/>
                  </a:lnTo>
                  <a:lnTo>
                    <a:pt x="28111" y="56"/>
                  </a:lnTo>
                  <a:cubicBezTo>
                    <a:pt x="28153" y="24"/>
                    <a:pt x="28202" y="8"/>
                    <a:pt x="28254" y="8"/>
                  </a:cubicBezTo>
                  <a:cubicBezTo>
                    <a:pt x="28256" y="8"/>
                    <a:pt x="28258" y="8"/>
                    <a:pt x="28261" y="8"/>
                  </a:cubicBezTo>
                  <a:cubicBezTo>
                    <a:pt x="28231" y="3"/>
                    <a:pt x="28203" y="0"/>
                    <a:pt x="281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2"/>
            <p:cNvSpPr/>
            <p:nvPr/>
          </p:nvSpPr>
          <p:spPr>
            <a:xfrm>
              <a:off x="238125" y="1973675"/>
              <a:ext cx="2558775" cy="1623600"/>
            </a:xfrm>
            <a:custGeom>
              <a:avLst/>
              <a:gdLst/>
              <a:ahLst/>
              <a:cxnLst/>
              <a:rect l="l" t="t" r="r" b="b"/>
              <a:pathLst>
                <a:path w="102351" h="64944" extrusionOk="0">
                  <a:moveTo>
                    <a:pt x="99608" y="516"/>
                  </a:moveTo>
                  <a:cubicBezTo>
                    <a:pt x="100838" y="516"/>
                    <a:pt x="101835" y="1513"/>
                    <a:pt x="101835" y="2744"/>
                  </a:cubicBezTo>
                  <a:lnTo>
                    <a:pt x="101835" y="62200"/>
                  </a:lnTo>
                  <a:cubicBezTo>
                    <a:pt x="101833" y="63429"/>
                    <a:pt x="100836" y="64425"/>
                    <a:pt x="99608" y="64426"/>
                  </a:cubicBezTo>
                  <a:lnTo>
                    <a:pt x="2743" y="64426"/>
                  </a:lnTo>
                  <a:cubicBezTo>
                    <a:pt x="1514" y="64425"/>
                    <a:pt x="519" y="63429"/>
                    <a:pt x="517" y="62200"/>
                  </a:cubicBezTo>
                  <a:lnTo>
                    <a:pt x="517" y="2744"/>
                  </a:lnTo>
                  <a:cubicBezTo>
                    <a:pt x="519" y="1515"/>
                    <a:pt x="1514" y="518"/>
                    <a:pt x="2743" y="516"/>
                  </a:cubicBezTo>
                  <a:close/>
                  <a:moveTo>
                    <a:pt x="2743" y="1"/>
                  </a:moveTo>
                  <a:cubicBezTo>
                    <a:pt x="1230" y="1"/>
                    <a:pt x="0" y="1229"/>
                    <a:pt x="0" y="2744"/>
                  </a:cubicBezTo>
                  <a:lnTo>
                    <a:pt x="0" y="62200"/>
                  </a:lnTo>
                  <a:cubicBezTo>
                    <a:pt x="0" y="63713"/>
                    <a:pt x="1230" y="64943"/>
                    <a:pt x="2743" y="64943"/>
                  </a:cubicBezTo>
                  <a:lnTo>
                    <a:pt x="99608" y="64943"/>
                  </a:lnTo>
                  <a:cubicBezTo>
                    <a:pt x="101120" y="64943"/>
                    <a:pt x="102351" y="63713"/>
                    <a:pt x="102351" y="62200"/>
                  </a:cubicBezTo>
                  <a:lnTo>
                    <a:pt x="102351" y="2744"/>
                  </a:lnTo>
                  <a:cubicBezTo>
                    <a:pt x="102351" y="1228"/>
                    <a:pt x="101123" y="1"/>
                    <a:pt x="99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2"/>
            <p:cNvSpPr/>
            <p:nvPr/>
          </p:nvSpPr>
          <p:spPr>
            <a:xfrm>
              <a:off x="255425" y="1991200"/>
              <a:ext cx="2524175" cy="1588500"/>
            </a:xfrm>
            <a:custGeom>
              <a:avLst/>
              <a:gdLst/>
              <a:ahLst/>
              <a:cxnLst/>
              <a:rect l="l" t="t" r="r" b="b"/>
              <a:pathLst>
                <a:path w="100967" h="63540" extrusionOk="0">
                  <a:moveTo>
                    <a:pt x="98640" y="518"/>
                  </a:moveTo>
                  <a:cubicBezTo>
                    <a:pt x="99639" y="518"/>
                    <a:pt x="100449" y="1328"/>
                    <a:pt x="100449" y="2328"/>
                  </a:cubicBezTo>
                  <a:lnTo>
                    <a:pt x="100449" y="61214"/>
                  </a:lnTo>
                  <a:cubicBezTo>
                    <a:pt x="100448" y="62212"/>
                    <a:pt x="99639" y="63022"/>
                    <a:pt x="98640" y="63024"/>
                  </a:cubicBezTo>
                  <a:lnTo>
                    <a:pt x="2328" y="63024"/>
                  </a:lnTo>
                  <a:cubicBezTo>
                    <a:pt x="1328" y="63022"/>
                    <a:pt x="519" y="62212"/>
                    <a:pt x="517" y="61214"/>
                  </a:cubicBezTo>
                  <a:lnTo>
                    <a:pt x="517" y="2328"/>
                  </a:lnTo>
                  <a:cubicBezTo>
                    <a:pt x="519" y="1328"/>
                    <a:pt x="1328" y="519"/>
                    <a:pt x="2328" y="518"/>
                  </a:cubicBezTo>
                  <a:close/>
                  <a:moveTo>
                    <a:pt x="2328" y="1"/>
                  </a:moveTo>
                  <a:cubicBezTo>
                    <a:pt x="1042" y="2"/>
                    <a:pt x="2" y="1043"/>
                    <a:pt x="0" y="2328"/>
                  </a:cubicBezTo>
                  <a:lnTo>
                    <a:pt x="0" y="61214"/>
                  </a:lnTo>
                  <a:cubicBezTo>
                    <a:pt x="2" y="62498"/>
                    <a:pt x="1042" y="63538"/>
                    <a:pt x="2328" y="63540"/>
                  </a:cubicBezTo>
                  <a:lnTo>
                    <a:pt x="98640" y="63540"/>
                  </a:lnTo>
                  <a:cubicBezTo>
                    <a:pt x="99925" y="63538"/>
                    <a:pt x="100965" y="62498"/>
                    <a:pt x="100967" y="61214"/>
                  </a:cubicBezTo>
                  <a:lnTo>
                    <a:pt x="100967" y="2328"/>
                  </a:lnTo>
                  <a:cubicBezTo>
                    <a:pt x="100967" y="1043"/>
                    <a:pt x="99925" y="1"/>
                    <a:pt x="98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2"/>
            <p:cNvSpPr/>
            <p:nvPr/>
          </p:nvSpPr>
          <p:spPr>
            <a:xfrm>
              <a:off x="1091150" y="3888075"/>
              <a:ext cx="856825" cy="25"/>
            </a:xfrm>
            <a:custGeom>
              <a:avLst/>
              <a:gdLst/>
              <a:ahLst/>
              <a:cxnLst/>
              <a:rect l="l" t="t" r="r" b="b"/>
              <a:pathLst>
                <a:path w="34273" h="1" extrusionOk="0">
                  <a:moveTo>
                    <a:pt x="1" y="0"/>
                  </a:moveTo>
                  <a:lnTo>
                    <a:pt x="34272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2"/>
            <p:cNvSpPr/>
            <p:nvPr/>
          </p:nvSpPr>
          <p:spPr>
            <a:xfrm>
              <a:off x="1091125" y="3881600"/>
              <a:ext cx="856850" cy="12925"/>
            </a:xfrm>
            <a:custGeom>
              <a:avLst/>
              <a:gdLst/>
              <a:ahLst/>
              <a:cxnLst/>
              <a:rect l="l" t="t" r="r" b="b"/>
              <a:pathLst>
                <a:path w="34274" h="517" extrusionOk="0">
                  <a:moveTo>
                    <a:pt x="0" y="1"/>
                  </a:moveTo>
                  <a:lnTo>
                    <a:pt x="0" y="516"/>
                  </a:lnTo>
                  <a:lnTo>
                    <a:pt x="34273" y="516"/>
                  </a:lnTo>
                  <a:lnTo>
                    <a:pt x="342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C3708BB-DC5D-4687-99BD-73B0B5BF8AC1}"/>
              </a:ext>
            </a:extLst>
          </p:cNvPr>
          <p:cNvGrpSpPr/>
          <p:nvPr/>
        </p:nvGrpSpPr>
        <p:grpSpPr>
          <a:xfrm>
            <a:off x="1596828" y="1700083"/>
            <a:ext cx="1411311" cy="1647623"/>
            <a:chOff x="6464060" y="2629441"/>
            <a:chExt cx="1337599" cy="1561568"/>
          </a:xfrm>
        </p:grpSpPr>
        <p:grpSp>
          <p:nvGrpSpPr>
            <p:cNvPr id="18" name="Google Shape;714;p31">
              <a:extLst>
                <a:ext uri="{FF2B5EF4-FFF2-40B4-BE49-F238E27FC236}">
                  <a16:creationId xmlns:a16="http://schemas.microsoft.com/office/drawing/2014/main" id="{36EEC119-7115-4446-BE43-95C5F8BD7218}"/>
                </a:ext>
              </a:extLst>
            </p:cNvPr>
            <p:cNvGrpSpPr/>
            <p:nvPr/>
          </p:nvGrpSpPr>
          <p:grpSpPr>
            <a:xfrm>
              <a:off x="6464060" y="2629441"/>
              <a:ext cx="1337599" cy="1561568"/>
              <a:chOff x="-6756900" y="-163100"/>
              <a:chExt cx="2135375" cy="2492925"/>
            </a:xfrm>
          </p:grpSpPr>
          <p:sp>
            <p:nvSpPr>
              <p:cNvPr id="20" name="Google Shape;715;p31">
                <a:extLst>
                  <a:ext uri="{FF2B5EF4-FFF2-40B4-BE49-F238E27FC236}">
                    <a16:creationId xmlns:a16="http://schemas.microsoft.com/office/drawing/2014/main" id="{8F7CFB9C-8EC0-4DDE-973C-222CD6D68F15}"/>
                  </a:ext>
                </a:extLst>
              </p:cNvPr>
              <p:cNvSpPr/>
              <p:nvPr/>
            </p:nvSpPr>
            <p:spPr>
              <a:xfrm>
                <a:off x="-5146350" y="1795225"/>
                <a:ext cx="35450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21384" extrusionOk="0">
                    <a:moveTo>
                      <a:pt x="1" y="0"/>
                    </a:moveTo>
                    <a:lnTo>
                      <a:pt x="1" y="21383"/>
                    </a:lnTo>
                    <a:lnTo>
                      <a:pt x="14179" y="21383"/>
                    </a:lnTo>
                    <a:lnTo>
                      <a:pt x="141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16;p31">
                <a:extLst>
                  <a:ext uri="{FF2B5EF4-FFF2-40B4-BE49-F238E27FC236}">
                    <a16:creationId xmlns:a16="http://schemas.microsoft.com/office/drawing/2014/main" id="{D4D54556-8F2A-4564-A2AF-E559BEF9F94F}"/>
                  </a:ext>
                </a:extLst>
              </p:cNvPr>
              <p:cNvSpPr/>
              <p:nvPr/>
            </p:nvSpPr>
            <p:spPr>
              <a:xfrm>
                <a:off x="-6582075" y="1795225"/>
                <a:ext cx="354475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21384" extrusionOk="0">
                    <a:moveTo>
                      <a:pt x="0" y="0"/>
                    </a:moveTo>
                    <a:lnTo>
                      <a:pt x="0" y="21383"/>
                    </a:lnTo>
                    <a:lnTo>
                      <a:pt x="14178" y="21383"/>
                    </a:lnTo>
                    <a:lnTo>
                      <a:pt x="14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17;p31">
                <a:extLst>
                  <a:ext uri="{FF2B5EF4-FFF2-40B4-BE49-F238E27FC236}">
                    <a16:creationId xmlns:a16="http://schemas.microsoft.com/office/drawing/2014/main" id="{59BADAAF-76CA-40A5-8DEB-98A40CC77007}"/>
                  </a:ext>
                </a:extLst>
              </p:cNvPr>
              <p:cNvSpPr/>
              <p:nvPr/>
            </p:nvSpPr>
            <p:spPr>
              <a:xfrm>
                <a:off x="-6648700" y="1581825"/>
                <a:ext cx="19189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76759" h="15741" extrusionOk="0">
                    <a:moveTo>
                      <a:pt x="2611" y="0"/>
                    </a:moveTo>
                    <a:cubicBezTo>
                      <a:pt x="1169" y="0"/>
                      <a:pt x="0" y="1095"/>
                      <a:pt x="0" y="2445"/>
                    </a:cubicBezTo>
                    <a:lnTo>
                      <a:pt x="0" y="6209"/>
                    </a:lnTo>
                    <a:cubicBezTo>
                      <a:pt x="0" y="11473"/>
                      <a:pt x="4558" y="15741"/>
                      <a:pt x="10180" y="15741"/>
                    </a:cubicBezTo>
                    <a:lnTo>
                      <a:pt x="66579" y="15741"/>
                    </a:lnTo>
                    <a:cubicBezTo>
                      <a:pt x="72200" y="15741"/>
                      <a:pt x="76758" y="11473"/>
                      <a:pt x="76758" y="6209"/>
                    </a:cubicBezTo>
                    <a:lnTo>
                      <a:pt x="76758" y="2445"/>
                    </a:lnTo>
                    <a:cubicBezTo>
                      <a:pt x="76758" y="1095"/>
                      <a:pt x="75589" y="0"/>
                      <a:pt x="74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18;p31">
                <a:extLst>
                  <a:ext uri="{FF2B5EF4-FFF2-40B4-BE49-F238E27FC236}">
                    <a16:creationId xmlns:a16="http://schemas.microsoft.com/office/drawing/2014/main" id="{32725610-DF7F-4622-9D5F-B5BD881FB608}"/>
                  </a:ext>
                </a:extLst>
              </p:cNvPr>
              <p:cNvSpPr/>
              <p:nvPr/>
            </p:nvSpPr>
            <p:spPr>
              <a:xfrm>
                <a:off x="-6532200" y="171650"/>
                <a:ext cx="1686000" cy="1410200"/>
              </a:xfrm>
              <a:custGeom>
                <a:avLst/>
                <a:gdLst/>
                <a:ahLst/>
                <a:cxnLst/>
                <a:rect l="l" t="t" r="r" b="b"/>
                <a:pathLst>
                  <a:path w="67440" h="56408" extrusionOk="0">
                    <a:moveTo>
                      <a:pt x="0" y="1"/>
                    </a:moveTo>
                    <a:lnTo>
                      <a:pt x="0" y="56407"/>
                    </a:lnTo>
                    <a:lnTo>
                      <a:pt x="67439" y="56407"/>
                    </a:lnTo>
                    <a:lnTo>
                      <a:pt x="67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19;p31">
                <a:extLst>
                  <a:ext uri="{FF2B5EF4-FFF2-40B4-BE49-F238E27FC236}">
                    <a16:creationId xmlns:a16="http://schemas.microsoft.com/office/drawing/2014/main" id="{A5DACB9A-6982-4732-B810-60F25F1B87CB}"/>
                  </a:ext>
                </a:extLst>
              </p:cNvPr>
              <p:cNvSpPr/>
              <p:nvPr/>
            </p:nvSpPr>
            <p:spPr>
              <a:xfrm>
                <a:off x="-6409350" y="241575"/>
                <a:ext cx="1440275" cy="535850"/>
              </a:xfrm>
              <a:custGeom>
                <a:avLst/>
                <a:gdLst/>
                <a:ahLst/>
                <a:cxnLst/>
                <a:rect l="l" t="t" r="r" b="b"/>
                <a:pathLst>
                  <a:path w="57611" h="21434" extrusionOk="0">
                    <a:moveTo>
                      <a:pt x="3959" y="1"/>
                    </a:moveTo>
                    <a:cubicBezTo>
                      <a:pt x="1766" y="1"/>
                      <a:pt x="1" y="1767"/>
                      <a:pt x="1" y="3959"/>
                    </a:cubicBezTo>
                    <a:lnTo>
                      <a:pt x="1" y="17475"/>
                    </a:lnTo>
                    <a:cubicBezTo>
                      <a:pt x="1" y="19669"/>
                      <a:pt x="1766" y="21434"/>
                      <a:pt x="3959" y="21434"/>
                    </a:cubicBezTo>
                    <a:lnTo>
                      <a:pt x="53652" y="21434"/>
                    </a:lnTo>
                    <a:cubicBezTo>
                      <a:pt x="55844" y="21434"/>
                      <a:pt x="57611" y="19669"/>
                      <a:pt x="57611" y="17475"/>
                    </a:cubicBezTo>
                    <a:lnTo>
                      <a:pt x="57611" y="3959"/>
                    </a:lnTo>
                    <a:cubicBezTo>
                      <a:pt x="57611" y="1767"/>
                      <a:pt x="55844" y="1"/>
                      <a:pt x="53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20;p31">
                <a:extLst>
                  <a:ext uri="{FF2B5EF4-FFF2-40B4-BE49-F238E27FC236}">
                    <a16:creationId xmlns:a16="http://schemas.microsoft.com/office/drawing/2014/main" id="{E79CE820-59E3-412C-9515-9897FC87DB68}"/>
                  </a:ext>
                </a:extLst>
              </p:cNvPr>
              <p:cNvSpPr/>
              <p:nvPr/>
            </p:nvSpPr>
            <p:spPr>
              <a:xfrm>
                <a:off x="-6532200" y="140450"/>
                <a:ext cx="1686000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67440" h="1249" extrusionOk="0">
                    <a:moveTo>
                      <a:pt x="0" y="1"/>
                    </a:moveTo>
                    <a:lnTo>
                      <a:pt x="0" y="1249"/>
                    </a:lnTo>
                    <a:lnTo>
                      <a:pt x="67439" y="1249"/>
                    </a:lnTo>
                    <a:lnTo>
                      <a:pt x="67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21;p31">
                <a:extLst>
                  <a:ext uri="{FF2B5EF4-FFF2-40B4-BE49-F238E27FC236}">
                    <a16:creationId xmlns:a16="http://schemas.microsoft.com/office/drawing/2014/main" id="{1BFC0284-799F-484B-9EC5-59F5420B2349}"/>
                  </a:ext>
                </a:extLst>
              </p:cNvPr>
              <p:cNvSpPr/>
              <p:nvPr/>
            </p:nvSpPr>
            <p:spPr>
              <a:xfrm>
                <a:off x="-6532200" y="-163100"/>
                <a:ext cx="1685975" cy="303575"/>
              </a:xfrm>
              <a:custGeom>
                <a:avLst/>
                <a:gdLst/>
                <a:ahLst/>
                <a:cxnLst/>
                <a:rect l="l" t="t" r="r" b="b"/>
                <a:pathLst>
                  <a:path w="67439" h="12143" extrusionOk="0">
                    <a:moveTo>
                      <a:pt x="11014" y="1"/>
                    </a:moveTo>
                    <a:cubicBezTo>
                      <a:pt x="8093" y="1"/>
                      <a:pt x="5291" y="1161"/>
                      <a:pt x="3226" y="3226"/>
                    </a:cubicBezTo>
                    <a:cubicBezTo>
                      <a:pt x="1160" y="5292"/>
                      <a:pt x="0" y="8093"/>
                      <a:pt x="0" y="11014"/>
                    </a:cubicBezTo>
                    <a:lnTo>
                      <a:pt x="0" y="12143"/>
                    </a:lnTo>
                    <a:lnTo>
                      <a:pt x="67438" y="12143"/>
                    </a:lnTo>
                    <a:lnTo>
                      <a:pt x="67438" y="11014"/>
                    </a:lnTo>
                    <a:cubicBezTo>
                      <a:pt x="67438" y="8093"/>
                      <a:pt x="66278" y="5292"/>
                      <a:pt x="64213" y="3226"/>
                    </a:cubicBezTo>
                    <a:cubicBezTo>
                      <a:pt x="62147" y="1161"/>
                      <a:pt x="59347" y="1"/>
                      <a:pt x="56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22;p31">
                <a:extLst>
                  <a:ext uri="{FF2B5EF4-FFF2-40B4-BE49-F238E27FC236}">
                    <a16:creationId xmlns:a16="http://schemas.microsoft.com/office/drawing/2014/main" id="{0EB32927-6182-45A0-BA95-71C54E1CD08D}"/>
                  </a:ext>
                </a:extLst>
              </p:cNvPr>
              <p:cNvSpPr/>
              <p:nvPr/>
            </p:nvSpPr>
            <p:spPr>
              <a:xfrm>
                <a:off x="-6682775" y="343550"/>
                <a:ext cx="2309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39" h="1021" extrusionOk="0">
                    <a:moveTo>
                      <a:pt x="510" y="1"/>
                    </a:moveTo>
                    <a:cubicBezTo>
                      <a:pt x="228" y="1"/>
                      <a:pt x="0" y="230"/>
                      <a:pt x="0" y="510"/>
                    </a:cubicBezTo>
                    <a:cubicBezTo>
                      <a:pt x="0" y="792"/>
                      <a:pt x="228" y="1021"/>
                      <a:pt x="510" y="1021"/>
                    </a:cubicBezTo>
                    <a:lnTo>
                      <a:pt x="8729" y="1021"/>
                    </a:lnTo>
                    <a:cubicBezTo>
                      <a:pt x="9010" y="1021"/>
                      <a:pt x="9239" y="792"/>
                      <a:pt x="9239" y="510"/>
                    </a:cubicBezTo>
                    <a:cubicBezTo>
                      <a:pt x="9239" y="230"/>
                      <a:pt x="9010" y="1"/>
                      <a:pt x="8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3;p31">
                <a:extLst>
                  <a:ext uri="{FF2B5EF4-FFF2-40B4-BE49-F238E27FC236}">
                    <a16:creationId xmlns:a16="http://schemas.microsoft.com/office/drawing/2014/main" id="{1E42FBB8-5A65-4FCB-B927-DB0D26E4142F}"/>
                  </a:ext>
                </a:extLst>
              </p:cNvPr>
              <p:cNvSpPr/>
              <p:nvPr/>
            </p:nvSpPr>
            <p:spPr>
              <a:xfrm>
                <a:off x="-6682775" y="837125"/>
                <a:ext cx="2309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39" h="1020" extrusionOk="0">
                    <a:moveTo>
                      <a:pt x="510" y="0"/>
                    </a:moveTo>
                    <a:cubicBezTo>
                      <a:pt x="228" y="0"/>
                      <a:pt x="0" y="228"/>
                      <a:pt x="0" y="510"/>
                    </a:cubicBezTo>
                    <a:cubicBezTo>
                      <a:pt x="0" y="792"/>
                      <a:pt x="228" y="1019"/>
                      <a:pt x="510" y="1019"/>
                    </a:cubicBezTo>
                    <a:lnTo>
                      <a:pt x="8729" y="1019"/>
                    </a:lnTo>
                    <a:cubicBezTo>
                      <a:pt x="9010" y="1019"/>
                      <a:pt x="9239" y="792"/>
                      <a:pt x="9239" y="510"/>
                    </a:cubicBezTo>
                    <a:cubicBezTo>
                      <a:pt x="9239" y="228"/>
                      <a:pt x="9010" y="0"/>
                      <a:pt x="8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4;p31">
                <a:extLst>
                  <a:ext uri="{FF2B5EF4-FFF2-40B4-BE49-F238E27FC236}">
                    <a16:creationId xmlns:a16="http://schemas.microsoft.com/office/drawing/2014/main" id="{975EAB35-20C2-40DA-8D03-32F02A9EB14D}"/>
                  </a:ext>
                </a:extLst>
              </p:cNvPr>
              <p:cNvSpPr/>
              <p:nvPr/>
            </p:nvSpPr>
            <p:spPr>
              <a:xfrm>
                <a:off x="-6756900" y="343575"/>
                <a:ext cx="138800" cy="519050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20762" extrusionOk="0">
                    <a:moveTo>
                      <a:pt x="2442" y="1"/>
                    </a:moveTo>
                    <a:cubicBezTo>
                      <a:pt x="1093" y="1"/>
                      <a:pt x="0" y="1094"/>
                      <a:pt x="0" y="2443"/>
                    </a:cubicBezTo>
                    <a:lnTo>
                      <a:pt x="0" y="18321"/>
                    </a:lnTo>
                    <a:cubicBezTo>
                      <a:pt x="0" y="19669"/>
                      <a:pt x="1093" y="20761"/>
                      <a:pt x="2442" y="20761"/>
                    </a:cubicBezTo>
                    <a:lnTo>
                      <a:pt x="5551" y="20761"/>
                    </a:lnTo>
                    <a:lnTo>
                      <a:pt x="55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5;p31">
                <a:extLst>
                  <a:ext uri="{FF2B5EF4-FFF2-40B4-BE49-F238E27FC236}">
                    <a16:creationId xmlns:a16="http://schemas.microsoft.com/office/drawing/2014/main" id="{0091874F-5692-4236-A6B6-6397EFCB5155}"/>
                  </a:ext>
                </a:extLst>
              </p:cNvPr>
              <p:cNvSpPr/>
              <p:nvPr/>
            </p:nvSpPr>
            <p:spPr>
              <a:xfrm>
                <a:off x="-6624400" y="3519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5277" y="1"/>
                    </a:moveTo>
                    <a:lnTo>
                      <a:pt x="995" y="4283"/>
                    </a:lnTo>
                    <a:lnTo>
                      <a:pt x="1" y="4283"/>
                    </a:lnTo>
                    <a:lnTo>
                      <a:pt x="1" y="4758"/>
                    </a:lnTo>
                    <a:lnTo>
                      <a:pt x="1192" y="4758"/>
                    </a:lnTo>
                    <a:lnTo>
                      <a:pt x="5614" y="338"/>
                    </a:lnTo>
                    <a:lnTo>
                      <a:pt x="52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6;p31">
                <a:extLst>
                  <a:ext uri="{FF2B5EF4-FFF2-40B4-BE49-F238E27FC236}">
                    <a16:creationId xmlns:a16="http://schemas.microsoft.com/office/drawing/2014/main" id="{2A671A6E-9BEA-4F58-9F4D-3A048A419880}"/>
                  </a:ext>
                </a:extLst>
              </p:cNvPr>
              <p:cNvSpPr/>
              <p:nvPr/>
            </p:nvSpPr>
            <p:spPr>
              <a:xfrm>
                <a:off x="-6624400" y="7382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1" y="0"/>
                    </a:moveTo>
                    <a:lnTo>
                      <a:pt x="1" y="477"/>
                    </a:lnTo>
                    <a:lnTo>
                      <a:pt x="995" y="477"/>
                    </a:lnTo>
                    <a:lnTo>
                      <a:pt x="5277" y="4759"/>
                    </a:lnTo>
                    <a:lnTo>
                      <a:pt x="5614" y="4422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27;p31">
                <a:extLst>
                  <a:ext uri="{FF2B5EF4-FFF2-40B4-BE49-F238E27FC236}">
                    <a16:creationId xmlns:a16="http://schemas.microsoft.com/office/drawing/2014/main" id="{0F94C558-14F6-4C7C-A0CB-E495DD4ED776}"/>
                  </a:ext>
                </a:extLst>
              </p:cNvPr>
              <p:cNvSpPr/>
              <p:nvPr/>
            </p:nvSpPr>
            <p:spPr>
              <a:xfrm>
                <a:off x="-4926650" y="343550"/>
                <a:ext cx="23100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021" extrusionOk="0">
                    <a:moveTo>
                      <a:pt x="510" y="1"/>
                    </a:moveTo>
                    <a:cubicBezTo>
                      <a:pt x="229" y="1"/>
                      <a:pt x="1" y="230"/>
                      <a:pt x="1" y="510"/>
                    </a:cubicBezTo>
                    <a:cubicBezTo>
                      <a:pt x="1" y="792"/>
                      <a:pt x="229" y="1021"/>
                      <a:pt x="510" y="1021"/>
                    </a:cubicBezTo>
                    <a:lnTo>
                      <a:pt x="8730" y="1021"/>
                    </a:lnTo>
                    <a:cubicBezTo>
                      <a:pt x="9011" y="1021"/>
                      <a:pt x="9239" y="792"/>
                      <a:pt x="9239" y="510"/>
                    </a:cubicBezTo>
                    <a:cubicBezTo>
                      <a:pt x="9239" y="230"/>
                      <a:pt x="9011" y="1"/>
                      <a:pt x="8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28;p31">
                <a:extLst>
                  <a:ext uri="{FF2B5EF4-FFF2-40B4-BE49-F238E27FC236}">
                    <a16:creationId xmlns:a16="http://schemas.microsoft.com/office/drawing/2014/main" id="{49A291D3-1EDB-44D4-B9C7-6381544C9C9B}"/>
                  </a:ext>
                </a:extLst>
              </p:cNvPr>
              <p:cNvSpPr/>
              <p:nvPr/>
            </p:nvSpPr>
            <p:spPr>
              <a:xfrm>
                <a:off x="-4926650" y="837125"/>
                <a:ext cx="2310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020" extrusionOk="0">
                    <a:moveTo>
                      <a:pt x="510" y="0"/>
                    </a:moveTo>
                    <a:cubicBezTo>
                      <a:pt x="229" y="0"/>
                      <a:pt x="1" y="228"/>
                      <a:pt x="1" y="510"/>
                    </a:cubicBezTo>
                    <a:cubicBezTo>
                      <a:pt x="1" y="792"/>
                      <a:pt x="229" y="1019"/>
                      <a:pt x="510" y="1019"/>
                    </a:cubicBezTo>
                    <a:lnTo>
                      <a:pt x="8730" y="1019"/>
                    </a:lnTo>
                    <a:cubicBezTo>
                      <a:pt x="9011" y="1019"/>
                      <a:pt x="9239" y="792"/>
                      <a:pt x="9239" y="510"/>
                    </a:cubicBezTo>
                    <a:cubicBezTo>
                      <a:pt x="9239" y="228"/>
                      <a:pt x="9011" y="0"/>
                      <a:pt x="8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29;p31">
                <a:extLst>
                  <a:ext uri="{FF2B5EF4-FFF2-40B4-BE49-F238E27FC236}">
                    <a16:creationId xmlns:a16="http://schemas.microsoft.com/office/drawing/2014/main" id="{FDE63CBA-AD11-40FC-8BBD-928445464278}"/>
                  </a:ext>
                </a:extLst>
              </p:cNvPr>
              <p:cNvSpPr/>
              <p:nvPr/>
            </p:nvSpPr>
            <p:spPr>
              <a:xfrm>
                <a:off x="-4760325" y="343550"/>
                <a:ext cx="138800" cy="519075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20763" extrusionOk="0">
                    <a:moveTo>
                      <a:pt x="0" y="1"/>
                    </a:moveTo>
                    <a:lnTo>
                      <a:pt x="0" y="20762"/>
                    </a:lnTo>
                    <a:lnTo>
                      <a:pt x="3110" y="20762"/>
                    </a:lnTo>
                    <a:cubicBezTo>
                      <a:pt x="4459" y="20762"/>
                      <a:pt x="5551" y="19670"/>
                      <a:pt x="5551" y="18322"/>
                    </a:cubicBezTo>
                    <a:lnTo>
                      <a:pt x="5551" y="2442"/>
                    </a:lnTo>
                    <a:cubicBezTo>
                      <a:pt x="5551" y="1094"/>
                      <a:pt x="4459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0;p31">
                <a:extLst>
                  <a:ext uri="{FF2B5EF4-FFF2-40B4-BE49-F238E27FC236}">
                    <a16:creationId xmlns:a16="http://schemas.microsoft.com/office/drawing/2014/main" id="{3A73F28C-B2C4-49AC-86EC-C64C1BF2C73D}"/>
                  </a:ext>
                </a:extLst>
              </p:cNvPr>
              <p:cNvSpPr/>
              <p:nvPr/>
            </p:nvSpPr>
            <p:spPr>
              <a:xfrm>
                <a:off x="-4894400" y="3519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338" y="1"/>
                    </a:moveTo>
                    <a:lnTo>
                      <a:pt x="1" y="338"/>
                    </a:lnTo>
                    <a:lnTo>
                      <a:pt x="4423" y="4758"/>
                    </a:lnTo>
                    <a:lnTo>
                      <a:pt x="5614" y="4758"/>
                    </a:lnTo>
                    <a:lnTo>
                      <a:pt x="5614" y="4283"/>
                    </a:lnTo>
                    <a:lnTo>
                      <a:pt x="4621" y="4283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1;p31">
                <a:extLst>
                  <a:ext uri="{FF2B5EF4-FFF2-40B4-BE49-F238E27FC236}">
                    <a16:creationId xmlns:a16="http://schemas.microsoft.com/office/drawing/2014/main" id="{C1153687-A2FF-4C8D-BA6B-928FCADE6D0F}"/>
                  </a:ext>
                </a:extLst>
              </p:cNvPr>
              <p:cNvSpPr/>
              <p:nvPr/>
            </p:nvSpPr>
            <p:spPr>
              <a:xfrm>
                <a:off x="-4894400" y="7382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4423" y="0"/>
                    </a:moveTo>
                    <a:lnTo>
                      <a:pt x="1" y="4422"/>
                    </a:lnTo>
                    <a:lnTo>
                      <a:pt x="338" y="4759"/>
                    </a:lnTo>
                    <a:lnTo>
                      <a:pt x="4621" y="477"/>
                    </a:lnTo>
                    <a:lnTo>
                      <a:pt x="5614" y="477"/>
                    </a:lnTo>
                    <a:lnTo>
                      <a:pt x="5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2;p31">
                <a:extLst>
                  <a:ext uri="{FF2B5EF4-FFF2-40B4-BE49-F238E27FC236}">
                    <a16:creationId xmlns:a16="http://schemas.microsoft.com/office/drawing/2014/main" id="{30CE711B-175C-4860-8476-7403DF15CA9A}"/>
                  </a:ext>
                </a:extLst>
              </p:cNvPr>
              <p:cNvSpPr/>
              <p:nvPr/>
            </p:nvSpPr>
            <p:spPr>
              <a:xfrm>
                <a:off x="-6295200" y="-109300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1"/>
                    </a:moveTo>
                    <a:cubicBezTo>
                      <a:pt x="317" y="1"/>
                      <a:pt x="1" y="317"/>
                      <a:pt x="1" y="708"/>
                    </a:cubicBezTo>
                    <a:cubicBezTo>
                      <a:pt x="1" y="1098"/>
                      <a:pt x="317" y="1415"/>
                      <a:pt x="707" y="1415"/>
                    </a:cubicBezTo>
                    <a:lnTo>
                      <a:pt x="47771" y="1415"/>
                    </a:lnTo>
                    <a:cubicBezTo>
                      <a:pt x="48161" y="1415"/>
                      <a:pt x="48478" y="1098"/>
                      <a:pt x="48478" y="708"/>
                    </a:cubicBezTo>
                    <a:cubicBezTo>
                      <a:pt x="48478" y="317"/>
                      <a:pt x="48161" y="1"/>
                      <a:pt x="47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3;p31">
                <a:extLst>
                  <a:ext uri="{FF2B5EF4-FFF2-40B4-BE49-F238E27FC236}">
                    <a16:creationId xmlns:a16="http://schemas.microsoft.com/office/drawing/2014/main" id="{13BF3123-3E82-4400-BAB2-CCF6CE567501}"/>
                  </a:ext>
                </a:extLst>
              </p:cNvPr>
              <p:cNvSpPr/>
              <p:nvPr/>
            </p:nvSpPr>
            <p:spPr>
              <a:xfrm>
                <a:off x="-6295200" y="-55750"/>
                <a:ext cx="121195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4" extrusionOk="0">
                    <a:moveTo>
                      <a:pt x="707" y="0"/>
                    </a:moveTo>
                    <a:cubicBezTo>
                      <a:pt x="317" y="0"/>
                      <a:pt x="1" y="317"/>
                      <a:pt x="1" y="707"/>
                    </a:cubicBezTo>
                    <a:cubicBezTo>
                      <a:pt x="1" y="1097"/>
                      <a:pt x="317" y="1414"/>
                      <a:pt x="707" y="1414"/>
                    </a:cubicBezTo>
                    <a:lnTo>
                      <a:pt x="47771" y="1414"/>
                    </a:lnTo>
                    <a:cubicBezTo>
                      <a:pt x="48161" y="1414"/>
                      <a:pt x="48478" y="1097"/>
                      <a:pt x="48478" y="707"/>
                    </a:cubicBezTo>
                    <a:cubicBezTo>
                      <a:pt x="48478" y="317"/>
                      <a:pt x="48161" y="0"/>
                      <a:pt x="47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4;p31">
                <a:extLst>
                  <a:ext uri="{FF2B5EF4-FFF2-40B4-BE49-F238E27FC236}">
                    <a16:creationId xmlns:a16="http://schemas.microsoft.com/office/drawing/2014/main" id="{A3222A89-FE18-4435-BEE1-B2945B6EC8D0}"/>
                  </a:ext>
                </a:extLst>
              </p:cNvPr>
              <p:cNvSpPr/>
              <p:nvPr/>
            </p:nvSpPr>
            <p:spPr>
              <a:xfrm>
                <a:off x="-6295200" y="-2225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0"/>
                    </a:moveTo>
                    <a:cubicBezTo>
                      <a:pt x="317" y="0"/>
                      <a:pt x="1" y="317"/>
                      <a:pt x="1" y="707"/>
                    </a:cubicBezTo>
                    <a:cubicBezTo>
                      <a:pt x="1" y="1098"/>
                      <a:pt x="317" y="1414"/>
                      <a:pt x="707" y="1414"/>
                    </a:cubicBezTo>
                    <a:lnTo>
                      <a:pt x="47771" y="1414"/>
                    </a:lnTo>
                    <a:cubicBezTo>
                      <a:pt x="48161" y="1414"/>
                      <a:pt x="48478" y="1098"/>
                      <a:pt x="48478" y="707"/>
                    </a:cubicBezTo>
                    <a:cubicBezTo>
                      <a:pt x="48478" y="317"/>
                      <a:pt x="48161" y="0"/>
                      <a:pt x="47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5;p31">
                <a:extLst>
                  <a:ext uri="{FF2B5EF4-FFF2-40B4-BE49-F238E27FC236}">
                    <a16:creationId xmlns:a16="http://schemas.microsoft.com/office/drawing/2014/main" id="{FEB22274-836B-4C3A-B4F3-7975CBEA7768}"/>
                  </a:ext>
                </a:extLst>
              </p:cNvPr>
              <p:cNvSpPr/>
              <p:nvPr/>
            </p:nvSpPr>
            <p:spPr>
              <a:xfrm>
                <a:off x="-6295200" y="51300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1"/>
                    </a:moveTo>
                    <a:cubicBezTo>
                      <a:pt x="317" y="1"/>
                      <a:pt x="1" y="317"/>
                      <a:pt x="1" y="708"/>
                    </a:cubicBezTo>
                    <a:cubicBezTo>
                      <a:pt x="1" y="1098"/>
                      <a:pt x="317" y="1415"/>
                      <a:pt x="707" y="1415"/>
                    </a:cubicBezTo>
                    <a:lnTo>
                      <a:pt x="47771" y="1415"/>
                    </a:lnTo>
                    <a:cubicBezTo>
                      <a:pt x="48161" y="1415"/>
                      <a:pt x="48478" y="1098"/>
                      <a:pt x="48478" y="708"/>
                    </a:cubicBezTo>
                    <a:cubicBezTo>
                      <a:pt x="48478" y="317"/>
                      <a:pt x="48161" y="1"/>
                      <a:pt x="47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6;p31">
                <a:extLst>
                  <a:ext uri="{FF2B5EF4-FFF2-40B4-BE49-F238E27FC236}">
                    <a16:creationId xmlns:a16="http://schemas.microsoft.com/office/drawing/2014/main" id="{CE8F7E97-4843-4354-870E-F3FB11B1B145}"/>
                  </a:ext>
                </a:extLst>
              </p:cNvPr>
              <p:cNvSpPr/>
              <p:nvPr/>
            </p:nvSpPr>
            <p:spPr>
              <a:xfrm>
                <a:off x="-6285625" y="893775"/>
                <a:ext cx="1192825" cy="688100"/>
              </a:xfrm>
              <a:custGeom>
                <a:avLst/>
                <a:gdLst/>
                <a:ahLst/>
                <a:cxnLst/>
                <a:rect l="l" t="t" r="r" b="b"/>
                <a:pathLst>
                  <a:path w="47713" h="27524" extrusionOk="0">
                    <a:moveTo>
                      <a:pt x="3668" y="0"/>
                    </a:moveTo>
                    <a:cubicBezTo>
                      <a:pt x="1643" y="0"/>
                      <a:pt x="0" y="1643"/>
                      <a:pt x="1" y="3668"/>
                    </a:cubicBezTo>
                    <a:lnTo>
                      <a:pt x="1" y="27523"/>
                    </a:lnTo>
                    <a:lnTo>
                      <a:pt x="47712" y="27523"/>
                    </a:lnTo>
                    <a:lnTo>
                      <a:pt x="47712" y="3668"/>
                    </a:lnTo>
                    <a:cubicBezTo>
                      <a:pt x="47712" y="1642"/>
                      <a:pt x="46070" y="0"/>
                      <a:pt x="440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37;p31">
                <a:extLst>
                  <a:ext uri="{FF2B5EF4-FFF2-40B4-BE49-F238E27FC236}">
                    <a16:creationId xmlns:a16="http://schemas.microsoft.com/office/drawing/2014/main" id="{7A2E6B10-BFBD-4B20-A697-91A6B7473A2E}"/>
                  </a:ext>
                </a:extLst>
              </p:cNvPr>
              <p:cNvSpPr/>
              <p:nvPr/>
            </p:nvSpPr>
            <p:spPr>
              <a:xfrm>
                <a:off x="-6285625" y="1524425"/>
                <a:ext cx="119282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47713" h="2298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47712" y="2297"/>
                    </a:lnTo>
                    <a:lnTo>
                      <a:pt x="477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38;p31">
                <a:extLst>
                  <a:ext uri="{FF2B5EF4-FFF2-40B4-BE49-F238E27FC236}">
                    <a16:creationId xmlns:a16="http://schemas.microsoft.com/office/drawing/2014/main" id="{2F33273A-2D24-466D-9AC7-CDDA6935C9CF}"/>
                  </a:ext>
                </a:extLst>
              </p:cNvPr>
              <p:cNvSpPr/>
              <p:nvPr/>
            </p:nvSpPr>
            <p:spPr>
              <a:xfrm>
                <a:off x="-6610125" y="1352025"/>
                <a:ext cx="324550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12982" h="9195" extrusionOk="0">
                    <a:moveTo>
                      <a:pt x="2557" y="0"/>
                    </a:moveTo>
                    <a:cubicBezTo>
                      <a:pt x="1145" y="0"/>
                      <a:pt x="0" y="1146"/>
                      <a:pt x="0" y="2560"/>
                    </a:cubicBezTo>
                    <a:lnTo>
                      <a:pt x="0" y="6633"/>
                    </a:lnTo>
                    <a:cubicBezTo>
                      <a:pt x="0" y="8048"/>
                      <a:pt x="1145" y="9194"/>
                      <a:pt x="2557" y="9194"/>
                    </a:cubicBezTo>
                    <a:lnTo>
                      <a:pt x="12981" y="9194"/>
                    </a:lnTo>
                    <a:lnTo>
                      <a:pt x="12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39;p31">
                <a:extLst>
                  <a:ext uri="{FF2B5EF4-FFF2-40B4-BE49-F238E27FC236}">
                    <a16:creationId xmlns:a16="http://schemas.microsoft.com/office/drawing/2014/main" id="{9601F713-4580-4167-BAE4-C22784C901AD}"/>
                  </a:ext>
                </a:extLst>
              </p:cNvPr>
              <p:cNvSpPr/>
              <p:nvPr/>
            </p:nvSpPr>
            <p:spPr>
              <a:xfrm>
                <a:off x="-6610125" y="1466975"/>
                <a:ext cx="324550" cy="114900"/>
              </a:xfrm>
              <a:custGeom>
                <a:avLst/>
                <a:gdLst/>
                <a:ahLst/>
                <a:cxnLst/>
                <a:rect l="l" t="t" r="r" b="b"/>
                <a:pathLst>
                  <a:path w="12982" h="4596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0" y="3450"/>
                      <a:pt x="1145" y="4595"/>
                      <a:pt x="2557" y="4595"/>
                    </a:cubicBezTo>
                    <a:lnTo>
                      <a:pt x="12981" y="4595"/>
                    </a:lnTo>
                    <a:lnTo>
                      <a:pt x="1298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0;p31">
                <a:extLst>
                  <a:ext uri="{FF2B5EF4-FFF2-40B4-BE49-F238E27FC236}">
                    <a16:creationId xmlns:a16="http://schemas.microsoft.com/office/drawing/2014/main" id="{7F627434-4254-4833-A05D-91BCDEE8B404}"/>
                  </a:ext>
                </a:extLst>
              </p:cNvPr>
              <p:cNvSpPr/>
              <p:nvPr/>
            </p:nvSpPr>
            <p:spPr>
              <a:xfrm>
                <a:off x="-5092825" y="1352025"/>
                <a:ext cx="324525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9195" extrusionOk="0">
                    <a:moveTo>
                      <a:pt x="0" y="0"/>
                    </a:moveTo>
                    <a:lnTo>
                      <a:pt x="0" y="9194"/>
                    </a:lnTo>
                    <a:lnTo>
                      <a:pt x="10424" y="9194"/>
                    </a:lnTo>
                    <a:cubicBezTo>
                      <a:pt x="11835" y="9194"/>
                      <a:pt x="12980" y="8048"/>
                      <a:pt x="12980" y="6633"/>
                    </a:cubicBezTo>
                    <a:lnTo>
                      <a:pt x="12980" y="2560"/>
                    </a:lnTo>
                    <a:cubicBezTo>
                      <a:pt x="12980" y="1146"/>
                      <a:pt x="11835" y="0"/>
                      <a:pt x="10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1;p31">
                <a:extLst>
                  <a:ext uri="{FF2B5EF4-FFF2-40B4-BE49-F238E27FC236}">
                    <a16:creationId xmlns:a16="http://schemas.microsoft.com/office/drawing/2014/main" id="{DEBFBB87-AADF-4693-ABFC-81A15A0320B7}"/>
                  </a:ext>
                </a:extLst>
              </p:cNvPr>
              <p:cNvSpPr/>
              <p:nvPr/>
            </p:nvSpPr>
            <p:spPr>
              <a:xfrm>
                <a:off x="-5092825" y="1466975"/>
                <a:ext cx="324525" cy="114900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4596" extrusionOk="0">
                    <a:moveTo>
                      <a:pt x="12980" y="0"/>
                    </a:moveTo>
                    <a:lnTo>
                      <a:pt x="0" y="1"/>
                    </a:lnTo>
                    <a:lnTo>
                      <a:pt x="0" y="4595"/>
                    </a:lnTo>
                    <a:lnTo>
                      <a:pt x="10424" y="4595"/>
                    </a:lnTo>
                    <a:cubicBezTo>
                      <a:pt x="11835" y="4595"/>
                      <a:pt x="12980" y="3450"/>
                      <a:pt x="12980" y="2035"/>
                    </a:cubicBezTo>
                    <a:lnTo>
                      <a:pt x="129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2;p31">
                <a:extLst>
                  <a:ext uri="{FF2B5EF4-FFF2-40B4-BE49-F238E27FC236}">
                    <a16:creationId xmlns:a16="http://schemas.microsoft.com/office/drawing/2014/main" id="{22AC5DBC-DB8B-4CDE-8E1A-44F3F07B62A4}"/>
                  </a:ext>
                </a:extLst>
              </p:cNvPr>
              <p:cNvSpPr/>
              <p:nvPr/>
            </p:nvSpPr>
            <p:spPr>
              <a:xfrm>
                <a:off x="-6232225" y="964225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3;p31">
                <a:extLst>
                  <a:ext uri="{FF2B5EF4-FFF2-40B4-BE49-F238E27FC236}">
                    <a16:creationId xmlns:a16="http://schemas.microsoft.com/office/drawing/2014/main" id="{312DEC8C-DCE9-42E6-A7FD-40D930AF5CB6}"/>
                  </a:ext>
                </a:extLst>
              </p:cNvPr>
              <p:cNvSpPr/>
              <p:nvPr/>
            </p:nvSpPr>
            <p:spPr>
              <a:xfrm>
                <a:off x="-6232225" y="1045000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5"/>
                    </a:cubicBezTo>
                    <a:cubicBezTo>
                      <a:pt x="0" y="1141"/>
                      <a:pt x="329" y="1469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1"/>
                      <a:pt x="43441" y="735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44;p31">
                <a:extLst>
                  <a:ext uri="{FF2B5EF4-FFF2-40B4-BE49-F238E27FC236}">
                    <a16:creationId xmlns:a16="http://schemas.microsoft.com/office/drawing/2014/main" id="{584D990A-4DCA-4457-BCE9-A9D6D09C6002}"/>
                  </a:ext>
                </a:extLst>
              </p:cNvPr>
              <p:cNvSpPr/>
              <p:nvPr/>
            </p:nvSpPr>
            <p:spPr>
              <a:xfrm>
                <a:off x="-6232225" y="1125800"/>
                <a:ext cx="10860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69" extrusionOk="0">
                    <a:moveTo>
                      <a:pt x="42709" y="0"/>
                    </a:moveTo>
                    <a:cubicBezTo>
                      <a:pt x="42709" y="0"/>
                      <a:pt x="42708" y="0"/>
                      <a:pt x="42707" y="0"/>
                    </a:cubicBezTo>
                    <a:lnTo>
                      <a:pt x="734" y="0"/>
                    </a:ln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8"/>
                    </a:cubicBezTo>
                    <a:lnTo>
                      <a:pt x="42707" y="1468"/>
                    </a:lnTo>
                    <a:cubicBezTo>
                      <a:pt x="43113" y="1468"/>
                      <a:pt x="43441" y="1140"/>
                      <a:pt x="43441" y="734"/>
                    </a:cubicBezTo>
                    <a:cubicBezTo>
                      <a:pt x="43441" y="329"/>
                      <a:pt x="43114" y="0"/>
                      <a:pt x="42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45;p31">
                <a:extLst>
                  <a:ext uri="{FF2B5EF4-FFF2-40B4-BE49-F238E27FC236}">
                    <a16:creationId xmlns:a16="http://schemas.microsoft.com/office/drawing/2014/main" id="{893EBA6B-0CBD-43C7-9036-7EADAB4A16EC}"/>
                  </a:ext>
                </a:extLst>
              </p:cNvPr>
              <p:cNvSpPr/>
              <p:nvPr/>
            </p:nvSpPr>
            <p:spPr>
              <a:xfrm>
                <a:off x="-6232225" y="1206575"/>
                <a:ext cx="10860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69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8"/>
                    </a:cubicBezTo>
                    <a:lnTo>
                      <a:pt x="42707" y="1468"/>
                    </a:lnTo>
                    <a:cubicBezTo>
                      <a:pt x="43113" y="1468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6;p31">
                <a:extLst>
                  <a:ext uri="{FF2B5EF4-FFF2-40B4-BE49-F238E27FC236}">
                    <a16:creationId xmlns:a16="http://schemas.microsoft.com/office/drawing/2014/main" id="{9259E615-9459-4C05-8282-444A5166DDFD}"/>
                  </a:ext>
                </a:extLst>
              </p:cNvPr>
              <p:cNvSpPr/>
              <p:nvPr/>
            </p:nvSpPr>
            <p:spPr>
              <a:xfrm>
                <a:off x="-6232225" y="1287350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9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47;p31">
                <a:extLst>
                  <a:ext uri="{FF2B5EF4-FFF2-40B4-BE49-F238E27FC236}">
                    <a16:creationId xmlns:a16="http://schemas.microsoft.com/office/drawing/2014/main" id="{7579F38B-E6D7-4122-AADE-53D95ACFCD1B}"/>
                  </a:ext>
                </a:extLst>
              </p:cNvPr>
              <p:cNvSpPr/>
              <p:nvPr/>
            </p:nvSpPr>
            <p:spPr>
              <a:xfrm>
                <a:off x="-6025700" y="1719925"/>
                <a:ext cx="6729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6919" h="5346" extrusionOk="0">
                    <a:moveTo>
                      <a:pt x="1657" y="0"/>
                    </a:moveTo>
                    <a:cubicBezTo>
                      <a:pt x="741" y="0"/>
                      <a:pt x="1" y="742"/>
                      <a:pt x="1" y="1657"/>
                    </a:cubicBezTo>
                    <a:lnTo>
                      <a:pt x="1" y="3688"/>
                    </a:lnTo>
                    <a:cubicBezTo>
                      <a:pt x="1" y="4603"/>
                      <a:pt x="742" y="5345"/>
                      <a:pt x="1659" y="5345"/>
                    </a:cubicBezTo>
                    <a:lnTo>
                      <a:pt x="25261" y="5345"/>
                    </a:lnTo>
                    <a:cubicBezTo>
                      <a:pt x="26176" y="5345"/>
                      <a:pt x="26919" y="4604"/>
                      <a:pt x="26919" y="3688"/>
                    </a:cubicBezTo>
                    <a:lnTo>
                      <a:pt x="26919" y="1658"/>
                    </a:lnTo>
                    <a:cubicBezTo>
                      <a:pt x="26919" y="742"/>
                      <a:pt x="26176" y="0"/>
                      <a:pt x="25261" y="0"/>
                    </a:cubicBezTo>
                    <a:lnTo>
                      <a:pt x="1659" y="0"/>
                    </a:lnTo>
                    <a:cubicBezTo>
                      <a:pt x="1658" y="0"/>
                      <a:pt x="1657" y="0"/>
                      <a:pt x="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48;p31">
                <a:extLst>
                  <a:ext uri="{FF2B5EF4-FFF2-40B4-BE49-F238E27FC236}">
                    <a16:creationId xmlns:a16="http://schemas.microsoft.com/office/drawing/2014/main" id="{5086A491-FC4C-44D3-8390-861FEEE7DFD3}"/>
                  </a:ext>
                </a:extLst>
              </p:cNvPr>
              <p:cNvSpPr/>
              <p:nvPr/>
            </p:nvSpPr>
            <p:spPr>
              <a:xfrm>
                <a:off x="-6485725" y="1672625"/>
                <a:ext cx="295050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7924" extrusionOk="0">
                    <a:moveTo>
                      <a:pt x="1321" y="0"/>
                    </a:moveTo>
                    <a:cubicBezTo>
                      <a:pt x="589" y="0"/>
                      <a:pt x="1" y="590"/>
                      <a:pt x="1" y="1322"/>
                    </a:cubicBezTo>
                    <a:lnTo>
                      <a:pt x="1" y="6603"/>
                    </a:lnTo>
                    <a:cubicBezTo>
                      <a:pt x="1" y="7335"/>
                      <a:pt x="589" y="7924"/>
                      <a:pt x="1321" y="7924"/>
                    </a:cubicBezTo>
                    <a:lnTo>
                      <a:pt x="10481" y="7924"/>
                    </a:lnTo>
                    <a:cubicBezTo>
                      <a:pt x="11212" y="7924"/>
                      <a:pt x="11801" y="7335"/>
                      <a:pt x="11801" y="6603"/>
                    </a:cubicBezTo>
                    <a:lnTo>
                      <a:pt x="11801" y="1322"/>
                    </a:lnTo>
                    <a:cubicBezTo>
                      <a:pt x="11801" y="590"/>
                      <a:pt x="11212" y="0"/>
                      <a:pt x="10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49;p31">
                <a:extLst>
                  <a:ext uri="{FF2B5EF4-FFF2-40B4-BE49-F238E27FC236}">
                    <a16:creationId xmlns:a16="http://schemas.microsoft.com/office/drawing/2014/main" id="{96BE9844-2D92-4752-A7B0-7423AB6C0190}"/>
                  </a:ext>
                </a:extLst>
              </p:cNvPr>
              <p:cNvSpPr/>
              <p:nvPr/>
            </p:nvSpPr>
            <p:spPr>
              <a:xfrm>
                <a:off x="-6485725" y="1758150"/>
                <a:ext cx="2950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4503" extrusionOk="0">
                    <a:moveTo>
                      <a:pt x="996" y="1"/>
                    </a:moveTo>
                    <a:cubicBezTo>
                      <a:pt x="444" y="1"/>
                      <a:pt x="1" y="446"/>
                      <a:pt x="1" y="997"/>
                    </a:cubicBezTo>
                    <a:lnTo>
                      <a:pt x="1" y="3507"/>
                    </a:lnTo>
                    <a:cubicBezTo>
                      <a:pt x="1" y="4059"/>
                      <a:pt x="444" y="4503"/>
                      <a:pt x="996" y="4503"/>
                    </a:cubicBezTo>
                    <a:lnTo>
                      <a:pt x="10806" y="4503"/>
                    </a:lnTo>
                    <a:cubicBezTo>
                      <a:pt x="11357" y="4503"/>
                      <a:pt x="11801" y="4059"/>
                      <a:pt x="11801" y="3507"/>
                    </a:cubicBezTo>
                    <a:lnTo>
                      <a:pt x="11801" y="997"/>
                    </a:lnTo>
                    <a:cubicBezTo>
                      <a:pt x="11801" y="446"/>
                      <a:pt x="11357" y="1"/>
                      <a:pt x="10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0;p31">
                <a:extLst>
                  <a:ext uri="{FF2B5EF4-FFF2-40B4-BE49-F238E27FC236}">
                    <a16:creationId xmlns:a16="http://schemas.microsoft.com/office/drawing/2014/main" id="{6ABF1A80-2D4B-4711-B105-F2345BA94C83}"/>
                  </a:ext>
                </a:extLst>
              </p:cNvPr>
              <p:cNvSpPr/>
              <p:nvPr/>
            </p:nvSpPr>
            <p:spPr>
              <a:xfrm>
                <a:off x="-5187750" y="1672625"/>
                <a:ext cx="295025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7924" extrusionOk="0">
                    <a:moveTo>
                      <a:pt x="1322" y="0"/>
                    </a:moveTo>
                    <a:cubicBezTo>
                      <a:pt x="590" y="0"/>
                      <a:pt x="0" y="590"/>
                      <a:pt x="0" y="1322"/>
                    </a:cubicBezTo>
                    <a:lnTo>
                      <a:pt x="0" y="6603"/>
                    </a:lnTo>
                    <a:cubicBezTo>
                      <a:pt x="0" y="7335"/>
                      <a:pt x="590" y="7924"/>
                      <a:pt x="1322" y="7924"/>
                    </a:cubicBezTo>
                    <a:lnTo>
                      <a:pt x="10480" y="7924"/>
                    </a:lnTo>
                    <a:cubicBezTo>
                      <a:pt x="11212" y="7924"/>
                      <a:pt x="11801" y="7335"/>
                      <a:pt x="11801" y="6603"/>
                    </a:cubicBezTo>
                    <a:lnTo>
                      <a:pt x="11801" y="1322"/>
                    </a:lnTo>
                    <a:cubicBezTo>
                      <a:pt x="11801" y="590"/>
                      <a:pt x="11212" y="0"/>
                      <a:pt x="10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51;p31">
                <a:extLst>
                  <a:ext uri="{FF2B5EF4-FFF2-40B4-BE49-F238E27FC236}">
                    <a16:creationId xmlns:a16="http://schemas.microsoft.com/office/drawing/2014/main" id="{7813DC9E-323B-466C-9793-431E994A58F9}"/>
                  </a:ext>
                </a:extLst>
              </p:cNvPr>
              <p:cNvSpPr/>
              <p:nvPr/>
            </p:nvSpPr>
            <p:spPr>
              <a:xfrm>
                <a:off x="-5187750" y="1758150"/>
                <a:ext cx="29502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4503" extrusionOk="0">
                    <a:moveTo>
                      <a:pt x="997" y="1"/>
                    </a:moveTo>
                    <a:cubicBezTo>
                      <a:pt x="445" y="1"/>
                      <a:pt x="0" y="446"/>
                      <a:pt x="0" y="997"/>
                    </a:cubicBezTo>
                    <a:lnTo>
                      <a:pt x="0" y="3507"/>
                    </a:lnTo>
                    <a:cubicBezTo>
                      <a:pt x="0" y="4059"/>
                      <a:pt x="445" y="4503"/>
                      <a:pt x="997" y="4503"/>
                    </a:cubicBezTo>
                    <a:lnTo>
                      <a:pt x="10806" y="4503"/>
                    </a:lnTo>
                    <a:cubicBezTo>
                      <a:pt x="11357" y="4503"/>
                      <a:pt x="11801" y="4059"/>
                      <a:pt x="11801" y="3507"/>
                    </a:cubicBezTo>
                    <a:lnTo>
                      <a:pt x="11801" y="997"/>
                    </a:lnTo>
                    <a:cubicBezTo>
                      <a:pt x="11801" y="446"/>
                      <a:pt x="11357" y="1"/>
                      <a:pt x="10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52;p31">
                <a:extLst>
                  <a:ext uri="{FF2B5EF4-FFF2-40B4-BE49-F238E27FC236}">
                    <a16:creationId xmlns:a16="http://schemas.microsoft.com/office/drawing/2014/main" id="{CA81261D-4E23-43C6-A333-D7AEF6EAD16F}"/>
                  </a:ext>
                </a:extLst>
              </p:cNvPr>
              <p:cNvSpPr/>
              <p:nvPr/>
            </p:nvSpPr>
            <p:spPr>
              <a:xfrm>
                <a:off x="-6484250" y="941525"/>
                <a:ext cx="158850" cy="3769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5079" extrusionOk="0">
                    <a:moveTo>
                      <a:pt x="3688" y="1024"/>
                    </a:moveTo>
                    <a:cubicBezTo>
                      <a:pt x="4595" y="1024"/>
                      <a:pt x="5329" y="1759"/>
                      <a:pt x="5330" y="2667"/>
                    </a:cubicBezTo>
                    <a:lnTo>
                      <a:pt x="5330" y="12414"/>
                    </a:lnTo>
                    <a:cubicBezTo>
                      <a:pt x="5329" y="13320"/>
                      <a:pt x="4595" y="14055"/>
                      <a:pt x="3688" y="14056"/>
                    </a:cubicBezTo>
                    <a:lnTo>
                      <a:pt x="2665" y="14056"/>
                    </a:lnTo>
                    <a:cubicBezTo>
                      <a:pt x="1759" y="14055"/>
                      <a:pt x="1024" y="13320"/>
                      <a:pt x="1024" y="12414"/>
                    </a:cubicBezTo>
                    <a:lnTo>
                      <a:pt x="1024" y="2667"/>
                    </a:lnTo>
                    <a:cubicBezTo>
                      <a:pt x="1024" y="1759"/>
                      <a:pt x="1759" y="1024"/>
                      <a:pt x="2665" y="1024"/>
                    </a:cubicBezTo>
                    <a:close/>
                    <a:moveTo>
                      <a:pt x="2665" y="1"/>
                    </a:moveTo>
                    <a:cubicBezTo>
                      <a:pt x="1196" y="1"/>
                      <a:pt x="0" y="1197"/>
                      <a:pt x="0" y="2667"/>
                    </a:cubicBezTo>
                    <a:lnTo>
                      <a:pt x="0" y="12414"/>
                    </a:lnTo>
                    <a:cubicBezTo>
                      <a:pt x="0" y="13883"/>
                      <a:pt x="1196" y="15079"/>
                      <a:pt x="2665" y="15079"/>
                    </a:cubicBezTo>
                    <a:lnTo>
                      <a:pt x="3688" y="15079"/>
                    </a:lnTo>
                    <a:cubicBezTo>
                      <a:pt x="5158" y="15079"/>
                      <a:pt x="6354" y="13883"/>
                      <a:pt x="6354" y="12414"/>
                    </a:cubicBezTo>
                    <a:lnTo>
                      <a:pt x="6354" y="2667"/>
                    </a:lnTo>
                    <a:cubicBezTo>
                      <a:pt x="6354" y="1197"/>
                      <a:pt x="5158" y="1"/>
                      <a:pt x="3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53;p31">
                <a:extLst>
                  <a:ext uri="{FF2B5EF4-FFF2-40B4-BE49-F238E27FC236}">
                    <a16:creationId xmlns:a16="http://schemas.microsoft.com/office/drawing/2014/main" id="{2F31D425-F830-4CBE-8ED7-77FF597CA144}"/>
                  </a:ext>
                </a:extLst>
              </p:cNvPr>
              <p:cNvSpPr/>
              <p:nvPr/>
            </p:nvSpPr>
            <p:spPr>
              <a:xfrm>
                <a:off x="-5048525" y="941525"/>
                <a:ext cx="158875" cy="376975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15079" extrusionOk="0">
                    <a:moveTo>
                      <a:pt x="3688" y="1024"/>
                    </a:moveTo>
                    <a:cubicBezTo>
                      <a:pt x="4595" y="1024"/>
                      <a:pt x="5330" y="1759"/>
                      <a:pt x="5331" y="2667"/>
                    </a:cubicBezTo>
                    <a:lnTo>
                      <a:pt x="5331" y="12414"/>
                    </a:lnTo>
                    <a:cubicBezTo>
                      <a:pt x="5330" y="13320"/>
                      <a:pt x="4595" y="14055"/>
                      <a:pt x="3688" y="14056"/>
                    </a:cubicBezTo>
                    <a:lnTo>
                      <a:pt x="2666" y="14056"/>
                    </a:lnTo>
                    <a:cubicBezTo>
                      <a:pt x="1759" y="14055"/>
                      <a:pt x="1024" y="13320"/>
                      <a:pt x="1023" y="12414"/>
                    </a:cubicBezTo>
                    <a:lnTo>
                      <a:pt x="1023" y="2667"/>
                    </a:lnTo>
                    <a:cubicBezTo>
                      <a:pt x="1024" y="1759"/>
                      <a:pt x="1759" y="1024"/>
                      <a:pt x="2666" y="1024"/>
                    </a:cubicBezTo>
                    <a:close/>
                    <a:moveTo>
                      <a:pt x="2666" y="1"/>
                    </a:moveTo>
                    <a:cubicBezTo>
                      <a:pt x="1196" y="1"/>
                      <a:pt x="1" y="1197"/>
                      <a:pt x="1" y="2667"/>
                    </a:cubicBezTo>
                    <a:lnTo>
                      <a:pt x="1" y="12414"/>
                    </a:lnTo>
                    <a:cubicBezTo>
                      <a:pt x="1" y="13883"/>
                      <a:pt x="1196" y="15079"/>
                      <a:pt x="2666" y="15079"/>
                    </a:cubicBezTo>
                    <a:lnTo>
                      <a:pt x="3688" y="15079"/>
                    </a:lnTo>
                    <a:cubicBezTo>
                      <a:pt x="5157" y="15079"/>
                      <a:pt x="6354" y="13883"/>
                      <a:pt x="6353" y="12414"/>
                    </a:cubicBezTo>
                    <a:lnTo>
                      <a:pt x="6353" y="2667"/>
                    </a:lnTo>
                    <a:cubicBezTo>
                      <a:pt x="6353" y="1197"/>
                      <a:pt x="5157" y="1"/>
                      <a:pt x="3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9" name="Imagem 18" descr="Logotipo&#10;&#10;Descrição gerada automaticamente">
              <a:extLst>
                <a:ext uri="{FF2B5EF4-FFF2-40B4-BE49-F238E27FC236}">
                  <a16:creationId xmlns:a16="http://schemas.microsoft.com/office/drawing/2014/main" id="{87D7BD26-7A8C-4400-9310-F2D2E033A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8473"/>
            <a:stretch/>
          </p:blipFill>
          <p:spPr>
            <a:xfrm>
              <a:off x="6795613" y="2951074"/>
              <a:ext cx="694079" cy="173654"/>
            </a:xfrm>
            <a:prstGeom prst="rect">
              <a:avLst/>
            </a:prstGeom>
          </p:spPr>
        </p:pic>
      </p:grpSp>
      <p:pic>
        <p:nvPicPr>
          <p:cNvPr id="59" name="Imagem 58" descr="Logotipo&#10;&#10;Descrição gerada automaticamente">
            <a:extLst>
              <a:ext uri="{FF2B5EF4-FFF2-40B4-BE49-F238E27FC236}">
                <a16:creationId xmlns:a16="http://schemas.microsoft.com/office/drawing/2014/main" id="{425D5AD4-5E39-4913-AE58-C1DEA58974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sp>
        <p:nvSpPr>
          <p:cNvPr id="71" name="Google Shape;1489;p52">
            <a:extLst>
              <a:ext uri="{FF2B5EF4-FFF2-40B4-BE49-F238E27FC236}">
                <a16:creationId xmlns:a16="http://schemas.microsoft.com/office/drawing/2014/main" id="{A69DD560-BBC6-4382-8C11-0DF8411B020D}"/>
              </a:ext>
            </a:extLst>
          </p:cNvPr>
          <p:cNvSpPr txBox="1">
            <a:spLocks/>
          </p:cNvSpPr>
          <p:nvPr/>
        </p:nvSpPr>
        <p:spPr>
          <a:xfrm>
            <a:off x="4414057" y="1572558"/>
            <a:ext cx="4414059" cy="41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Diversos segmentos de carretas no segmento logística</a:t>
            </a:r>
          </a:p>
        </p:txBody>
      </p:sp>
      <p:sp>
        <p:nvSpPr>
          <p:cNvPr id="72" name="Google Shape;1489;p52">
            <a:extLst>
              <a:ext uri="{FF2B5EF4-FFF2-40B4-BE49-F238E27FC236}">
                <a16:creationId xmlns:a16="http://schemas.microsoft.com/office/drawing/2014/main" id="{CDCFCD49-C865-4BEB-AD26-568752105028}"/>
              </a:ext>
            </a:extLst>
          </p:cNvPr>
          <p:cNvSpPr txBox="1">
            <a:spLocks/>
          </p:cNvSpPr>
          <p:nvPr/>
        </p:nvSpPr>
        <p:spPr>
          <a:xfrm>
            <a:off x="4414057" y="2104752"/>
            <a:ext cx="3084124" cy="36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Contrato padrão entre as partes </a:t>
            </a:r>
          </a:p>
        </p:txBody>
      </p:sp>
      <p:sp>
        <p:nvSpPr>
          <p:cNvPr id="73" name="Google Shape;1489;p52">
            <a:extLst>
              <a:ext uri="{FF2B5EF4-FFF2-40B4-BE49-F238E27FC236}">
                <a16:creationId xmlns:a16="http://schemas.microsoft.com/office/drawing/2014/main" id="{214DEA13-75E3-409A-BC8A-981AFE9AB7BE}"/>
              </a:ext>
            </a:extLst>
          </p:cNvPr>
          <p:cNvSpPr txBox="1">
            <a:spLocks/>
          </p:cNvSpPr>
          <p:nvPr/>
        </p:nvSpPr>
        <p:spPr>
          <a:xfrm>
            <a:off x="4414057" y="2498540"/>
            <a:ext cx="3690852" cy="35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Opção de locação com Seguro ou Não</a:t>
            </a:r>
          </a:p>
        </p:txBody>
      </p:sp>
      <p:sp>
        <p:nvSpPr>
          <p:cNvPr id="74" name="Google Shape;1489;p52">
            <a:extLst>
              <a:ext uri="{FF2B5EF4-FFF2-40B4-BE49-F238E27FC236}">
                <a16:creationId xmlns:a16="http://schemas.microsoft.com/office/drawing/2014/main" id="{DDE4A95B-1D99-4A42-A428-E2EECCF9F529}"/>
              </a:ext>
            </a:extLst>
          </p:cNvPr>
          <p:cNvSpPr txBox="1">
            <a:spLocks/>
          </p:cNvSpPr>
          <p:nvPr/>
        </p:nvSpPr>
        <p:spPr>
          <a:xfrm>
            <a:off x="4414057" y="2911527"/>
            <a:ext cx="4729943" cy="50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Método de Pagamento (Boleto A vista, Cartão de Crédito, </a:t>
            </a:r>
            <a:r>
              <a:rPr lang="pt-BR" sz="1400" dirty="0" err="1">
                <a:latin typeface="Titillium Web" panose="00000500000000000000" pitchFamily="2" charset="0"/>
              </a:rPr>
              <a:t>Pix</a:t>
            </a:r>
            <a:r>
              <a:rPr lang="pt-BR" sz="1400" dirty="0">
                <a:latin typeface="Titillium Web" panose="00000500000000000000" pitchFamily="2" charset="0"/>
              </a:rPr>
              <a:t>, Boleto Parcelado com Análise de crédito  ) </a:t>
            </a:r>
          </a:p>
        </p:txBody>
      </p:sp>
      <p:sp>
        <p:nvSpPr>
          <p:cNvPr id="75" name="Google Shape;1489;p52">
            <a:extLst>
              <a:ext uri="{FF2B5EF4-FFF2-40B4-BE49-F238E27FC236}">
                <a16:creationId xmlns:a16="http://schemas.microsoft.com/office/drawing/2014/main" id="{AE73352D-F69C-4D76-8D78-4D8E3F2FAE5C}"/>
              </a:ext>
            </a:extLst>
          </p:cNvPr>
          <p:cNvSpPr txBox="1">
            <a:spLocks/>
          </p:cNvSpPr>
          <p:nvPr/>
        </p:nvSpPr>
        <p:spPr>
          <a:xfrm>
            <a:off x="4414057" y="3526792"/>
            <a:ext cx="3690852" cy="32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Checklist da Vistoria (App Existente) </a:t>
            </a:r>
          </a:p>
        </p:txBody>
      </p:sp>
      <p:sp>
        <p:nvSpPr>
          <p:cNvPr id="76" name="Google Shape;1489;p52">
            <a:extLst>
              <a:ext uri="{FF2B5EF4-FFF2-40B4-BE49-F238E27FC236}">
                <a16:creationId xmlns:a16="http://schemas.microsoft.com/office/drawing/2014/main" id="{19480C6B-AF75-4D8B-8ADD-D52DCBCE6F80}"/>
              </a:ext>
            </a:extLst>
          </p:cNvPr>
          <p:cNvSpPr txBox="1">
            <a:spLocks/>
          </p:cNvSpPr>
          <p:nvPr/>
        </p:nvSpPr>
        <p:spPr>
          <a:xfrm>
            <a:off x="4414057" y="3964346"/>
            <a:ext cx="2219499" cy="32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400" dirty="0">
                <a:latin typeface="Titillium Web" panose="00000500000000000000" pitchFamily="2" charset="0"/>
              </a:rPr>
              <a:t>Pontos de Entrega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6" name="Google Shape;1696;p58"/>
          <p:cNvCxnSpPr>
            <a:cxnSpLocks/>
            <a:stCxn id="1697" idx="6"/>
          </p:cNvCxnSpPr>
          <p:nvPr/>
        </p:nvCxnSpPr>
        <p:spPr>
          <a:xfrm>
            <a:off x="1943844" y="2289471"/>
            <a:ext cx="6561611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9" name="Google Shape;1699;p58"/>
          <p:cNvSpPr txBox="1">
            <a:spLocks noGrp="1"/>
          </p:cNvSpPr>
          <p:nvPr>
            <p:ph type="title"/>
          </p:nvPr>
        </p:nvSpPr>
        <p:spPr>
          <a:xfrm>
            <a:off x="1634100" y="372175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1697" name="Google Shape;1697;p58"/>
          <p:cNvSpPr/>
          <p:nvPr/>
        </p:nvSpPr>
        <p:spPr>
          <a:xfrm>
            <a:off x="476993" y="1860771"/>
            <a:ext cx="1466851" cy="8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Outbound</a:t>
            </a:r>
            <a:endParaRPr sz="1100" dirty="0"/>
          </a:p>
        </p:txBody>
      </p:sp>
      <p:sp>
        <p:nvSpPr>
          <p:cNvPr id="1700" name="Google Shape;1700;p58"/>
          <p:cNvSpPr/>
          <p:nvPr/>
        </p:nvSpPr>
        <p:spPr>
          <a:xfrm>
            <a:off x="2184550" y="1860771"/>
            <a:ext cx="1437495" cy="8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Comercial</a:t>
            </a:r>
            <a:b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</a:b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Presencial</a:t>
            </a:r>
            <a:endParaRPr sz="1100" dirty="0"/>
          </a:p>
        </p:txBody>
      </p:sp>
      <p:sp>
        <p:nvSpPr>
          <p:cNvPr id="1701" name="Google Shape;1701;p58"/>
          <p:cNvSpPr/>
          <p:nvPr/>
        </p:nvSpPr>
        <p:spPr>
          <a:xfrm>
            <a:off x="3871355" y="1860771"/>
            <a:ext cx="1401289" cy="8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Operações e Produto</a:t>
            </a:r>
            <a:endParaRPr sz="1100" dirty="0"/>
          </a:p>
        </p:txBody>
      </p:sp>
      <p:sp>
        <p:nvSpPr>
          <p:cNvPr id="1703" name="Google Shape;1703;p58"/>
          <p:cNvSpPr txBox="1">
            <a:spLocks noGrp="1"/>
          </p:cNvSpPr>
          <p:nvPr>
            <p:ph type="subTitle" idx="4294967295"/>
          </p:nvPr>
        </p:nvSpPr>
        <p:spPr>
          <a:xfrm>
            <a:off x="442568" y="3053213"/>
            <a:ext cx="15357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Titillium Web" panose="00000500000000000000" pitchFamily="2" charset="0"/>
              </a:rPr>
              <a:t>Coordenador </a:t>
            </a:r>
            <a:br>
              <a:rPr lang="en" sz="1400" dirty="0">
                <a:latin typeface="Titillium Web" panose="00000500000000000000" pitchFamily="2" charset="0"/>
              </a:rPr>
            </a:br>
            <a:r>
              <a:rPr lang="en" sz="1400" dirty="0">
                <a:latin typeface="Titillium Web" panose="00000500000000000000" pitchFamily="2" charset="0"/>
              </a:rPr>
              <a:t>SDR’s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704" name="Google Shape;1704;p58"/>
          <p:cNvSpPr txBox="1">
            <a:spLocks noGrp="1"/>
          </p:cNvSpPr>
          <p:nvPr>
            <p:ph type="subTitle" idx="4294967295"/>
          </p:nvPr>
        </p:nvSpPr>
        <p:spPr>
          <a:xfrm>
            <a:off x="3816553" y="3134383"/>
            <a:ext cx="15357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Titillium Web" panose="00000500000000000000" pitchFamily="2" charset="0"/>
              </a:rPr>
              <a:t>Coordenador de</a:t>
            </a:r>
            <a:br>
              <a:rPr lang="en" sz="1400" dirty="0">
                <a:latin typeface="Titillium Web" panose="00000500000000000000" pitchFamily="2" charset="0"/>
              </a:rPr>
            </a:br>
            <a:r>
              <a:rPr lang="en" sz="1400" dirty="0">
                <a:latin typeface="Titillium Web" panose="00000500000000000000" pitchFamily="2" charset="0"/>
              </a:rPr>
              <a:t>Operações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705" name="Google Shape;1705;p58"/>
          <p:cNvSpPr txBox="1">
            <a:spLocks noGrp="1"/>
          </p:cNvSpPr>
          <p:nvPr>
            <p:ph type="subTitle" idx="4294967295"/>
          </p:nvPr>
        </p:nvSpPr>
        <p:spPr>
          <a:xfrm>
            <a:off x="5352253" y="974713"/>
            <a:ext cx="1535700" cy="398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Titillium Web" panose="00000500000000000000" pitchFamily="2" charset="0"/>
              </a:rPr>
              <a:t>Agência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706" name="Google Shape;1706;p58"/>
          <p:cNvSpPr txBox="1">
            <a:spLocks noGrp="1"/>
          </p:cNvSpPr>
          <p:nvPr>
            <p:ph type="subTitle" idx="4294967295"/>
          </p:nvPr>
        </p:nvSpPr>
        <p:spPr>
          <a:xfrm>
            <a:off x="7180484" y="3134383"/>
            <a:ext cx="1371566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 dirty="0">
                <a:latin typeface="Titillium Web" panose="00000500000000000000" pitchFamily="2" charset="0"/>
              </a:rPr>
              <a:t>Menchini e Rabello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707" name="Google Shape;1707;p58"/>
          <p:cNvSpPr txBox="1">
            <a:spLocks noGrp="1"/>
          </p:cNvSpPr>
          <p:nvPr>
            <p:ph type="subTitle" idx="4294967295"/>
          </p:nvPr>
        </p:nvSpPr>
        <p:spPr>
          <a:xfrm>
            <a:off x="2135447" y="838858"/>
            <a:ext cx="15357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Titillium Web" panose="00000500000000000000" pitchFamily="2" charset="0"/>
              </a:rPr>
              <a:t>Executivo</a:t>
            </a:r>
            <a:br>
              <a:rPr lang="en" sz="1400" dirty="0">
                <a:latin typeface="Titillium Web" panose="00000500000000000000" pitchFamily="2" charset="0"/>
              </a:rPr>
            </a:br>
            <a:r>
              <a:rPr lang="en" sz="1400" dirty="0">
                <a:latin typeface="Titillium Web" panose="00000500000000000000" pitchFamily="2" charset="0"/>
              </a:rPr>
              <a:t>Comercial</a:t>
            </a:r>
            <a:endParaRPr sz="1400" dirty="0">
              <a:latin typeface="Titillium Web" panose="00000500000000000000" pitchFamily="2" charset="0"/>
            </a:endParaRPr>
          </a:p>
        </p:txBody>
      </p:sp>
      <p:cxnSp>
        <p:nvCxnSpPr>
          <p:cNvPr id="1708" name="Google Shape;1708;p58"/>
          <p:cNvCxnSpPr>
            <a:cxnSpLocks/>
            <a:stCxn id="1697" idx="4"/>
          </p:cNvCxnSpPr>
          <p:nvPr/>
        </p:nvCxnSpPr>
        <p:spPr>
          <a:xfrm>
            <a:off x="1210419" y="2718171"/>
            <a:ext cx="0" cy="25813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58"/>
          <p:cNvCxnSpPr>
            <a:cxnSpLocks/>
            <a:stCxn id="1700" idx="0"/>
          </p:cNvCxnSpPr>
          <p:nvPr/>
        </p:nvCxnSpPr>
        <p:spPr>
          <a:xfrm flipV="1">
            <a:off x="2903298" y="1444558"/>
            <a:ext cx="0" cy="41621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58"/>
          <p:cNvCxnSpPr>
            <a:cxnSpLocks/>
            <a:stCxn id="1701" idx="4"/>
          </p:cNvCxnSpPr>
          <p:nvPr/>
        </p:nvCxnSpPr>
        <p:spPr>
          <a:xfrm>
            <a:off x="4572000" y="2718171"/>
            <a:ext cx="12403" cy="41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58"/>
          <p:cNvCxnSpPr>
            <a:cxnSpLocks/>
          </p:cNvCxnSpPr>
          <p:nvPr/>
        </p:nvCxnSpPr>
        <p:spPr>
          <a:xfrm rot="10800000">
            <a:off x="6126191" y="1444671"/>
            <a:ext cx="0" cy="41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58"/>
          <p:cNvCxnSpPr>
            <a:cxnSpLocks/>
          </p:cNvCxnSpPr>
          <p:nvPr/>
        </p:nvCxnSpPr>
        <p:spPr>
          <a:xfrm>
            <a:off x="7851405" y="2718171"/>
            <a:ext cx="0" cy="41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object 3">
            <a:extLst>
              <a:ext uri="{FF2B5EF4-FFF2-40B4-BE49-F238E27FC236}">
                <a16:creationId xmlns:a16="http://schemas.microsoft.com/office/drawing/2014/main" id="{6FAA5335-6E1C-4474-9C1D-91BFDB96E064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20" name="Google Shape;1487;p52">
            <a:extLst>
              <a:ext uri="{FF2B5EF4-FFF2-40B4-BE49-F238E27FC236}">
                <a16:creationId xmlns:a16="http://schemas.microsoft.com/office/drawing/2014/main" id="{A1F8B7CD-5148-4AA3-BD6B-CCDAC876BAB2}"/>
              </a:ext>
            </a:extLst>
          </p:cNvPr>
          <p:cNvSpPr txBox="1">
            <a:spLocks/>
          </p:cNvSpPr>
          <p:nvPr/>
        </p:nvSpPr>
        <p:spPr>
          <a:xfrm>
            <a:off x="1634099" y="106114"/>
            <a:ext cx="5875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Viga"/>
              <a:buNone/>
              <a:defRPr sz="26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Estrutura da Plataforma </a:t>
            </a:r>
          </a:p>
        </p:txBody>
      </p:sp>
      <p:sp>
        <p:nvSpPr>
          <p:cNvPr id="34" name="Google Shape;1701;p58">
            <a:extLst>
              <a:ext uri="{FF2B5EF4-FFF2-40B4-BE49-F238E27FC236}">
                <a16:creationId xmlns:a16="http://schemas.microsoft.com/office/drawing/2014/main" id="{5A00A60B-CD2E-4D14-8225-D0FE52679D58}"/>
              </a:ext>
            </a:extLst>
          </p:cNvPr>
          <p:cNvSpPr/>
          <p:nvPr/>
        </p:nvSpPr>
        <p:spPr>
          <a:xfrm>
            <a:off x="5511058" y="1860771"/>
            <a:ext cx="1401289" cy="8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Inbound</a:t>
            </a:r>
            <a:b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</a:b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Marketing</a:t>
            </a:r>
            <a:endParaRPr sz="1100" dirty="0"/>
          </a:p>
        </p:txBody>
      </p:sp>
      <p:sp>
        <p:nvSpPr>
          <p:cNvPr id="36" name="Google Shape;1701;p58">
            <a:extLst>
              <a:ext uri="{FF2B5EF4-FFF2-40B4-BE49-F238E27FC236}">
                <a16:creationId xmlns:a16="http://schemas.microsoft.com/office/drawing/2014/main" id="{F1BCE1DD-42CF-4D72-8423-2E6E6EBC2C2C}"/>
              </a:ext>
            </a:extLst>
          </p:cNvPr>
          <p:cNvSpPr/>
          <p:nvPr/>
        </p:nvSpPr>
        <p:spPr>
          <a:xfrm>
            <a:off x="7150761" y="1860771"/>
            <a:ext cx="1401289" cy="85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accent1"/>
                </a:solidFill>
                <a:latin typeface="Viga"/>
                <a:ea typeface="Viga"/>
                <a:cs typeface="Viga"/>
                <a:sym typeface="Viga"/>
              </a:rPr>
              <a:t>TI</a:t>
            </a:r>
            <a:endParaRPr sz="1100" dirty="0"/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0F408598-53C3-4A07-B363-0A8E11C197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2"/>
          <p:cNvSpPr txBox="1">
            <a:spLocks noGrp="1"/>
          </p:cNvSpPr>
          <p:nvPr>
            <p:ph type="body" idx="1"/>
          </p:nvPr>
        </p:nvSpPr>
        <p:spPr>
          <a:xfrm>
            <a:off x="682972" y="1353296"/>
            <a:ext cx="4761864" cy="1151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Envio de </a:t>
            </a:r>
            <a:r>
              <a:rPr lang="pt-BR" sz="1400" dirty="0" err="1">
                <a:latin typeface="Titillium Web" panose="00000500000000000000" pitchFamily="2" charset="0"/>
              </a:rPr>
              <a:t>email</a:t>
            </a:r>
            <a:r>
              <a:rPr lang="pt-BR" sz="1400" dirty="0">
                <a:latin typeface="Titillium Web" panose="00000500000000000000" pitchFamily="2" charset="0"/>
              </a:rPr>
              <a:t>      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Integração com gateway pagamentos (atual com Cielo)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Cartão de crédito	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Cartão de Débito 	</a:t>
            </a: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endParaRPr dirty="0">
              <a:latin typeface="Titillium Web" panose="00000500000000000000" pitchFamily="2" charset="0"/>
            </a:endParaRPr>
          </a:p>
        </p:txBody>
      </p: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A35409BD-2D27-481F-BB1F-8855934514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sp>
        <p:nvSpPr>
          <p:cNvPr id="61" name="Google Shape;758;p32">
            <a:extLst>
              <a:ext uri="{FF2B5EF4-FFF2-40B4-BE49-F238E27FC236}">
                <a16:creationId xmlns:a16="http://schemas.microsoft.com/office/drawing/2014/main" id="{63A6BB13-2404-493F-89F6-BB468DF41BB9}"/>
              </a:ext>
            </a:extLst>
          </p:cNvPr>
          <p:cNvSpPr txBox="1">
            <a:spLocks/>
          </p:cNvSpPr>
          <p:nvPr/>
        </p:nvSpPr>
        <p:spPr>
          <a:xfrm>
            <a:off x="682972" y="2231967"/>
            <a:ext cx="7771072" cy="227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797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Boleto á vista e parcelado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Comissionamento, repasses de relatórios e Splits (Locatório e Locador)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Emissão de NF                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Contratos |  Bloqueio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Desbloqueio de usuários	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Liberação de usuário e senha para API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Informações de Seguro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Informações de Ponto de Entrega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Integração com o APP de Checklist     </a:t>
            </a:r>
          </a:p>
          <a:p>
            <a:pPr algn="l">
              <a:buClr>
                <a:srgbClr val="FFFF00"/>
              </a:buClr>
            </a:pPr>
            <a:r>
              <a:rPr lang="pt-BR" sz="1400" dirty="0">
                <a:latin typeface="Titillium Web" panose="00000500000000000000" pitchFamily="2" charset="0"/>
              </a:rPr>
              <a:t>Cadastro de carretas e modelos </a:t>
            </a: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endParaRPr lang="pt-BR" dirty="0">
              <a:latin typeface="Titillium Web" panose="00000500000000000000" pitchFamily="2" charset="0"/>
            </a:endParaRPr>
          </a:p>
        </p:txBody>
      </p:sp>
      <p:pic>
        <p:nvPicPr>
          <p:cNvPr id="64" name="object 3">
            <a:extLst>
              <a:ext uri="{FF2B5EF4-FFF2-40B4-BE49-F238E27FC236}">
                <a16:creationId xmlns:a16="http://schemas.microsoft.com/office/drawing/2014/main" id="{1FA622C9-3438-4402-8954-B6DAD99EBE0C}"/>
              </a:ext>
            </a:extLst>
          </p:cNvPr>
          <p:cNvPicPr/>
          <p:nvPr/>
        </p:nvPicPr>
        <p:blipFill rotWithShape="1">
          <a:blip r:embed="rId4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65" name="Google Shape;1487;p52">
            <a:extLst>
              <a:ext uri="{FF2B5EF4-FFF2-40B4-BE49-F238E27FC236}">
                <a16:creationId xmlns:a16="http://schemas.microsoft.com/office/drawing/2014/main" id="{1D75F8BF-8281-4630-8516-35F477722916}"/>
              </a:ext>
            </a:extLst>
          </p:cNvPr>
          <p:cNvSpPr txBox="1">
            <a:spLocks/>
          </p:cNvSpPr>
          <p:nvPr/>
        </p:nvSpPr>
        <p:spPr>
          <a:xfrm>
            <a:off x="1634099" y="106114"/>
            <a:ext cx="5875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Viga"/>
              <a:buNone/>
              <a:defRPr sz="26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Ajustes Tecnológicos</a:t>
            </a:r>
          </a:p>
        </p:txBody>
      </p:sp>
      <p:sp>
        <p:nvSpPr>
          <p:cNvPr id="66" name="Google Shape;760;p32">
            <a:extLst>
              <a:ext uri="{FF2B5EF4-FFF2-40B4-BE49-F238E27FC236}">
                <a16:creationId xmlns:a16="http://schemas.microsoft.com/office/drawing/2014/main" id="{C4279EEC-6114-4227-A3A6-CD90BED36351}"/>
              </a:ext>
            </a:extLst>
          </p:cNvPr>
          <p:cNvSpPr txBox="1"/>
          <p:nvPr/>
        </p:nvSpPr>
        <p:spPr>
          <a:xfrm>
            <a:off x="773700" y="1050534"/>
            <a:ext cx="2775835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rPr>
              <a:t>Área administrativa Plataforma</a:t>
            </a:r>
            <a:endParaRPr dirty="0">
              <a:solidFill>
                <a:schemeClr val="accent4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67" name="Google Shape;758;p32">
            <a:extLst>
              <a:ext uri="{FF2B5EF4-FFF2-40B4-BE49-F238E27FC236}">
                <a16:creationId xmlns:a16="http://schemas.microsoft.com/office/drawing/2014/main" id="{E21B61C5-E659-46E5-8745-8E515F541188}"/>
              </a:ext>
            </a:extLst>
          </p:cNvPr>
          <p:cNvSpPr txBox="1">
            <a:spLocks/>
          </p:cNvSpPr>
          <p:nvPr/>
        </p:nvSpPr>
        <p:spPr>
          <a:xfrm>
            <a:off x="5923579" y="1353297"/>
            <a:ext cx="2803732" cy="87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79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●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7975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Muli"/>
              <a:buChar char="○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7975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50"/>
              <a:buFont typeface="Muli"/>
              <a:buChar char="■"/>
              <a:defRPr sz="125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>
              <a:buClr>
                <a:srgbClr val="FFFF00"/>
              </a:buClr>
            </a:pPr>
            <a:r>
              <a:rPr lang="pt-BR" sz="1400" dirty="0"/>
              <a:t>Newsletter</a:t>
            </a:r>
          </a:p>
          <a:p>
            <a:pPr algn="l">
              <a:buClr>
                <a:srgbClr val="FFFF00"/>
              </a:buClr>
            </a:pPr>
            <a:r>
              <a:rPr lang="pt-BR" sz="1400" dirty="0"/>
              <a:t>Novo design do site, com definição do nome  ( similar ao P2P – nexos)</a:t>
            </a:r>
          </a:p>
          <a:p>
            <a:pPr algn="l">
              <a:buClr>
                <a:srgbClr val="FFFF00"/>
              </a:buClr>
            </a:pPr>
            <a:r>
              <a:rPr lang="pt-BR" sz="1400" dirty="0"/>
              <a:t>FAQ</a:t>
            </a:r>
          </a:p>
          <a:p>
            <a:pPr marL="149225" indent="0">
              <a:buClr>
                <a:srgbClr val="FFFF00"/>
              </a:buClr>
              <a:buNone/>
            </a:pPr>
            <a:r>
              <a:rPr lang="pt-BR" sz="1400" dirty="0">
                <a:latin typeface="Titillium Web" panose="00000500000000000000" pitchFamily="2" charset="0"/>
              </a:rPr>
              <a:t>	</a:t>
            </a: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br>
              <a:rPr lang="pt-BR" sz="1400" dirty="0">
                <a:latin typeface="Titillium Web" panose="00000500000000000000" pitchFamily="2" charset="0"/>
              </a:rPr>
            </a:br>
            <a:endParaRPr lang="pt-BR" dirty="0">
              <a:latin typeface="Titillium Web" panose="00000500000000000000" pitchFamily="2" charset="0"/>
            </a:endParaRPr>
          </a:p>
        </p:txBody>
      </p:sp>
      <p:sp>
        <p:nvSpPr>
          <p:cNvPr id="68" name="Google Shape;760;p32">
            <a:extLst>
              <a:ext uri="{FF2B5EF4-FFF2-40B4-BE49-F238E27FC236}">
                <a16:creationId xmlns:a16="http://schemas.microsoft.com/office/drawing/2014/main" id="{20CB2398-79F9-4F45-8967-B02684AE5150}"/>
              </a:ext>
            </a:extLst>
          </p:cNvPr>
          <p:cNvSpPr txBox="1"/>
          <p:nvPr/>
        </p:nvSpPr>
        <p:spPr>
          <a:xfrm>
            <a:off x="6041988" y="1050534"/>
            <a:ext cx="707947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rPr>
              <a:t>Site</a:t>
            </a:r>
            <a:endParaRPr dirty="0">
              <a:solidFill>
                <a:schemeClr val="accent4"/>
              </a:solidFill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AB2F5FC-0C8E-4A58-A06D-83BCB526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29" y="2005414"/>
            <a:ext cx="3238160" cy="11326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3"/>
          <p:cNvSpPr/>
          <p:nvPr/>
        </p:nvSpPr>
        <p:spPr>
          <a:xfrm>
            <a:off x="4097539" y="1437618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6467638" y="1437618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3"/>
          <p:cNvSpPr/>
          <p:nvPr/>
        </p:nvSpPr>
        <p:spPr>
          <a:xfrm>
            <a:off x="5343513" y="3071457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3"/>
          <p:cNvSpPr/>
          <p:nvPr/>
        </p:nvSpPr>
        <p:spPr>
          <a:xfrm>
            <a:off x="3024124" y="3071457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3"/>
          <p:cNvSpPr txBox="1">
            <a:spLocks noGrp="1"/>
          </p:cNvSpPr>
          <p:nvPr>
            <p:ph type="title"/>
          </p:nvPr>
        </p:nvSpPr>
        <p:spPr>
          <a:xfrm>
            <a:off x="809150" y="2262260"/>
            <a:ext cx="2259000" cy="7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Crescimento do mercado de Frete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 2021</a:t>
            </a:r>
          </a:p>
        </p:txBody>
      </p:sp>
      <p:sp>
        <p:nvSpPr>
          <p:cNvPr id="772" name="Google Shape;772;p33"/>
          <p:cNvSpPr/>
          <p:nvPr/>
        </p:nvSpPr>
        <p:spPr>
          <a:xfrm>
            <a:off x="1778150" y="1437618"/>
            <a:ext cx="598800" cy="59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3"/>
          <p:cNvSpPr txBox="1">
            <a:spLocks noGrp="1"/>
          </p:cNvSpPr>
          <p:nvPr>
            <p:ph type="title" idx="2"/>
          </p:nvPr>
        </p:nvSpPr>
        <p:spPr>
          <a:xfrm>
            <a:off x="1471909" y="1592693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75</a:t>
            </a:r>
            <a:r>
              <a:rPr lang="en" sz="1600" dirty="0"/>
              <a:t>%</a:t>
            </a:r>
            <a:endParaRPr sz="2000" dirty="0"/>
          </a:p>
        </p:txBody>
      </p:sp>
      <p:sp>
        <p:nvSpPr>
          <p:cNvPr id="776" name="Google Shape;776;p33"/>
          <p:cNvSpPr txBox="1">
            <a:spLocks noGrp="1"/>
          </p:cNvSpPr>
          <p:nvPr>
            <p:ph type="title" idx="5"/>
          </p:nvPr>
        </p:nvSpPr>
        <p:spPr>
          <a:xfrm>
            <a:off x="3832302" y="1592693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4,9%</a:t>
            </a:r>
            <a:endParaRPr sz="2000" dirty="0"/>
          </a:p>
        </p:txBody>
      </p:sp>
      <p:sp>
        <p:nvSpPr>
          <p:cNvPr id="779" name="Google Shape;779;p33"/>
          <p:cNvSpPr txBox="1">
            <a:spLocks noGrp="1"/>
          </p:cNvSpPr>
          <p:nvPr>
            <p:ph type="title" idx="8"/>
          </p:nvPr>
        </p:nvSpPr>
        <p:spPr>
          <a:xfrm>
            <a:off x="6144539" y="1592693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3MM</a:t>
            </a:r>
            <a:endParaRPr sz="2000" dirty="0"/>
          </a:p>
        </p:txBody>
      </p:sp>
      <p:sp>
        <p:nvSpPr>
          <p:cNvPr id="782" name="Google Shape;782;p33"/>
          <p:cNvSpPr txBox="1">
            <a:spLocks noGrp="1"/>
          </p:cNvSpPr>
          <p:nvPr>
            <p:ph type="title" idx="14"/>
          </p:nvPr>
        </p:nvSpPr>
        <p:spPr>
          <a:xfrm>
            <a:off x="2701024" y="3237732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63%</a:t>
            </a:r>
            <a:endParaRPr sz="2000" dirty="0"/>
          </a:p>
        </p:txBody>
      </p:sp>
      <p:sp>
        <p:nvSpPr>
          <p:cNvPr id="785" name="Google Shape;785;p33"/>
          <p:cNvSpPr txBox="1">
            <a:spLocks noGrp="1"/>
          </p:cNvSpPr>
          <p:nvPr>
            <p:ph type="title" idx="17"/>
          </p:nvPr>
        </p:nvSpPr>
        <p:spPr>
          <a:xfrm>
            <a:off x="5020411" y="3237732"/>
            <a:ext cx="1245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16%</a:t>
            </a:r>
            <a:endParaRPr sz="2000" dirty="0"/>
          </a:p>
        </p:txBody>
      </p:sp>
      <p:sp>
        <p:nvSpPr>
          <p:cNvPr id="57" name="Google Shape;770;p33">
            <a:extLst>
              <a:ext uri="{FF2B5EF4-FFF2-40B4-BE49-F238E27FC236}">
                <a16:creationId xmlns:a16="http://schemas.microsoft.com/office/drawing/2014/main" id="{A18D9946-6F62-4F5D-809E-DDA311324B7C}"/>
              </a:ext>
            </a:extLst>
          </p:cNvPr>
          <p:cNvSpPr txBox="1">
            <a:spLocks/>
          </p:cNvSpPr>
          <p:nvPr/>
        </p:nvSpPr>
        <p:spPr>
          <a:xfrm>
            <a:off x="3267427" y="2077067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Crescimento </a:t>
            </a:r>
            <a:b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 Produção Industrial </a:t>
            </a:r>
          </a:p>
        </p:txBody>
      </p:sp>
      <p:sp>
        <p:nvSpPr>
          <p:cNvPr id="58" name="Google Shape;770;p33">
            <a:extLst>
              <a:ext uri="{FF2B5EF4-FFF2-40B4-BE49-F238E27FC236}">
                <a16:creationId xmlns:a16="http://schemas.microsoft.com/office/drawing/2014/main" id="{39D09A25-AF3B-45C7-B625-274CAC465AAB}"/>
              </a:ext>
            </a:extLst>
          </p:cNvPr>
          <p:cNvSpPr txBox="1">
            <a:spLocks/>
          </p:cNvSpPr>
          <p:nvPr/>
        </p:nvSpPr>
        <p:spPr>
          <a:xfrm>
            <a:off x="6075850" y="1943332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Frota de Caminhões </a:t>
            </a:r>
          </a:p>
        </p:txBody>
      </p:sp>
      <p:sp>
        <p:nvSpPr>
          <p:cNvPr id="59" name="Google Shape;770;p33">
            <a:extLst>
              <a:ext uri="{FF2B5EF4-FFF2-40B4-BE49-F238E27FC236}">
                <a16:creationId xmlns:a16="http://schemas.microsoft.com/office/drawing/2014/main" id="{9ACE3B15-8E1C-436F-9F67-ECEE7A80ABC6}"/>
              </a:ext>
            </a:extLst>
          </p:cNvPr>
          <p:cNvSpPr txBox="1">
            <a:spLocks/>
          </p:cNvSpPr>
          <p:nvPr/>
        </p:nvSpPr>
        <p:spPr>
          <a:xfrm>
            <a:off x="2136149" y="3833323"/>
            <a:ext cx="2259000" cy="4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Mercado de frete</a:t>
            </a:r>
          </a:p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concentrado em SP </a:t>
            </a:r>
          </a:p>
        </p:txBody>
      </p:sp>
      <p:sp>
        <p:nvSpPr>
          <p:cNvPr id="60" name="Google Shape;770;p33">
            <a:extLst>
              <a:ext uri="{FF2B5EF4-FFF2-40B4-BE49-F238E27FC236}">
                <a16:creationId xmlns:a16="http://schemas.microsoft.com/office/drawing/2014/main" id="{2EDE1914-A390-4F47-8884-94B9A903F4B6}"/>
              </a:ext>
            </a:extLst>
          </p:cNvPr>
          <p:cNvSpPr txBox="1">
            <a:spLocks/>
          </p:cNvSpPr>
          <p:nvPr/>
        </p:nvSpPr>
        <p:spPr>
          <a:xfrm>
            <a:off x="4571999" y="3793096"/>
            <a:ext cx="2259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Crescimento de  caminhões registrado na ANTT </a:t>
            </a:r>
          </a:p>
        </p:txBody>
      </p:sp>
      <p:pic>
        <p:nvPicPr>
          <p:cNvPr id="106" name="object 3">
            <a:extLst>
              <a:ext uri="{FF2B5EF4-FFF2-40B4-BE49-F238E27FC236}">
                <a16:creationId xmlns:a16="http://schemas.microsoft.com/office/drawing/2014/main" id="{63AFA5CD-8237-4ED4-B009-97CA3E90992E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107" name="Google Shape;896;p39">
            <a:extLst>
              <a:ext uri="{FF2B5EF4-FFF2-40B4-BE49-F238E27FC236}">
                <a16:creationId xmlns:a16="http://schemas.microsoft.com/office/drawing/2014/main" id="{DA7C13B6-BC04-4184-B78A-CC69251B2768}"/>
              </a:ext>
            </a:extLst>
          </p:cNvPr>
          <p:cNvSpPr txBox="1">
            <a:spLocks/>
          </p:cNvSpPr>
          <p:nvPr/>
        </p:nvSpPr>
        <p:spPr>
          <a:xfrm>
            <a:off x="1634100" y="111620"/>
            <a:ext cx="58758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Font typeface="Viga"/>
              <a:buNone/>
              <a:defRPr sz="19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dirty="0">
                <a:solidFill>
                  <a:schemeClr val="bg1"/>
                </a:solidFill>
              </a:rPr>
              <a:t>O Mercado</a:t>
            </a:r>
          </a:p>
        </p:txBody>
      </p:sp>
      <p:pic>
        <p:nvPicPr>
          <p:cNvPr id="37" name="Imagem 36" descr="Logotipo&#10;&#10;Descrição gerada automaticamente">
            <a:extLst>
              <a:ext uri="{FF2B5EF4-FFF2-40B4-BE49-F238E27FC236}">
                <a16:creationId xmlns:a16="http://schemas.microsoft.com/office/drawing/2014/main" id="{EB225F02-6BD0-4E95-990E-5289020B34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3">
            <a:extLst>
              <a:ext uri="{FF2B5EF4-FFF2-40B4-BE49-F238E27FC236}">
                <a16:creationId xmlns:a16="http://schemas.microsoft.com/office/drawing/2014/main" id="{512731B1-3706-49BB-910F-58F93E00C526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1634100" y="111620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Dores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98" name="Google Shape;898;p39"/>
          <p:cNvSpPr txBox="1">
            <a:spLocks noGrp="1"/>
          </p:cNvSpPr>
          <p:nvPr>
            <p:ph type="subTitle" idx="1"/>
          </p:nvPr>
        </p:nvSpPr>
        <p:spPr>
          <a:xfrm>
            <a:off x="249058" y="312465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Falta de dinheiro</a:t>
            </a:r>
            <a:br>
              <a:rPr lang="en" dirty="0">
                <a:latin typeface="Titillium Web" panose="00000500000000000000" pitchFamily="2" charset="0"/>
              </a:rPr>
            </a:br>
            <a:r>
              <a:rPr lang="en" dirty="0">
                <a:latin typeface="Titillium Web" panose="00000500000000000000" pitchFamily="2" charset="0"/>
              </a:rPr>
              <a:t>Disponível</a:t>
            </a:r>
            <a:endParaRPr dirty="0">
              <a:latin typeface="Titillium Web" panose="00000500000000000000" pitchFamily="2" charset="0"/>
            </a:endParaRPr>
          </a:p>
        </p:txBody>
      </p:sp>
      <p:sp>
        <p:nvSpPr>
          <p:cNvPr id="900" name="Google Shape;900;p39"/>
          <p:cNvSpPr txBox="1">
            <a:spLocks noGrp="1"/>
          </p:cNvSpPr>
          <p:nvPr>
            <p:ph type="subTitle" idx="4"/>
          </p:nvPr>
        </p:nvSpPr>
        <p:spPr>
          <a:xfrm>
            <a:off x="2432364" y="3124650"/>
            <a:ext cx="21843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Gestão de Ativos</a:t>
            </a:r>
            <a:endParaRPr dirty="0">
              <a:latin typeface="Titillium Web" panose="00000500000000000000" pitchFamily="2" charset="0"/>
            </a:endParaRPr>
          </a:p>
        </p:txBody>
      </p:sp>
      <p:sp>
        <p:nvSpPr>
          <p:cNvPr id="902" name="Google Shape;902;p39"/>
          <p:cNvSpPr txBox="1">
            <a:spLocks noGrp="1"/>
          </p:cNvSpPr>
          <p:nvPr>
            <p:ph type="subTitle" idx="6"/>
          </p:nvPr>
        </p:nvSpPr>
        <p:spPr>
          <a:xfrm>
            <a:off x="4356847" y="3124650"/>
            <a:ext cx="2418058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BR" dirty="0">
                <a:latin typeface="Titillium Web" panose="00000500000000000000" pitchFamily="2" charset="0"/>
              </a:rPr>
              <a:t>Ativos não Disponíveis</a:t>
            </a:r>
          </a:p>
        </p:txBody>
      </p:sp>
      <p:sp>
        <p:nvSpPr>
          <p:cNvPr id="903" name="Google Shape;903;p39"/>
          <p:cNvSpPr/>
          <p:nvPr/>
        </p:nvSpPr>
        <p:spPr>
          <a:xfrm>
            <a:off x="2920410" y="1726575"/>
            <a:ext cx="1117200" cy="111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758693" y="1726575"/>
            <a:ext cx="1117200" cy="111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5100209" y="1726588"/>
            <a:ext cx="1117200" cy="111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903;p39">
            <a:extLst>
              <a:ext uri="{FF2B5EF4-FFF2-40B4-BE49-F238E27FC236}">
                <a16:creationId xmlns:a16="http://schemas.microsoft.com/office/drawing/2014/main" id="{E7821068-1A21-4660-A38F-28A74E2B337F}"/>
              </a:ext>
            </a:extLst>
          </p:cNvPr>
          <p:cNvSpPr/>
          <p:nvPr/>
        </p:nvSpPr>
        <p:spPr>
          <a:xfrm>
            <a:off x="7316527" y="1726575"/>
            <a:ext cx="1117200" cy="111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8" name="Imagem 37" descr="Logotipo&#10;&#10;Descrição gerada automaticamente">
            <a:extLst>
              <a:ext uri="{FF2B5EF4-FFF2-40B4-BE49-F238E27FC236}">
                <a16:creationId xmlns:a16="http://schemas.microsoft.com/office/drawing/2014/main" id="{4314926D-BA94-408A-9E3E-D70E5B2740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5A9317-CC1F-4EF7-9463-CE230E241CD4}"/>
              </a:ext>
            </a:extLst>
          </p:cNvPr>
          <p:cNvSpPr txBox="1"/>
          <p:nvPr/>
        </p:nvSpPr>
        <p:spPr>
          <a:xfrm>
            <a:off x="6996039" y="3200866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Titillium Web" panose="00000500000000000000" pitchFamily="2" charset="0"/>
              </a:rPr>
              <a:t>Beneficio Fiscal </a:t>
            </a:r>
            <a:br>
              <a:rPr lang="pt-BR" dirty="0">
                <a:latin typeface="Titillium Web" panose="00000500000000000000" pitchFamily="2" charset="0"/>
              </a:rPr>
            </a:br>
            <a:r>
              <a:rPr lang="pt-BR" dirty="0">
                <a:latin typeface="Titillium Web" panose="00000500000000000000" pitchFamily="2" charset="0"/>
              </a:rPr>
              <a:t>somente em gestão</a:t>
            </a:r>
          </a:p>
        </p:txBody>
      </p:sp>
      <p:grpSp>
        <p:nvGrpSpPr>
          <p:cNvPr id="40" name="Google Shape;1642;p56">
            <a:extLst>
              <a:ext uri="{FF2B5EF4-FFF2-40B4-BE49-F238E27FC236}">
                <a16:creationId xmlns:a16="http://schemas.microsoft.com/office/drawing/2014/main" id="{56AF0B4F-EFFF-48A5-8A62-B1415CB1537F}"/>
              </a:ext>
            </a:extLst>
          </p:cNvPr>
          <p:cNvGrpSpPr/>
          <p:nvPr/>
        </p:nvGrpSpPr>
        <p:grpSpPr>
          <a:xfrm>
            <a:off x="5457134" y="2053342"/>
            <a:ext cx="525692" cy="429401"/>
            <a:chOff x="3282325" y="2035675"/>
            <a:chExt cx="459575" cy="454825"/>
          </a:xfrm>
          <a:solidFill>
            <a:schemeClr val="tx1"/>
          </a:solidFill>
        </p:grpSpPr>
        <p:sp>
          <p:nvSpPr>
            <p:cNvPr id="41" name="Google Shape;1643;p56">
              <a:extLst>
                <a:ext uri="{FF2B5EF4-FFF2-40B4-BE49-F238E27FC236}">
                  <a16:creationId xmlns:a16="http://schemas.microsoft.com/office/drawing/2014/main" id="{052C67DF-303A-442B-96C4-7E8D9AD701DB}"/>
                </a:ext>
              </a:extLst>
            </p:cNvPr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1644;p56">
              <a:extLst>
                <a:ext uri="{FF2B5EF4-FFF2-40B4-BE49-F238E27FC236}">
                  <a16:creationId xmlns:a16="http://schemas.microsoft.com/office/drawing/2014/main" id="{9FC7449F-655A-4654-A953-3D2A10D1281F}"/>
                </a:ext>
              </a:extLst>
            </p:cNvPr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1645;p56">
              <a:extLst>
                <a:ext uri="{FF2B5EF4-FFF2-40B4-BE49-F238E27FC236}">
                  <a16:creationId xmlns:a16="http://schemas.microsoft.com/office/drawing/2014/main" id="{397EBE64-6767-41A8-B73E-40328B6D1A26}"/>
                </a:ext>
              </a:extLst>
            </p:cNvPr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1646;p56">
              <a:extLst>
                <a:ext uri="{FF2B5EF4-FFF2-40B4-BE49-F238E27FC236}">
                  <a16:creationId xmlns:a16="http://schemas.microsoft.com/office/drawing/2014/main" id="{4828BF1A-3C6E-4869-A558-C53686169A91}"/>
                </a:ext>
              </a:extLst>
            </p:cNvPr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" name="Google Shape;12884;p82">
            <a:extLst>
              <a:ext uri="{FF2B5EF4-FFF2-40B4-BE49-F238E27FC236}">
                <a16:creationId xmlns:a16="http://schemas.microsoft.com/office/drawing/2014/main" id="{A4722E4C-453E-45E3-9581-505513FAEC62}"/>
              </a:ext>
            </a:extLst>
          </p:cNvPr>
          <p:cNvGrpSpPr/>
          <p:nvPr/>
        </p:nvGrpSpPr>
        <p:grpSpPr>
          <a:xfrm>
            <a:off x="3173659" y="2003746"/>
            <a:ext cx="611218" cy="612842"/>
            <a:chOff x="-2060175" y="2768875"/>
            <a:chExt cx="291450" cy="292225"/>
          </a:xfrm>
          <a:solidFill>
            <a:schemeClr val="tx1"/>
          </a:solidFill>
        </p:grpSpPr>
        <p:sp>
          <p:nvSpPr>
            <p:cNvPr id="47" name="Google Shape;12885;p82">
              <a:extLst>
                <a:ext uri="{FF2B5EF4-FFF2-40B4-BE49-F238E27FC236}">
                  <a16:creationId xmlns:a16="http://schemas.microsoft.com/office/drawing/2014/main" id="{5B172C3F-8569-4C58-8C81-E12391E417A3}"/>
                </a:ext>
              </a:extLst>
            </p:cNvPr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Google Shape;12886;p82">
              <a:extLst>
                <a:ext uri="{FF2B5EF4-FFF2-40B4-BE49-F238E27FC236}">
                  <a16:creationId xmlns:a16="http://schemas.microsoft.com/office/drawing/2014/main" id="{9AB9F045-A077-4E5D-A246-7C85A4821383}"/>
                </a:ext>
              </a:extLst>
            </p:cNvPr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oogle Shape;11520;p78">
            <a:extLst>
              <a:ext uri="{FF2B5EF4-FFF2-40B4-BE49-F238E27FC236}">
                <a16:creationId xmlns:a16="http://schemas.microsoft.com/office/drawing/2014/main" id="{23927726-6BD1-4462-8FF6-598F7F996F3D}"/>
              </a:ext>
            </a:extLst>
          </p:cNvPr>
          <p:cNvGrpSpPr/>
          <p:nvPr/>
        </p:nvGrpSpPr>
        <p:grpSpPr>
          <a:xfrm>
            <a:off x="7620264" y="2003746"/>
            <a:ext cx="507157" cy="504415"/>
            <a:chOff x="-64401400" y="1914475"/>
            <a:chExt cx="319000" cy="317275"/>
          </a:xfrm>
          <a:solidFill>
            <a:schemeClr val="tx1"/>
          </a:solidFill>
        </p:grpSpPr>
        <p:sp>
          <p:nvSpPr>
            <p:cNvPr id="50" name="Google Shape;11521;p78">
              <a:extLst>
                <a:ext uri="{FF2B5EF4-FFF2-40B4-BE49-F238E27FC236}">
                  <a16:creationId xmlns:a16="http://schemas.microsoft.com/office/drawing/2014/main" id="{1EE571E0-F579-4171-90BC-8DE6E0A11913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522;p78">
              <a:extLst>
                <a:ext uri="{FF2B5EF4-FFF2-40B4-BE49-F238E27FC236}">
                  <a16:creationId xmlns:a16="http://schemas.microsoft.com/office/drawing/2014/main" id="{683EB8E6-8890-4FCB-98CD-4AD49D8EEA1B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523;p78">
              <a:extLst>
                <a:ext uri="{FF2B5EF4-FFF2-40B4-BE49-F238E27FC236}">
                  <a16:creationId xmlns:a16="http://schemas.microsoft.com/office/drawing/2014/main" id="{24A3F712-9F20-41C9-BC0E-DDBE436C25D7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1651;p78">
            <a:extLst>
              <a:ext uri="{FF2B5EF4-FFF2-40B4-BE49-F238E27FC236}">
                <a16:creationId xmlns:a16="http://schemas.microsoft.com/office/drawing/2014/main" id="{BE37FAA8-144C-41AF-AA28-293E117252C3}"/>
              </a:ext>
            </a:extLst>
          </p:cNvPr>
          <p:cNvGrpSpPr/>
          <p:nvPr/>
        </p:nvGrpSpPr>
        <p:grpSpPr>
          <a:xfrm>
            <a:off x="1053073" y="2015834"/>
            <a:ext cx="508428" cy="504415"/>
            <a:chOff x="2508825" y="2318350"/>
            <a:chExt cx="297750" cy="295400"/>
          </a:xfrm>
          <a:solidFill>
            <a:schemeClr val="tx1"/>
          </a:solidFill>
        </p:grpSpPr>
        <p:sp>
          <p:nvSpPr>
            <p:cNvPr id="54" name="Google Shape;11652;p78">
              <a:extLst>
                <a:ext uri="{FF2B5EF4-FFF2-40B4-BE49-F238E27FC236}">
                  <a16:creationId xmlns:a16="http://schemas.microsoft.com/office/drawing/2014/main" id="{3FBF9D78-AC40-439A-8631-D4EFEC1BFD58}"/>
                </a:ext>
              </a:extLst>
            </p:cNvPr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653;p78">
              <a:extLst>
                <a:ext uri="{FF2B5EF4-FFF2-40B4-BE49-F238E27FC236}">
                  <a16:creationId xmlns:a16="http://schemas.microsoft.com/office/drawing/2014/main" id="{84C6D6B6-ECCE-43B2-A491-153FB7E5F0E6}"/>
                </a:ext>
              </a:extLst>
            </p:cNvPr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">
            <a:extLst>
              <a:ext uri="{FF2B5EF4-FFF2-40B4-BE49-F238E27FC236}">
                <a16:creationId xmlns:a16="http://schemas.microsoft.com/office/drawing/2014/main" id="{FE6F008C-86E1-4113-A5BD-5EEBE28819E9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1617" name="Google Shape;1617;p56"/>
          <p:cNvSpPr txBox="1">
            <a:spLocks noGrp="1"/>
          </p:cNvSpPr>
          <p:nvPr>
            <p:ph type="title"/>
          </p:nvPr>
        </p:nvSpPr>
        <p:spPr>
          <a:xfrm>
            <a:off x="1634100" y="142362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Mercado de Concorrentes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18" name="Google Shape;1618;p56"/>
          <p:cNvSpPr txBox="1">
            <a:spLocks noGrp="1"/>
          </p:cNvSpPr>
          <p:nvPr>
            <p:ph type="title" idx="2"/>
          </p:nvPr>
        </p:nvSpPr>
        <p:spPr>
          <a:xfrm>
            <a:off x="5785063" y="1610554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Maroni</a:t>
            </a:r>
            <a:endParaRPr dirty="0"/>
          </a:p>
        </p:txBody>
      </p:sp>
      <p:sp>
        <p:nvSpPr>
          <p:cNvPr id="1619" name="Google Shape;1619;p56"/>
          <p:cNvSpPr txBox="1">
            <a:spLocks noGrp="1"/>
          </p:cNvSpPr>
          <p:nvPr>
            <p:ph type="subTitle" idx="1"/>
          </p:nvPr>
        </p:nvSpPr>
        <p:spPr>
          <a:xfrm>
            <a:off x="5785062" y="1883754"/>
            <a:ext cx="2289312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b="0" i="0" dirty="0">
                <a:solidFill>
                  <a:srgbClr val="2C2D2D"/>
                </a:solidFill>
                <a:effectLst/>
                <a:latin typeface="Titillium Web" panose="00000500000000000000" pitchFamily="2" charset="0"/>
              </a:rPr>
              <a:t>O Grupo </a:t>
            </a:r>
            <a:r>
              <a:rPr lang="pt-BR" sz="1400" b="0" i="0" dirty="0" err="1">
                <a:solidFill>
                  <a:srgbClr val="2C2D2D"/>
                </a:solidFill>
                <a:effectLst/>
                <a:latin typeface="Titillium Web" panose="00000500000000000000" pitchFamily="2" charset="0"/>
              </a:rPr>
              <a:t>Maroni</a:t>
            </a:r>
            <a:r>
              <a:rPr lang="pt-BR" sz="1400" b="0" i="0" dirty="0">
                <a:solidFill>
                  <a:srgbClr val="2C2D2D"/>
                </a:solidFill>
                <a:effectLst/>
                <a:latin typeface="Titillium Web" panose="00000500000000000000" pitchFamily="2" charset="0"/>
              </a:rPr>
              <a:t> é especializado no transporte rodoviário de cargas secas</a:t>
            </a:r>
            <a:endParaRPr sz="1200" dirty="0">
              <a:latin typeface="Titillium Web" panose="00000500000000000000" pitchFamily="2" charset="0"/>
            </a:endParaRPr>
          </a:p>
        </p:txBody>
      </p:sp>
      <p:sp>
        <p:nvSpPr>
          <p:cNvPr id="1620" name="Google Shape;1620;p56"/>
          <p:cNvSpPr txBox="1">
            <a:spLocks noGrp="1"/>
          </p:cNvSpPr>
          <p:nvPr>
            <p:ph type="title" idx="3"/>
          </p:nvPr>
        </p:nvSpPr>
        <p:spPr>
          <a:xfrm>
            <a:off x="5785063" y="3164729"/>
            <a:ext cx="2984864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Uber </a:t>
            </a:r>
            <a:r>
              <a:rPr lang="en" sz="1400" dirty="0">
                <a:solidFill>
                  <a:srgbClr val="FF0000"/>
                </a:solidFill>
              </a:rPr>
              <a:t>(</a:t>
            </a:r>
            <a:r>
              <a:rPr lang="en" sz="1800" dirty="0">
                <a:solidFill>
                  <a:srgbClr val="FF0000"/>
                </a:solidFill>
              </a:rPr>
              <a:t>Potencial Entrante)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21" name="Google Shape;1621;p56"/>
          <p:cNvSpPr txBox="1">
            <a:spLocks noGrp="1"/>
          </p:cNvSpPr>
          <p:nvPr>
            <p:ph type="subTitle" idx="4"/>
          </p:nvPr>
        </p:nvSpPr>
        <p:spPr>
          <a:xfrm>
            <a:off x="5785063" y="3437929"/>
            <a:ext cx="2172577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latin typeface="Titillium Web" panose="00000500000000000000" pitchFamily="2" charset="0"/>
              </a:rPr>
              <a:t>Prestadora de serviços eletrônicos na área do transporte privado urbano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622" name="Google Shape;1622;p56"/>
          <p:cNvSpPr txBox="1">
            <a:spLocks noGrp="1"/>
          </p:cNvSpPr>
          <p:nvPr>
            <p:ph type="title" idx="5"/>
          </p:nvPr>
        </p:nvSpPr>
        <p:spPr>
          <a:xfrm>
            <a:off x="919338" y="1610554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Vamos Locação</a:t>
            </a:r>
          </a:p>
        </p:txBody>
      </p:sp>
      <p:sp>
        <p:nvSpPr>
          <p:cNvPr id="1623" name="Google Shape;1623;p56"/>
          <p:cNvSpPr txBox="1">
            <a:spLocks noGrp="1"/>
          </p:cNvSpPr>
          <p:nvPr>
            <p:ph type="subTitle" idx="6"/>
          </p:nvPr>
        </p:nvSpPr>
        <p:spPr>
          <a:xfrm>
            <a:off x="545566" y="1883754"/>
            <a:ext cx="2813372" cy="9194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Titillium Web" panose="00000500000000000000" pitchFamily="2" charset="0"/>
              </a:rPr>
              <a:t>30 anos de experiência em </a:t>
            </a:r>
            <a:br>
              <a:rPr lang="pt-BR" sz="1400" dirty="0">
                <a:latin typeface="Titillium Web" panose="00000500000000000000" pitchFamily="2" charset="0"/>
              </a:rPr>
            </a:br>
            <a:r>
              <a:rPr lang="pt-BR" sz="1400" dirty="0">
                <a:latin typeface="Titillium Web" panose="00000500000000000000" pitchFamily="2" charset="0"/>
              </a:rPr>
              <a:t>locação de veículos pesados e expertise na gestão de ativos</a:t>
            </a:r>
            <a:endParaRPr sz="1400" dirty="0">
              <a:latin typeface="Titillium Web" panose="00000500000000000000" pitchFamily="2" charset="0"/>
            </a:endParaRPr>
          </a:p>
        </p:txBody>
      </p:sp>
      <p:sp>
        <p:nvSpPr>
          <p:cNvPr id="1624" name="Google Shape;1624;p56"/>
          <p:cNvSpPr txBox="1">
            <a:spLocks noGrp="1"/>
          </p:cNvSpPr>
          <p:nvPr>
            <p:ph type="title" idx="7"/>
          </p:nvPr>
        </p:nvSpPr>
        <p:spPr>
          <a:xfrm>
            <a:off x="919338" y="3164729"/>
            <a:ext cx="24396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Alluagro</a:t>
            </a:r>
            <a:endParaRPr dirty="0"/>
          </a:p>
        </p:txBody>
      </p:sp>
      <p:sp>
        <p:nvSpPr>
          <p:cNvPr id="1625" name="Google Shape;1625;p56"/>
          <p:cNvSpPr txBox="1">
            <a:spLocks noGrp="1"/>
          </p:cNvSpPr>
          <p:nvPr>
            <p:ph type="subTitle" idx="8"/>
          </p:nvPr>
        </p:nvSpPr>
        <p:spPr>
          <a:xfrm>
            <a:off x="919338" y="3437929"/>
            <a:ext cx="24396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>
                <a:latin typeface="Titillium Web" panose="00000500000000000000" pitchFamily="2" charset="0"/>
              </a:rPr>
              <a:t>Plataforma online e mobile de aluguel e oferta de máquinas e implementos agrícolas com Inteligência de </a:t>
            </a:r>
            <a:r>
              <a:rPr lang="pt-BR" sz="1400" dirty="0" err="1">
                <a:latin typeface="Titillium Web" panose="00000500000000000000" pitchFamily="2" charset="0"/>
              </a:rPr>
              <a:t>Geolocação</a:t>
            </a:r>
            <a:endParaRPr sz="1400" dirty="0">
              <a:latin typeface="Titillium Web" panose="00000500000000000000" pitchFamily="2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757E78D-E566-42E2-A554-C5450A6C41B2}"/>
              </a:ext>
            </a:extLst>
          </p:cNvPr>
          <p:cNvGrpSpPr/>
          <p:nvPr/>
        </p:nvGrpSpPr>
        <p:grpSpPr>
          <a:xfrm>
            <a:off x="4857750" y="1685942"/>
            <a:ext cx="790500" cy="790500"/>
            <a:chOff x="4857750" y="1685942"/>
            <a:chExt cx="790500" cy="790500"/>
          </a:xfrm>
        </p:grpSpPr>
        <p:sp>
          <p:nvSpPr>
            <p:cNvPr id="1627" name="Google Shape;1627;p56"/>
            <p:cNvSpPr/>
            <p:nvPr/>
          </p:nvSpPr>
          <p:spPr>
            <a:xfrm>
              <a:off x="4857750" y="1685942"/>
              <a:ext cx="790500" cy="7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Imagem 9" descr="Logotipo&#10;&#10;Descrição gerada automaticamente">
              <a:extLst>
                <a:ext uri="{FF2B5EF4-FFF2-40B4-BE49-F238E27FC236}">
                  <a16:creationId xmlns:a16="http://schemas.microsoft.com/office/drawing/2014/main" id="{AB4A8996-0243-4321-9651-11F3D7A20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9926" y="1714151"/>
              <a:ext cx="734081" cy="734081"/>
            </a:xfrm>
            <a:prstGeom prst="flowChartConnector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94240CC-42B2-440C-A8AA-49E1E7CA57BB}"/>
              </a:ext>
            </a:extLst>
          </p:cNvPr>
          <p:cNvGrpSpPr/>
          <p:nvPr/>
        </p:nvGrpSpPr>
        <p:grpSpPr>
          <a:xfrm>
            <a:off x="3495750" y="1685954"/>
            <a:ext cx="790500" cy="790500"/>
            <a:chOff x="3495750" y="1685954"/>
            <a:chExt cx="790500" cy="790500"/>
          </a:xfrm>
        </p:grpSpPr>
        <p:sp>
          <p:nvSpPr>
            <p:cNvPr id="1626" name="Google Shape;1626;p56"/>
            <p:cNvSpPr/>
            <p:nvPr/>
          </p:nvSpPr>
          <p:spPr>
            <a:xfrm>
              <a:off x="3495750" y="1685954"/>
              <a:ext cx="790500" cy="7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" name="Imagem 11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B6F367BA-86D9-4E2F-A890-E881BB2DD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1498" y="1714150"/>
              <a:ext cx="742139" cy="737687"/>
            </a:xfrm>
            <a:prstGeom prst="flowChartConnector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544770D-4581-4BDB-818F-8987CC98A397}"/>
              </a:ext>
            </a:extLst>
          </p:cNvPr>
          <p:cNvGrpSpPr/>
          <p:nvPr/>
        </p:nvGrpSpPr>
        <p:grpSpPr>
          <a:xfrm>
            <a:off x="3495750" y="3209942"/>
            <a:ext cx="790500" cy="790500"/>
            <a:chOff x="3495750" y="3209942"/>
            <a:chExt cx="790500" cy="790500"/>
          </a:xfrm>
        </p:grpSpPr>
        <p:sp>
          <p:nvSpPr>
            <p:cNvPr id="1628" name="Google Shape;1628;p56"/>
            <p:cNvSpPr/>
            <p:nvPr/>
          </p:nvSpPr>
          <p:spPr>
            <a:xfrm>
              <a:off x="3495750" y="3209942"/>
              <a:ext cx="790500" cy="7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" name="Imagem 13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F2D809A6-1431-42DD-BCF9-7F90AED7A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3985" y="3234818"/>
              <a:ext cx="740748" cy="740748"/>
            </a:xfrm>
            <a:prstGeom prst="flowChartConnector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55A46E3-7B6C-48C7-A045-C8F4EFB09E78}"/>
              </a:ext>
            </a:extLst>
          </p:cNvPr>
          <p:cNvGrpSpPr/>
          <p:nvPr/>
        </p:nvGrpSpPr>
        <p:grpSpPr>
          <a:xfrm>
            <a:off x="4857750" y="3209942"/>
            <a:ext cx="790500" cy="790500"/>
            <a:chOff x="4857750" y="3209942"/>
            <a:chExt cx="790500" cy="790500"/>
          </a:xfrm>
        </p:grpSpPr>
        <p:sp>
          <p:nvSpPr>
            <p:cNvPr id="1629" name="Google Shape;1629;p56"/>
            <p:cNvSpPr/>
            <p:nvPr/>
          </p:nvSpPr>
          <p:spPr>
            <a:xfrm>
              <a:off x="4857750" y="3209942"/>
              <a:ext cx="790500" cy="7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Imagem 15" descr="Interface gráfica do usuário, Texto, Aplicativo, chat ou mensagem de texto&#10;&#10;Descrição gerada automaticamente">
              <a:extLst>
                <a:ext uri="{FF2B5EF4-FFF2-40B4-BE49-F238E27FC236}">
                  <a16:creationId xmlns:a16="http://schemas.microsoft.com/office/drawing/2014/main" id="{5AAA480A-E964-414B-B6F0-E7D4EF99A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8042" t="9994" r="28042" b="35083"/>
            <a:stretch/>
          </p:blipFill>
          <p:spPr>
            <a:xfrm>
              <a:off x="4879926" y="3234818"/>
              <a:ext cx="746797" cy="740748"/>
            </a:xfrm>
            <a:prstGeom prst="flowChartConnector">
              <a:avLst/>
            </a:prstGeom>
          </p:spPr>
        </p:pic>
      </p:grpSp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F72B2BD6-E3B5-4CBB-8A08-FA3D7A7B36A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">
            <a:extLst>
              <a:ext uri="{FF2B5EF4-FFF2-40B4-BE49-F238E27FC236}">
                <a16:creationId xmlns:a16="http://schemas.microsoft.com/office/drawing/2014/main" id="{FE6F008C-86E1-4113-A5BD-5EEBE28819E9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1617" name="Google Shape;1617;p56"/>
          <p:cNvSpPr txBox="1">
            <a:spLocks noGrp="1"/>
          </p:cNvSpPr>
          <p:nvPr>
            <p:ph type="title"/>
          </p:nvPr>
        </p:nvSpPr>
        <p:spPr>
          <a:xfrm>
            <a:off x="1634100" y="142362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Mercado de Concorrentes Indiretos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F72B2BD6-E3B5-4CBB-8A08-FA3D7A7B3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pic>
        <p:nvPicPr>
          <p:cNvPr id="13" name="Imagem 1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299EBD01-F823-435D-90A2-A7ADE00FC8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636" b="24525"/>
          <a:stretch/>
        </p:blipFill>
        <p:spPr>
          <a:xfrm>
            <a:off x="933835" y="1208341"/>
            <a:ext cx="2893219" cy="3283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Imagem 2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A76C557-E5B1-4612-9E8D-D6333822A6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1164" b="20170"/>
          <a:stretch/>
        </p:blipFill>
        <p:spPr>
          <a:xfrm>
            <a:off x="5408386" y="1532538"/>
            <a:ext cx="2893219" cy="3017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Imagem 28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C2BAB3E-EE05-479A-9497-6F8B33C61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148" y="991331"/>
            <a:ext cx="1238594" cy="4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ject 3">
            <a:extLst>
              <a:ext uri="{FF2B5EF4-FFF2-40B4-BE49-F238E27FC236}">
                <a16:creationId xmlns:a16="http://schemas.microsoft.com/office/drawing/2014/main" id="{FE6F008C-86E1-4113-A5BD-5EEBE28819E9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1617" name="Google Shape;1617;p56"/>
          <p:cNvSpPr txBox="1">
            <a:spLocks noGrp="1"/>
          </p:cNvSpPr>
          <p:nvPr>
            <p:ph type="title"/>
          </p:nvPr>
        </p:nvSpPr>
        <p:spPr>
          <a:xfrm>
            <a:off x="1634100" y="142362"/>
            <a:ext cx="58758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Cenário atual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F72B2BD6-E3B5-4CBB-8A08-FA3D7A7B36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4CF6B22D-DEF6-458E-905D-D83BE6FE9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0" y="990965"/>
            <a:ext cx="1905000" cy="1905000"/>
          </a:xfrm>
          <a:prstGeom prst="rect">
            <a:avLst/>
          </a:prstGeom>
        </p:spPr>
      </p:pic>
      <p:pic>
        <p:nvPicPr>
          <p:cNvPr id="5" name="Imagem 4" descr="Texto branco sobre fundo verde&#10;&#10;Descrição gerada automaticamente">
            <a:extLst>
              <a:ext uri="{FF2B5EF4-FFF2-40B4-BE49-F238E27FC236}">
                <a16:creationId xmlns:a16="http://schemas.microsoft.com/office/drawing/2014/main" id="{A20A525C-AE7B-4CAE-B8F6-0FF33476C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051" y="1105140"/>
            <a:ext cx="1776834" cy="1790825"/>
          </a:xfrm>
          <a:prstGeom prst="rect">
            <a:avLst/>
          </a:prstGeom>
        </p:spPr>
      </p:pic>
      <p:pic>
        <p:nvPicPr>
          <p:cNvPr id="9" name="Imagem 8" descr="Van branca com letras pretas em fundo branco&#10;&#10;Descrição gerada automaticamente com confiança média">
            <a:extLst>
              <a:ext uri="{FF2B5EF4-FFF2-40B4-BE49-F238E27FC236}">
                <a16:creationId xmlns:a16="http://schemas.microsoft.com/office/drawing/2014/main" id="{ED6C91ED-530F-4BE6-919A-862D8F8DC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9962" y="1607936"/>
            <a:ext cx="1905000" cy="27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ject 3">
            <a:extLst>
              <a:ext uri="{FF2B5EF4-FFF2-40B4-BE49-F238E27FC236}">
                <a16:creationId xmlns:a16="http://schemas.microsoft.com/office/drawing/2014/main" id="{D4513563-17EC-42B5-9930-8DDFCD126D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985879" y="-2015621"/>
            <a:ext cx="5173242" cy="9145000"/>
          </a:xfrm>
          <a:prstGeom prst="rect">
            <a:avLst/>
          </a:prstGeom>
        </p:spPr>
      </p:pic>
      <p:sp>
        <p:nvSpPr>
          <p:cNvPr id="5" name="Google Shape;896;p39">
            <a:extLst>
              <a:ext uri="{FF2B5EF4-FFF2-40B4-BE49-F238E27FC236}">
                <a16:creationId xmlns:a16="http://schemas.microsoft.com/office/drawing/2014/main" id="{706BBE92-C9E3-4C1D-991D-347D1A120B3A}"/>
              </a:ext>
            </a:extLst>
          </p:cNvPr>
          <p:cNvSpPr txBox="1">
            <a:spLocks/>
          </p:cNvSpPr>
          <p:nvPr/>
        </p:nvSpPr>
        <p:spPr>
          <a:xfrm>
            <a:off x="3096665" y="2094101"/>
            <a:ext cx="3818965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500"/>
              <a:buFont typeface="Viga"/>
              <a:buNone/>
              <a:defRPr sz="45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100"/>
              <a:buFont typeface="Arial"/>
              <a:buNone/>
              <a:defRPr sz="61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Propósito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A938EC0-EFFC-4E82-84A7-903CABD08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7" t="30963" r="30833" b="39407"/>
          <a:stretch/>
        </p:blipFill>
        <p:spPr>
          <a:xfrm>
            <a:off x="6286298" y="2777741"/>
            <a:ext cx="3023572" cy="2488536"/>
          </a:xfrm>
          <a:prstGeom prst="rect">
            <a:avLst/>
          </a:prstGeom>
        </p:spPr>
      </p:pic>
      <p:pic>
        <p:nvPicPr>
          <p:cNvPr id="7" name="Imagem 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468DFC83-1F5E-4FA9-B2CB-B218878B60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24297" r="41583" b="37333"/>
          <a:stretch/>
        </p:blipFill>
        <p:spPr>
          <a:xfrm>
            <a:off x="5312800" y="2094101"/>
            <a:ext cx="2492008" cy="3326958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D090565A-5B4F-40F6-B710-3904214A40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473"/>
          <a:stretch/>
        </p:blipFill>
        <p:spPr>
          <a:xfrm>
            <a:off x="279585" y="4700575"/>
            <a:ext cx="745830" cy="1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4.44444E-6 L 0.00034 0.01604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802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950"/>
                                  </p:stCondLst>
                                  <p:childTnLst>
                                    <p:animMotion origin="layout" path="M 2.22222E-6 -1.23457E-7 L 0.00035 0.01605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8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5"/>
          <p:cNvSpPr txBox="1">
            <a:spLocks noGrp="1"/>
          </p:cNvSpPr>
          <p:nvPr>
            <p:ph type="title"/>
          </p:nvPr>
        </p:nvSpPr>
        <p:spPr>
          <a:xfrm>
            <a:off x="4608350" y="1263263"/>
            <a:ext cx="3390900" cy="6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Propósito</a:t>
            </a:r>
            <a:endParaRPr dirty="0"/>
          </a:p>
        </p:txBody>
      </p:sp>
      <p:sp>
        <p:nvSpPr>
          <p:cNvPr id="806" name="Google Shape;806;p35"/>
          <p:cNvSpPr txBox="1">
            <a:spLocks noGrp="1"/>
          </p:cNvSpPr>
          <p:nvPr>
            <p:ph type="body" idx="1"/>
          </p:nvPr>
        </p:nvSpPr>
        <p:spPr>
          <a:xfrm>
            <a:off x="4462354" y="2000181"/>
            <a:ext cx="2184336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BR" sz="1800" dirty="0">
                <a:latin typeface="Titillium Web" panose="00000500000000000000" pitchFamily="2" charset="0"/>
              </a:rPr>
              <a:t>Oferecer a </a:t>
            </a:r>
            <a:br>
              <a:rPr lang="pt-BR" sz="1800" dirty="0">
                <a:latin typeface="Titillium Web" panose="00000500000000000000" pitchFamily="2" charset="0"/>
              </a:rPr>
            </a:br>
            <a:r>
              <a:rPr lang="pt-BR" sz="1800" dirty="0">
                <a:latin typeface="Titillium Web" panose="00000500000000000000" pitchFamily="2" charset="0"/>
              </a:rPr>
              <a:t>melhor solução </a:t>
            </a:r>
            <a:br>
              <a:rPr lang="pt-BR" sz="1800" dirty="0">
                <a:latin typeface="Titillium Web" panose="00000500000000000000" pitchFamily="2" charset="0"/>
              </a:rPr>
            </a:br>
            <a:r>
              <a:rPr lang="pt-BR" sz="1800" dirty="0">
                <a:latin typeface="Titillium Web" panose="00000500000000000000" pitchFamily="2" charset="0"/>
              </a:rPr>
              <a:t>de inteligência em geolocalização e conexão de ativos logísticos com </a:t>
            </a:r>
            <a:br>
              <a:rPr lang="pt-BR" sz="1800" dirty="0">
                <a:latin typeface="Titillium Web" panose="00000500000000000000" pitchFamily="2" charset="0"/>
              </a:rPr>
            </a:br>
            <a:r>
              <a:rPr lang="pt-BR" sz="1800" dirty="0">
                <a:latin typeface="Titillium Web" panose="00000500000000000000" pitchFamily="2" charset="0"/>
              </a:rPr>
              <a:t>nosso cliente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2F6D958-657B-4C10-AE4B-CC8216590C5C}"/>
              </a:ext>
            </a:extLst>
          </p:cNvPr>
          <p:cNvGrpSpPr/>
          <p:nvPr/>
        </p:nvGrpSpPr>
        <p:grpSpPr>
          <a:xfrm>
            <a:off x="7155384" y="3465499"/>
            <a:ext cx="1437332" cy="1678001"/>
            <a:chOff x="6464060" y="2629441"/>
            <a:chExt cx="1337599" cy="1561568"/>
          </a:xfrm>
        </p:grpSpPr>
        <p:grpSp>
          <p:nvGrpSpPr>
            <p:cNvPr id="15" name="Google Shape;714;p31">
              <a:extLst>
                <a:ext uri="{FF2B5EF4-FFF2-40B4-BE49-F238E27FC236}">
                  <a16:creationId xmlns:a16="http://schemas.microsoft.com/office/drawing/2014/main" id="{FFEBCD4A-0227-4E6E-8E2B-2DDA328A4A95}"/>
                </a:ext>
              </a:extLst>
            </p:cNvPr>
            <p:cNvGrpSpPr/>
            <p:nvPr/>
          </p:nvGrpSpPr>
          <p:grpSpPr>
            <a:xfrm>
              <a:off x="6464060" y="2629441"/>
              <a:ext cx="1337599" cy="1561568"/>
              <a:chOff x="-6756900" y="-163100"/>
              <a:chExt cx="2135375" cy="2492925"/>
            </a:xfrm>
          </p:grpSpPr>
          <p:sp>
            <p:nvSpPr>
              <p:cNvPr id="17" name="Google Shape;715;p31">
                <a:extLst>
                  <a:ext uri="{FF2B5EF4-FFF2-40B4-BE49-F238E27FC236}">
                    <a16:creationId xmlns:a16="http://schemas.microsoft.com/office/drawing/2014/main" id="{96E08610-0417-43EF-BBBE-45567E1C91CD}"/>
                  </a:ext>
                </a:extLst>
              </p:cNvPr>
              <p:cNvSpPr/>
              <p:nvPr/>
            </p:nvSpPr>
            <p:spPr>
              <a:xfrm>
                <a:off x="-5146350" y="1795225"/>
                <a:ext cx="354500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14180" h="21384" extrusionOk="0">
                    <a:moveTo>
                      <a:pt x="1" y="0"/>
                    </a:moveTo>
                    <a:lnTo>
                      <a:pt x="1" y="21383"/>
                    </a:lnTo>
                    <a:lnTo>
                      <a:pt x="14179" y="21383"/>
                    </a:lnTo>
                    <a:lnTo>
                      <a:pt x="141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16;p31">
                <a:extLst>
                  <a:ext uri="{FF2B5EF4-FFF2-40B4-BE49-F238E27FC236}">
                    <a16:creationId xmlns:a16="http://schemas.microsoft.com/office/drawing/2014/main" id="{D84538C9-288A-4D61-B299-39D8670B5E6B}"/>
                  </a:ext>
                </a:extLst>
              </p:cNvPr>
              <p:cNvSpPr/>
              <p:nvPr/>
            </p:nvSpPr>
            <p:spPr>
              <a:xfrm>
                <a:off x="-6582075" y="1795225"/>
                <a:ext cx="354475" cy="53460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21384" extrusionOk="0">
                    <a:moveTo>
                      <a:pt x="0" y="0"/>
                    </a:moveTo>
                    <a:lnTo>
                      <a:pt x="0" y="21383"/>
                    </a:lnTo>
                    <a:lnTo>
                      <a:pt x="14178" y="21383"/>
                    </a:lnTo>
                    <a:lnTo>
                      <a:pt x="141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7;p31">
                <a:extLst>
                  <a:ext uri="{FF2B5EF4-FFF2-40B4-BE49-F238E27FC236}">
                    <a16:creationId xmlns:a16="http://schemas.microsoft.com/office/drawing/2014/main" id="{DA1A785B-3701-499A-9A91-07A9941B84C1}"/>
                  </a:ext>
                </a:extLst>
              </p:cNvPr>
              <p:cNvSpPr/>
              <p:nvPr/>
            </p:nvSpPr>
            <p:spPr>
              <a:xfrm>
                <a:off x="-6648700" y="1581825"/>
                <a:ext cx="1918975" cy="393525"/>
              </a:xfrm>
              <a:custGeom>
                <a:avLst/>
                <a:gdLst/>
                <a:ahLst/>
                <a:cxnLst/>
                <a:rect l="l" t="t" r="r" b="b"/>
                <a:pathLst>
                  <a:path w="76759" h="15741" extrusionOk="0">
                    <a:moveTo>
                      <a:pt x="2611" y="0"/>
                    </a:moveTo>
                    <a:cubicBezTo>
                      <a:pt x="1169" y="0"/>
                      <a:pt x="0" y="1095"/>
                      <a:pt x="0" y="2445"/>
                    </a:cubicBezTo>
                    <a:lnTo>
                      <a:pt x="0" y="6209"/>
                    </a:lnTo>
                    <a:cubicBezTo>
                      <a:pt x="0" y="11473"/>
                      <a:pt x="4558" y="15741"/>
                      <a:pt x="10180" y="15741"/>
                    </a:cubicBezTo>
                    <a:lnTo>
                      <a:pt x="66579" y="15741"/>
                    </a:lnTo>
                    <a:cubicBezTo>
                      <a:pt x="72200" y="15741"/>
                      <a:pt x="76758" y="11473"/>
                      <a:pt x="76758" y="6209"/>
                    </a:cubicBezTo>
                    <a:lnTo>
                      <a:pt x="76758" y="2445"/>
                    </a:lnTo>
                    <a:cubicBezTo>
                      <a:pt x="76758" y="1095"/>
                      <a:pt x="75589" y="0"/>
                      <a:pt x="74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18;p31">
                <a:extLst>
                  <a:ext uri="{FF2B5EF4-FFF2-40B4-BE49-F238E27FC236}">
                    <a16:creationId xmlns:a16="http://schemas.microsoft.com/office/drawing/2014/main" id="{A8294192-2FC7-4885-B472-461D76BC6950}"/>
                  </a:ext>
                </a:extLst>
              </p:cNvPr>
              <p:cNvSpPr/>
              <p:nvPr/>
            </p:nvSpPr>
            <p:spPr>
              <a:xfrm>
                <a:off x="-6532200" y="171650"/>
                <a:ext cx="1686000" cy="1410200"/>
              </a:xfrm>
              <a:custGeom>
                <a:avLst/>
                <a:gdLst/>
                <a:ahLst/>
                <a:cxnLst/>
                <a:rect l="l" t="t" r="r" b="b"/>
                <a:pathLst>
                  <a:path w="67440" h="56408" extrusionOk="0">
                    <a:moveTo>
                      <a:pt x="0" y="1"/>
                    </a:moveTo>
                    <a:lnTo>
                      <a:pt x="0" y="56407"/>
                    </a:lnTo>
                    <a:lnTo>
                      <a:pt x="67439" y="56407"/>
                    </a:lnTo>
                    <a:lnTo>
                      <a:pt x="674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19;p31">
                <a:extLst>
                  <a:ext uri="{FF2B5EF4-FFF2-40B4-BE49-F238E27FC236}">
                    <a16:creationId xmlns:a16="http://schemas.microsoft.com/office/drawing/2014/main" id="{2F5843F6-E19F-4148-83C1-9873E0118B59}"/>
                  </a:ext>
                </a:extLst>
              </p:cNvPr>
              <p:cNvSpPr/>
              <p:nvPr/>
            </p:nvSpPr>
            <p:spPr>
              <a:xfrm>
                <a:off x="-6409350" y="241575"/>
                <a:ext cx="1440275" cy="535850"/>
              </a:xfrm>
              <a:custGeom>
                <a:avLst/>
                <a:gdLst/>
                <a:ahLst/>
                <a:cxnLst/>
                <a:rect l="l" t="t" r="r" b="b"/>
                <a:pathLst>
                  <a:path w="57611" h="21434" extrusionOk="0">
                    <a:moveTo>
                      <a:pt x="3959" y="1"/>
                    </a:moveTo>
                    <a:cubicBezTo>
                      <a:pt x="1766" y="1"/>
                      <a:pt x="1" y="1767"/>
                      <a:pt x="1" y="3959"/>
                    </a:cubicBezTo>
                    <a:lnTo>
                      <a:pt x="1" y="17475"/>
                    </a:lnTo>
                    <a:cubicBezTo>
                      <a:pt x="1" y="19669"/>
                      <a:pt x="1766" y="21434"/>
                      <a:pt x="3959" y="21434"/>
                    </a:cubicBezTo>
                    <a:lnTo>
                      <a:pt x="53652" y="21434"/>
                    </a:lnTo>
                    <a:cubicBezTo>
                      <a:pt x="55844" y="21434"/>
                      <a:pt x="57611" y="19669"/>
                      <a:pt x="57611" y="17475"/>
                    </a:cubicBezTo>
                    <a:lnTo>
                      <a:pt x="57611" y="3959"/>
                    </a:lnTo>
                    <a:cubicBezTo>
                      <a:pt x="57611" y="1767"/>
                      <a:pt x="55844" y="1"/>
                      <a:pt x="536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20;p31">
                <a:extLst>
                  <a:ext uri="{FF2B5EF4-FFF2-40B4-BE49-F238E27FC236}">
                    <a16:creationId xmlns:a16="http://schemas.microsoft.com/office/drawing/2014/main" id="{1AEC4833-F888-4653-AD9E-DE84D40734E8}"/>
                  </a:ext>
                </a:extLst>
              </p:cNvPr>
              <p:cNvSpPr/>
              <p:nvPr/>
            </p:nvSpPr>
            <p:spPr>
              <a:xfrm>
                <a:off x="-6532200" y="140450"/>
                <a:ext cx="1686000" cy="31225"/>
              </a:xfrm>
              <a:custGeom>
                <a:avLst/>
                <a:gdLst/>
                <a:ahLst/>
                <a:cxnLst/>
                <a:rect l="l" t="t" r="r" b="b"/>
                <a:pathLst>
                  <a:path w="67440" h="1249" extrusionOk="0">
                    <a:moveTo>
                      <a:pt x="0" y="1"/>
                    </a:moveTo>
                    <a:lnTo>
                      <a:pt x="0" y="1249"/>
                    </a:lnTo>
                    <a:lnTo>
                      <a:pt x="67439" y="1249"/>
                    </a:lnTo>
                    <a:lnTo>
                      <a:pt x="67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21;p31">
                <a:extLst>
                  <a:ext uri="{FF2B5EF4-FFF2-40B4-BE49-F238E27FC236}">
                    <a16:creationId xmlns:a16="http://schemas.microsoft.com/office/drawing/2014/main" id="{AC951737-3612-4E3B-82DE-CDFD8D75CE7E}"/>
                  </a:ext>
                </a:extLst>
              </p:cNvPr>
              <p:cNvSpPr/>
              <p:nvPr/>
            </p:nvSpPr>
            <p:spPr>
              <a:xfrm>
                <a:off x="-6532200" y="-163100"/>
                <a:ext cx="1685975" cy="303575"/>
              </a:xfrm>
              <a:custGeom>
                <a:avLst/>
                <a:gdLst/>
                <a:ahLst/>
                <a:cxnLst/>
                <a:rect l="l" t="t" r="r" b="b"/>
                <a:pathLst>
                  <a:path w="67439" h="12143" extrusionOk="0">
                    <a:moveTo>
                      <a:pt x="11014" y="1"/>
                    </a:moveTo>
                    <a:cubicBezTo>
                      <a:pt x="8093" y="1"/>
                      <a:pt x="5291" y="1161"/>
                      <a:pt x="3226" y="3226"/>
                    </a:cubicBezTo>
                    <a:cubicBezTo>
                      <a:pt x="1160" y="5292"/>
                      <a:pt x="0" y="8093"/>
                      <a:pt x="0" y="11014"/>
                    </a:cubicBezTo>
                    <a:lnTo>
                      <a:pt x="0" y="12143"/>
                    </a:lnTo>
                    <a:lnTo>
                      <a:pt x="67438" y="12143"/>
                    </a:lnTo>
                    <a:lnTo>
                      <a:pt x="67438" y="11014"/>
                    </a:lnTo>
                    <a:cubicBezTo>
                      <a:pt x="67438" y="8093"/>
                      <a:pt x="66278" y="5292"/>
                      <a:pt x="64213" y="3226"/>
                    </a:cubicBezTo>
                    <a:cubicBezTo>
                      <a:pt x="62147" y="1161"/>
                      <a:pt x="59347" y="1"/>
                      <a:pt x="564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22;p31">
                <a:extLst>
                  <a:ext uri="{FF2B5EF4-FFF2-40B4-BE49-F238E27FC236}">
                    <a16:creationId xmlns:a16="http://schemas.microsoft.com/office/drawing/2014/main" id="{7A266781-85FF-45A8-AAEB-BD4B27EB49BB}"/>
                  </a:ext>
                </a:extLst>
              </p:cNvPr>
              <p:cNvSpPr/>
              <p:nvPr/>
            </p:nvSpPr>
            <p:spPr>
              <a:xfrm>
                <a:off x="-6682775" y="343550"/>
                <a:ext cx="23097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39" h="1021" extrusionOk="0">
                    <a:moveTo>
                      <a:pt x="510" y="1"/>
                    </a:moveTo>
                    <a:cubicBezTo>
                      <a:pt x="228" y="1"/>
                      <a:pt x="0" y="230"/>
                      <a:pt x="0" y="510"/>
                    </a:cubicBezTo>
                    <a:cubicBezTo>
                      <a:pt x="0" y="792"/>
                      <a:pt x="228" y="1021"/>
                      <a:pt x="510" y="1021"/>
                    </a:cubicBezTo>
                    <a:lnTo>
                      <a:pt x="8729" y="1021"/>
                    </a:lnTo>
                    <a:cubicBezTo>
                      <a:pt x="9010" y="1021"/>
                      <a:pt x="9239" y="792"/>
                      <a:pt x="9239" y="510"/>
                    </a:cubicBezTo>
                    <a:cubicBezTo>
                      <a:pt x="9239" y="230"/>
                      <a:pt x="9010" y="1"/>
                      <a:pt x="8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23;p31">
                <a:extLst>
                  <a:ext uri="{FF2B5EF4-FFF2-40B4-BE49-F238E27FC236}">
                    <a16:creationId xmlns:a16="http://schemas.microsoft.com/office/drawing/2014/main" id="{6F38D9CE-2641-4346-9197-0CA375B96696}"/>
                  </a:ext>
                </a:extLst>
              </p:cNvPr>
              <p:cNvSpPr/>
              <p:nvPr/>
            </p:nvSpPr>
            <p:spPr>
              <a:xfrm>
                <a:off x="-6682775" y="837125"/>
                <a:ext cx="2309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39" h="1020" extrusionOk="0">
                    <a:moveTo>
                      <a:pt x="510" y="0"/>
                    </a:moveTo>
                    <a:cubicBezTo>
                      <a:pt x="228" y="0"/>
                      <a:pt x="0" y="228"/>
                      <a:pt x="0" y="510"/>
                    </a:cubicBezTo>
                    <a:cubicBezTo>
                      <a:pt x="0" y="792"/>
                      <a:pt x="228" y="1019"/>
                      <a:pt x="510" y="1019"/>
                    </a:cubicBezTo>
                    <a:lnTo>
                      <a:pt x="8729" y="1019"/>
                    </a:lnTo>
                    <a:cubicBezTo>
                      <a:pt x="9010" y="1019"/>
                      <a:pt x="9239" y="792"/>
                      <a:pt x="9239" y="510"/>
                    </a:cubicBezTo>
                    <a:cubicBezTo>
                      <a:pt x="9239" y="228"/>
                      <a:pt x="9010" y="0"/>
                      <a:pt x="8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24;p31">
                <a:extLst>
                  <a:ext uri="{FF2B5EF4-FFF2-40B4-BE49-F238E27FC236}">
                    <a16:creationId xmlns:a16="http://schemas.microsoft.com/office/drawing/2014/main" id="{2FE919C3-775E-4458-A793-F5C1DD8E8900}"/>
                  </a:ext>
                </a:extLst>
              </p:cNvPr>
              <p:cNvSpPr/>
              <p:nvPr/>
            </p:nvSpPr>
            <p:spPr>
              <a:xfrm>
                <a:off x="-6756900" y="343575"/>
                <a:ext cx="138800" cy="519050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20762" extrusionOk="0">
                    <a:moveTo>
                      <a:pt x="2442" y="1"/>
                    </a:moveTo>
                    <a:cubicBezTo>
                      <a:pt x="1093" y="1"/>
                      <a:pt x="0" y="1094"/>
                      <a:pt x="0" y="2443"/>
                    </a:cubicBezTo>
                    <a:lnTo>
                      <a:pt x="0" y="18321"/>
                    </a:lnTo>
                    <a:cubicBezTo>
                      <a:pt x="0" y="19669"/>
                      <a:pt x="1093" y="20761"/>
                      <a:pt x="2442" y="20761"/>
                    </a:cubicBezTo>
                    <a:lnTo>
                      <a:pt x="5551" y="20761"/>
                    </a:lnTo>
                    <a:lnTo>
                      <a:pt x="55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25;p31">
                <a:extLst>
                  <a:ext uri="{FF2B5EF4-FFF2-40B4-BE49-F238E27FC236}">
                    <a16:creationId xmlns:a16="http://schemas.microsoft.com/office/drawing/2014/main" id="{B0291760-5947-4C63-AEA2-993FC5F00326}"/>
                  </a:ext>
                </a:extLst>
              </p:cNvPr>
              <p:cNvSpPr/>
              <p:nvPr/>
            </p:nvSpPr>
            <p:spPr>
              <a:xfrm>
                <a:off x="-6624400" y="3519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5277" y="1"/>
                    </a:moveTo>
                    <a:lnTo>
                      <a:pt x="995" y="4283"/>
                    </a:lnTo>
                    <a:lnTo>
                      <a:pt x="1" y="4283"/>
                    </a:lnTo>
                    <a:lnTo>
                      <a:pt x="1" y="4758"/>
                    </a:lnTo>
                    <a:lnTo>
                      <a:pt x="1192" y="4758"/>
                    </a:lnTo>
                    <a:lnTo>
                      <a:pt x="5614" y="338"/>
                    </a:lnTo>
                    <a:lnTo>
                      <a:pt x="52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26;p31">
                <a:extLst>
                  <a:ext uri="{FF2B5EF4-FFF2-40B4-BE49-F238E27FC236}">
                    <a16:creationId xmlns:a16="http://schemas.microsoft.com/office/drawing/2014/main" id="{399602DD-4E32-46E9-8737-F30F5160289F}"/>
                  </a:ext>
                </a:extLst>
              </p:cNvPr>
              <p:cNvSpPr/>
              <p:nvPr/>
            </p:nvSpPr>
            <p:spPr>
              <a:xfrm>
                <a:off x="-6624400" y="7382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1" y="0"/>
                    </a:moveTo>
                    <a:lnTo>
                      <a:pt x="1" y="477"/>
                    </a:lnTo>
                    <a:lnTo>
                      <a:pt x="995" y="477"/>
                    </a:lnTo>
                    <a:lnTo>
                      <a:pt x="5277" y="4759"/>
                    </a:lnTo>
                    <a:lnTo>
                      <a:pt x="5614" y="4422"/>
                    </a:lnTo>
                    <a:lnTo>
                      <a:pt x="1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27;p31">
                <a:extLst>
                  <a:ext uri="{FF2B5EF4-FFF2-40B4-BE49-F238E27FC236}">
                    <a16:creationId xmlns:a16="http://schemas.microsoft.com/office/drawing/2014/main" id="{68D681E7-4DB4-4839-9286-E9E1EC97C3DC}"/>
                  </a:ext>
                </a:extLst>
              </p:cNvPr>
              <p:cNvSpPr/>
              <p:nvPr/>
            </p:nvSpPr>
            <p:spPr>
              <a:xfrm>
                <a:off x="-4926650" y="343550"/>
                <a:ext cx="23100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021" extrusionOk="0">
                    <a:moveTo>
                      <a:pt x="510" y="1"/>
                    </a:moveTo>
                    <a:cubicBezTo>
                      <a:pt x="229" y="1"/>
                      <a:pt x="1" y="230"/>
                      <a:pt x="1" y="510"/>
                    </a:cubicBezTo>
                    <a:cubicBezTo>
                      <a:pt x="1" y="792"/>
                      <a:pt x="229" y="1021"/>
                      <a:pt x="510" y="1021"/>
                    </a:cubicBezTo>
                    <a:lnTo>
                      <a:pt x="8730" y="1021"/>
                    </a:lnTo>
                    <a:cubicBezTo>
                      <a:pt x="9011" y="1021"/>
                      <a:pt x="9239" y="792"/>
                      <a:pt x="9239" y="510"/>
                    </a:cubicBezTo>
                    <a:cubicBezTo>
                      <a:pt x="9239" y="230"/>
                      <a:pt x="9011" y="1"/>
                      <a:pt x="87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28;p31">
                <a:extLst>
                  <a:ext uri="{FF2B5EF4-FFF2-40B4-BE49-F238E27FC236}">
                    <a16:creationId xmlns:a16="http://schemas.microsoft.com/office/drawing/2014/main" id="{066A6079-DF53-46C0-BA76-4F9959DA8E1D}"/>
                  </a:ext>
                </a:extLst>
              </p:cNvPr>
              <p:cNvSpPr/>
              <p:nvPr/>
            </p:nvSpPr>
            <p:spPr>
              <a:xfrm>
                <a:off x="-4926650" y="837125"/>
                <a:ext cx="2310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020" extrusionOk="0">
                    <a:moveTo>
                      <a:pt x="510" y="0"/>
                    </a:moveTo>
                    <a:cubicBezTo>
                      <a:pt x="229" y="0"/>
                      <a:pt x="1" y="228"/>
                      <a:pt x="1" y="510"/>
                    </a:cubicBezTo>
                    <a:cubicBezTo>
                      <a:pt x="1" y="792"/>
                      <a:pt x="229" y="1019"/>
                      <a:pt x="510" y="1019"/>
                    </a:cubicBezTo>
                    <a:lnTo>
                      <a:pt x="8730" y="1019"/>
                    </a:lnTo>
                    <a:cubicBezTo>
                      <a:pt x="9011" y="1019"/>
                      <a:pt x="9239" y="792"/>
                      <a:pt x="9239" y="510"/>
                    </a:cubicBezTo>
                    <a:cubicBezTo>
                      <a:pt x="9239" y="228"/>
                      <a:pt x="9011" y="0"/>
                      <a:pt x="87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729;p31">
                <a:extLst>
                  <a:ext uri="{FF2B5EF4-FFF2-40B4-BE49-F238E27FC236}">
                    <a16:creationId xmlns:a16="http://schemas.microsoft.com/office/drawing/2014/main" id="{9F7F4388-1AEB-4770-ADF3-4E2027674A63}"/>
                  </a:ext>
                </a:extLst>
              </p:cNvPr>
              <p:cNvSpPr/>
              <p:nvPr/>
            </p:nvSpPr>
            <p:spPr>
              <a:xfrm>
                <a:off x="-4760325" y="343550"/>
                <a:ext cx="138800" cy="519075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20763" extrusionOk="0">
                    <a:moveTo>
                      <a:pt x="0" y="1"/>
                    </a:moveTo>
                    <a:lnTo>
                      <a:pt x="0" y="20762"/>
                    </a:lnTo>
                    <a:lnTo>
                      <a:pt x="3110" y="20762"/>
                    </a:lnTo>
                    <a:cubicBezTo>
                      <a:pt x="4459" y="20762"/>
                      <a:pt x="5551" y="19670"/>
                      <a:pt x="5551" y="18322"/>
                    </a:cubicBezTo>
                    <a:lnTo>
                      <a:pt x="5551" y="2442"/>
                    </a:lnTo>
                    <a:cubicBezTo>
                      <a:pt x="5551" y="1094"/>
                      <a:pt x="4459" y="1"/>
                      <a:pt x="3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30;p31">
                <a:extLst>
                  <a:ext uri="{FF2B5EF4-FFF2-40B4-BE49-F238E27FC236}">
                    <a16:creationId xmlns:a16="http://schemas.microsoft.com/office/drawing/2014/main" id="{D6113939-5D3C-4503-8F5C-1AE0C5EAB545}"/>
                  </a:ext>
                </a:extLst>
              </p:cNvPr>
              <p:cNvSpPr/>
              <p:nvPr/>
            </p:nvSpPr>
            <p:spPr>
              <a:xfrm>
                <a:off x="-4894400" y="3519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338" y="1"/>
                    </a:moveTo>
                    <a:lnTo>
                      <a:pt x="1" y="338"/>
                    </a:lnTo>
                    <a:lnTo>
                      <a:pt x="4423" y="4758"/>
                    </a:lnTo>
                    <a:lnTo>
                      <a:pt x="5614" y="4758"/>
                    </a:lnTo>
                    <a:lnTo>
                      <a:pt x="5614" y="4283"/>
                    </a:lnTo>
                    <a:lnTo>
                      <a:pt x="4621" y="4283"/>
                    </a:lnTo>
                    <a:lnTo>
                      <a:pt x="3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31;p31">
                <a:extLst>
                  <a:ext uri="{FF2B5EF4-FFF2-40B4-BE49-F238E27FC236}">
                    <a16:creationId xmlns:a16="http://schemas.microsoft.com/office/drawing/2014/main" id="{82D68656-F6A6-4FFE-8EDA-C202D6F5FD66}"/>
                  </a:ext>
                </a:extLst>
              </p:cNvPr>
              <p:cNvSpPr/>
              <p:nvPr/>
            </p:nvSpPr>
            <p:spPr>
              <a:xfrm>
                <a:off x="-4894400" y="738275"/>
                <a:ext cx="140350" cy="118975"/>
              </a:xfrm>
              <a:custGeom>
                <a:avLst/>
                <a:gdLst/>
                <a:ahLst/>
                <a:cxnLst/>
                <a:rect l="l" t="t" r="r" b="b"/>
                <a:pathLst>
                  <a:path w="5614" h="4759" extrusionOk="0">
                    <a:moveTo>
                      <a:pt x="4423" y="0"/>
                    </a:moveTo>
                    <a:lnTo>
                      <a:pt x="1" y="4422"/>
                    </a:lnTo>
                    <a:lnTo>
                      <a:pt x="338" y="4759"/>
                    </a:lnTo>
                    <a:lnTo>
                      <a:pt x="4621" y="477"/>
                    </a:lnTo>
                    <a:lnTo>
                      <a:pt x="5614" y="477"/>
                    </a:lnTo>
                    <a:lnTo>
                      <a:pt x="56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32;p31">
                <a:extLst>
                  <a:ext uri="{FF2B5EF4-FFF2-40B4-BE49-F238E27FC236}">
                    <a16:creationId xmlns:a16="http://schemas.microsoft.com/office/drawing/2014/main" id="{0E9C8BA1-DDE8-4F2A-99E1-3D56CC453934}"/>
                  </a:ext>
                </a:extLst>
              </p:cNvPr>
              <p:cNvSpPr/>
              <p:nvPr/>
            </p:nvSpPr>
            <p:spPr>
              <a:xfrm>
                <a:off x="-6295200" y="-109300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1"/>
                    </a:moveTo>
                    <a:cubicBezTo>
                      <a:pt x="317" y="1"/>
                      <a:pt x="1" y="317"/>
                      <a:pt x="1" y="708"/>
                    </a:cubicBezTo>
                    <a:cubicBezTo>
                      <a:pt x="1" y="1098"/>
                      <a:pt x="317" y="1415"/>
                      <a:pt x="707" y="1415"/>
                    </a:cubicBezTo>
                    <a:lnTo>
                      <a:pt x="47771" y="1415"/>
                    </a:lnTo>
                    <a:cubicBezTo>
                      <a:pt x="48161" y="1415"/>
                      <a:pt x="48478" y="1098"/>
                      <a:pt x="48478" y="708"/>
                    </a:cubicBezTo>
                    <a:cubicBezTo>
                      <a:pt x="48478" y="317"/>
                      <a:pt x="48161" y="1"/>
                      <a:pt x="47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33;p31">
                <a:extLst>
                  <a:ext uri="{FF2B5EF4-FFF2-40B4-BE49-F238E27FC236}">
                    <a16:creationId xmlns:a16="http://schemas.microsoft.com/office/drawing/2014/main" id="{B4A6E247-A131-44A8-AC1E-51210625D440}"/>
                  </a:ext>
                </a:extLst>
              </p:cNvPr>
              <p:cNvSpPr/>
              <p:nvPr/>
            </p:nvSpPr>
            <p:spPr>
              <a:xfrm>
                <a:off x="-6295200" y="-55750"/>
                <a:ext cx="1211950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4" extrusionOk="0">
                    <a:moveTo>
                      <a:pt x="707" y="0"/>
                    </a:moveTo>
                    <a:cubicBezTo>
                      <a:pt x="317" y="0"/>
                      <a:pt x="1" y="317"/>
                      <a:pt x="1" y="707"/>
                    </a:cubicBezTo>
                    <a:cubicBezTo>
                      <a:pt x="1" y="1097"/>
                      <a:pt x="317" y="1414"/>
                      <a:pt x="707" y="1414"/>
                    </a:cubicBezTo>
                    <a:lnTo>
                      <a:pt x="47771" y="1414"/>
                    </a:lnTo>
                    <a:cubicBezTo>
                      <a:pt x="48161" y="1414"/>
                      <a:pt x="48478" y="1097"/>
                      <a:pt x="48478" y="707"/>
                    </a:cubicBezTo>
                    <a:cubicBezTo>
                      <a:pt x="48478" y="317"/>
                      <a:pt x="48161" y="0"/>
                      <a:pt x="47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34;p31">
                <a:extLst>
                  <a:ext uri="{FF2B5EF4-FFF2-40B4-BE49-F238E27FC236}">
                    <a16:creationId xmlns:a16="http://schemas.microsoft.com/office/drawing/2014/main" id="{4A9D2242-B71E-4187-8FAE-B0B7700C8D54}"/>
                  </a:ext>
                </a:extLst>
              </p:cNvPr>
              <p:cNvSpPr/>
              <p:nvPr/>
            </p:nvSpPr>
            <p:spPr>
              <a:xfrm>
                <a:off x="-6295200" y="-2225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0"/>
                    </a:moveTo>
                    <a:cubicBezTo>
                      <a:pt x="317" y="0"/>
                      <a:pt x="1" y="317"/>
                      <a:pt x="1" y="707"/>
                    </a:cubicBezTo>
                    <a:cubicBezTo>
                      <a:pt x="1" y="1098"/>
                      <a:pt x="317" y="1414"/>
                      <a:pt x="707" y="1414"/>
                    </a:cubicBezTo>
                    <a:lnTo>
                      <a:pt x="47771" y="1414"/>
                    </a:lnTo>
                    <a:cubicBezTo>
                      <a:pt x="48161" y="1414"/>
                      <a:pt x="48478" y="1098"/>
                      <a:pt x="48478" y="707"/>
                    </a:cubicBezTo>
                    <a:cubicBezTo>
                      <a:pt x="48478" y="317"/>
                      <a:pt x="48161" y="0"/>
                      <a:pt x="47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35;p31">
                <a:extLst>
                  <a:ext uri="{FF2B5EF4-FFF2-40B4-BE49-F238E27FC236}">
                    <a16:creationId xmlns:a16="http://schemas.microsoft.com/office/drawing/2014/main" id="{69A081C8-3AD4-46F8-8657-DFE71EC7B2BD}"/>
                  </a:ext>
                </a:extLst>
              </p:cNvPr>
              <p:cNvSpPr/>
              <p:nvPr/>
            </p:nvSpPr>
            <p:spPr>
              <a:xfrm>
                <a:off x="-6295200" y="51300"/>
                <a:ext cx="1211950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48478" h="1415" extrusionOk="0">
                    <a:moveTo>
                      <a:pt x="707" y="1"/>
                    </a:moveTo>
                    <a:cubicBezTo>
                      <a:pt x="317" y="1"/>
                      <a:pt x="1" y="317"/>
                      <a:pt x="1" y="708"/>
                    </a:cubicBezTo>
                    <a:cubicBezTo>
                      <a:pt x="1" y="1098"/>
                      <a:pt x="317" y="1415"/>
                      <a:pt x="707" y="1415"/>
                    </a:cubicBezTo>
                    <a:lnTo>
                      <a:pt x="47771" y="1415"/>
                    </a:lnTo>
                    <a:cubicBezTo>
                      <a:pt x="48161" y="1415"/>
                      <a:pt x="48478" y="1098"/>
                      <a:pt x="48478" y="708"/>
                    </a:cubicBezTo>
                    <a:cubicBezTo>
                      <a:pt x="48478" y="317"/>
                      <a:pt x="48161" y="1"/>
                      <a:pt x="47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36;p31">
                <a:extLst>
                  <a:ext uri="{FF2B5EF4-FFF2-40B4-BE49-F238E27FC236}">
                    <a16:creationId xmlns:a16="http://schemas.microsoft.com/office/drawing/2014/main" id="{0C7A4F4C-DAFE-42BF-9E6B-8BB83C8ED0AE}"/>
                  </a:ext>
                </a:extLst>
              </p:cNvPr>
              <p:cNvSpPr/>
              <p:nvPr/>
            </p:nvSpPr>
            <p:spPr>
              <a:xfrm>
                <a:off x="-6285625" y="893775"/>
                <a:ext cx="1192825" cy="688100"/>
              </a:xfrm>
              <a:custGeom>
                <a:avLst/>
                <a:gdLst/>
                <a:ahLst/>
                <a:cxnLst/>
                <a:rect l="l" t="t" r="r" b="b"/>
                <a:pathLst>
                  <a:path w="47713" h="27524" extrusionOk="0">
                    <a:moveTo>
                      <a:pt x="3668" y="0"/>
                    </a:moveTo>
                    <a:cubicBezTo>
                      <a:pt x="1643" y="0"/>
                      <a:pt x="0" y="1643"/>
                      <a:pt x="1" y="3668"/>
                    </a:cubicBezTo>
                    <a:lnTo>
                      <a:pt x="1" y="27523"/>
                    </a:lnTo>
                    <a:lnTo>
                      <a:pt x="47712" y="27523"/>
                    </a:lnTo>
                    <a:lnTo>
                      <a:pt x="47712" y="3668"/>
                    </a:lnTo>
                    <a:cubicBezTo>
                      <a:pt x="47712" y="1642"/>
                      <a:pt x="46070" y="0"/>
                      <a:pt x="440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37;p31">
                <a:extLst>
                  <a:ext uri="{FF2B5EF4-FFF2-40B4-BE49-F238E27FC236}">
                    <a16:creationId xmlns:a16="http://schemas.microsoft.com/office/drawing/2014/main" id="{936A31DA-5AD0-4098-BA13-48ADF3E245B9}"/>
                  </a:ext>
                </a:extLst>
              </p:cNvPr>
              <p:cNvSpPr/>
              <p:nvPr/>
            </p:nvSpPr>
            <p:spPr>
              <a:xfrm>
                <a:off x="-6285625" y="1524425"/>
                <a:ext cx="119282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47713" h="2298" extrusionOk="0">
                    <a:moveTo>
                      <a:pt x="0" y="1"/>
                    </a:moveTo>
                    <a:lnTo>
                      <a:pt x="0" y="2297"/>
                    </a:lnTo>
                    <a:lnTo>
                      <a:pt x="47712" y="2297"/>
                    </a:lnTo>
                    <a:lnTo>
                      <a:pt x="477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38;p31">
                <a:extLst>
                  <a:ext uri="{FF2B5EF4-FFF2-40B4-BE49-F238E27FC236}">
                    <a16:creationId xmlns:a16="http://schemas.microsoft.com/office/drawing/2014/main" id="{BD513797-A00B-4B77-91F5-218E55B86AC8}"/>
                  </a:ext>
                </a:extLst>
              </p:cNvPr>
              <p:cNvSpPr/>
              <p:nvPr/>
            </p:nvSpPr>
            <p:spPr>
              <a:xfrm>
                <a:off x="-6610125" y="1352025"/>
                <a:ext cx="324550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12982" h="9195" extrusionOk="0">
                    <a:moveTo>
                      <a:pt x="2557" y="0"/>
                    </a:moveTo>
                    <a:cubicBezTo>
                      <a:pt x="1145" y="0"/>
                      <a:pt x="0" y="1146"/>
                      <a:pt x="0" y="2560"/>
                    </a:cubicBezTo>
                    <a:lnTo>
                      <a:pt x="0" y="6633"/>
                    </a:lnTo>
                    <a:cubicBezTo>
                      <a:pt x="0" y="8048"/>
                      <a:pt x="1145" y="9194"/>
                      <a:pt x="2557" y="9194"/>
                    </a:cubicBezTo>
                    <a:lnTo>
                      <a:pt x="12981" y="9194"/>
                    </a:lnTo>
                    <a:lnTo>
                      <a:pt x="12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39;p31">
                <a:extLst>
                  <a:ext uri="{FF2B5EF4-FFF2-40B4-BE49-F238E27FC236}">
                    <a16:creationId xmlns:a16="http://schemas.microsoft.com/office/drawing/2014/main" id="{2AB9E87B-149E-47A6-BE75-42DBE8564C24}"/>
                  </a:ext>
                </a:extLst>
              </p:cNvPr>
              <p:cNvSpPr/>
              <p:nvPr/>
            </p:nvSpPr>
            <p:spPr>
              <a:xfrm>
                <a:off x="-6610125" y="1466975"/>
                <a:ext cx="324550" cy="114900"/>
              </a:xfrm>
              <a:custGeom>
                <a:avLst/>
                <a:gdLst/>
                <a:ahLst/>
                <a:cxnLst/>
                <a:rect l="l" t="t" r="r" b="b"/>
                <a:pathLst>
                  <a:path w="12982" h="4596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0" y="3450"/>
                      <a:pt x="1145" y="4595"/>
                      <a:pt x="2557" y="4595"/>
                    </a:cubicBezTo>
                    <a:lnTo>
                      <a:pt x="12981" y="4595"/>
                    </a:lnTo>
                    <a:lnTo>
                      <a:pt x="1298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40;p31">
                <a:extLst>
                  <a:ext uri="{FF2B5EF4-FFF2-40B4-BE49-F238E27FC236}">
                    <a16:creationId xmlns:a16="http://schemas.microsoft.com/office/drawing/2014/main" id="{6DFF66FD-0D4E-4F8C-98DB-80CCB928D8EF}"/>
                  </a:ext>
                </a:extLst>
              </p:cNvPr>
              <p:cNvSpPr/>
              <p:nvPr/>
            </p:nvSpPr>
            <p:spPr>
              <a:xfrm>
                <a:off x="-5092825" y="1352025"/>
                <a:ext cx="324525" cy="229875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9195" extrusionOk="0">
                    <a:moveTo>
                      <a:pt x="0" y="0"/>
                    </a:moveTo>
                    <a:lnTo>
                      <a:pt x="0" y="9194"/>
                    </a:lnTo>
                    <a:lnTo>
                      <a:pt x="10424" y="9194"/>
                    </a:lnTo>
                    <a:cubicBezTo>
                      <a:pt x="11835" y="9194"/>
                      <a:pt x="12980" y="8048"/>
                      <a:pt x="12980" y="6633"/>
                    </a:cubicBezTo>
                    <a:lnTo>
                      <a:pt x="12980" y="2560"/>
                    </a:lnTo>
                    <a:cubicBezTo>
                      <a:pt x="12980" y="1146"/>
                      <a:pt x="11835" y="0"/>
                      <a:pt x="104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41;p31">
                <a:extLst>
                  <a:ext uri="{FF2B5EF4-FFF2-40B4-BE49-F238E27FC236}">
                    <a16:creationId xmlns:a16="http://schemas.microsoft.com/office/drawing/2014/main" id="{9AAD3089-FCC6-47D6-A534-26BAF7E3B047}"/>
                  </a:ext>
                </a:extLst>
              </p:cNvPr>
              <p:cNvSpPr/>
              <p:nvPr/>
            </p:nvSpPr>
            <p:spPr>
              <a:xfrm>
                <a:off x="-5092825" y="1466975"/>
                <a:ext cx="324525" cy="114900"/>
              </a:xfrm>
              <a:custGeom>
                <a:avLst/>
                <a:gdLst/>
                <a:ahLst/>
                <a:cxnLst/>
                <a:rect l="l" t="t" r="r" b="b"/>
                <a:pathLst>
                  <a:path w="12981" h="4596" extrusionOk="0">
                    <a:moveTo>
                      <a:pt x="12980" y="0"/>
                    </a:moveTo>
                    <a:lnTo>
                      <a:pt x="0" y="1"/>
                    </a:lnTo>
                    <a:lnTo>
                      <a:pt x="0" y="4595"/>
                    </a:lnTo>
                    <a:lnTo>
                      <a:pt x="10424" y="4595"/>
                    </a:lnTo>
                    <a:cubicBezTo>
                      <a:pt x="11835" y="4595"/>
                      <a:pt x="12980" y="3450"/>
                      <a:pt x="12980" y="2035"/>
                    </a:cubicBezTo>
                    <a:lnTo>
                      <a:pt x="129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42;p31">
                <a:extLst>
                  <a:ext uri="{FF2B5EF4-FFF2-40B4-BE49-F238E27FC236}">
                    <a16:creationId xmlns:a16="http://schemas.microsoft.com/office/drawing/2014/main" id="{3FE543BD-8C87-4F4F-BEEF-ED3DFA9E59AC}"/>
                  </a:ext>
                </a:extLst>
              </p:cNvPr>
              <p:cNvSpPr/>
              <p:nvPr/>
            </p:nvSpPr>
            <p:spPr>
              <a:xfrm>
                <a:off x="-6232225" y="964225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43;p31">
                <a:extLst>
                  <a:ext uri="{FF2B5EF4-FFF2-40B4-BE49-F238E27FC236}">
                    <a16:creationId xmlns:a16="http://schemas.microsoft.com/office/drawing/2014/main" id="{727CD80E-8AC5-4FCF-8AAF-736AF10154C7}"/>
                  </a:ext>
                </a:extLst>
              </p:cNvPr>
              <p:cNvSpPr/>
              <p:nvPr/>
            </p:nvSpPr>
            <p:spPr>
              <a:xfrm>
                <a:off x="-6232225" y="1045000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5"/>
                    </a:cubicBezTo>
                    <a:cubicBezTo>
                      <a:pt x="0" y="1141"/>
                      <a:pt x="329" y="1469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1"/>
                      <a:pt x="43441" y="735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44;p31">
                <a:extLst>
                  <a:ext uri="{FF2B5EF4-FFF2-40B4-BE49-F238E27FC236}">
                    <a16:creationId xmlns:a16="http://schemas.microsoft.com/office/drawing/2014/main" id="{ADEFA669-2DED-49BA-A7BE-7CD890D2B404}"/>
                  </a:ext>
                </a:extLst>
              </p:cNvPr>
              <p:cNvSpPr/>
              <p:nvPr/>
            </p:nvSpPr>
            <p:spPr>
              <a:xfrm>
                <a:off x="-6232225" y="1125800"/>
                <a:ext cx="10860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69" extrusionOk="0">
                    <a:moveTo>
                      <a:pt x="42709" y="0"/>
                    </a:moveTo>
                    <a:cubicBezTo>
                      <a:pt x="42709" y="0"/>
                      <a:pt x="42708" y="0"/>
                      <a:pt x="42707" y="0"/>
                    </a:cubicBezTo>
                    <a:lnTo>
                      <a:pt x="734" y="0"/>
                    </a:ln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8"/>
                    </a:cubicBezTo>
                    <a:lnTo>
                      <a:pt x="42707" y="1468"/>
                    </a:lnTo>
                    <a:cubicBezTo>
                      <a:pt x="43113" y="1468"/>
                      <a:pt x="43441" y="1140"/>
                      <a:pt x="43441" y="734"/>
                    </a:cubicBezTo>
                    <a:cubicBezTo>
                      <a:pt x="43441" y="329"/>
                      <a:pt x="43114" y="0"/>
                      <a:pt x="427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45;p31">
                <a:extLst>
                  <a:ext uri="{FF2B5EF4-FFF2-40B4-BE49-F238E27FC236}">
                    <a16:creationId xmlns:a16="http://schemas.microsoft.com/office/drawing/2014/main" id="{E935E0CE-6F0A-469B-8623-76A15085AAAE}"/>
                  </a:ext>
                </a:extLst>
              </p:cNvPr>
              <p:cNvSpPr/>
              <p:nvPr/>
            </p:nvSpPr>
            <p:spPr>
              <a:xfrm>
                <a:off x="-6232225" y="1206575"/>
                <a:ext cx="1086050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69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8"/>
                      <a:pt x="734" y="1468"/>
                    </a:cubicBezTo>
                    <a:lnTo>
                      <a:pt x="42707" y="1468"/>
                    </a:lnTo>
                    <a:cubicBezTo>
                      <a:pt x="43113" y="1468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46;p31">
                <a:extLst>
                  <a:ext uri="{FF2B5EF4-FFF2-40B4-BE49-F238E27FC236}">
                    <a16:creationId xmlns:a16="http://schemas.microsoft.com/office/drawing/2014/main" id="{D45A9DDF-A187-4100-A0B5-583108919C10}"/>
                  </a:ext>
                </a:extLst>
              </p:cNvPr>
              <p:cNvSpPr/>
              <p:nvPr/>
            </p:nvSpPr>
            <p:spPr>
              <a:xfrm>
                <a:off x="-6232225" y="1287350"/>
                <a:ext cx="1086050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470" extrusionOk="0">
                    <a:moveTo>
                      <a:pt x="734" y="0"/>
                    </a:moveTo>
                    <a:cubicBezTo>
                      <a:pt x="329" y="0"/>
                      <a:pt x="0" y="329"/>
                      <a:pt x="0" y="734"/>
                    </a:cubicBezTo>
                    <a:cubicBezTo>
                      <a:pt x="0" y="1140"/>
                      <a:pt x="329" y="1469"/>
                      <a:pt x="734" y="1469"/>
                    </a:cubicBezTo>
                    <a:lnTo>
                      <a:pt x="42707" y="1469"/>
                    </a:lnTo>
                    <a:cubicBezTo>
                      <a:pt x="43113" y="1469"/>
                      <a:pt x="43441" y="1140"/>
                      <a:pt x="43441" y="734"/>
                    </a:cubicBezTo>
                    <a:cubicBezTo>
                      <a:pt x="43441" y="329"/>
                      <a:pt x="43113" y="0"/>
                      <a:pt x="427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47;p31">
                <a:extLst>
                  <a:ext uri="{FF2B5EF4-FFF2-40B4-BE49-F238E27FC236}">
                    <a16:creationId xmlns:a16="http://schemas.microsoft.com/office/drawing/2014/main" id="{0EE7F5E8-13EF-4C55-AB39-BBBAAA41295E}"/>
                  </a:ext>
                </a:extLst>
              </p:cNvPr>
              <p:cNvSpPr/>
              <p:nvPr/>
            </p:nvSpPr>
            <p:spPr>
              <a:xfrm>
                <a:off x="-6025700" y="1719925"/>
                <a:ext cx="672975" cy="133650"/>
              </a:xfrm>
              <a:custGeom>
                <a:avLst/>
                <a:gdLst/>
                <a:ahLst/>
                <a:cxnLst/>
                <a:rect l="l" t="t" r="r" b="b"/>
                <a:pathLst>
                  <a:path w="26919" h="5346" extrusionOk="0">
                    <a:moveTo>
                      <a:pt x="1657" y="0"/>
                    </a:moveTo>
                    <a:cubicBezTo>
                      <a:pt x="741" y="0"/>
                      <a:pt x="1" y="742"/>
                      <a:pt x="1" y="1657"/>
                    </a:cubicBezTo>
                    <a:lnTo>
                      <a:pt x="1" y="3688"/>
                    </a:lnTo>
                    <a:cubicBezTo>
                      <a:pt x="1" y="4603"/>
                      <a:pt x="742" y="5345"/>
                      <a:pt x="1659" y="5345"/>
                    </a:cubicBezTo>
                    <a:lnTo>
                      <a:pt x="25261" y="5345"/>
                    </a:lnTo>
                    <a:cubicBezTo>
                      <a:pt x="26176" y="5345"/>
                      <a:pt x="26919" y="4604"/>
                      <a:pt x="26919" y="3688"/>
                    </a:cubicBezTo>
                    <a:lnTo>
                      <a:pt x="26919" y="1658"/>
                    </a:lnTo>
                    <a:cubicBezTo>
                      <a:pt x="26919" y="742"/>
                      <a:pt x="26176" y="0"/>
                      <a:pt x="25261" y="0"/>
                    </a:cubicBezTo>
                    <a:lnTo>
                      <a:pt x="1659" y="0"/>
                    </a:lnTo>
                    <a:cubicBezTo>
                      <a:pt x="1658" y="0"/>
                      <a:pt x="1657" y="0"/>
                      <a:pt x="16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48;p31">
                <a:extLst>
                  <a:ext uri="{FF2B5EF4-FFF2-40B4-BE49-F238E27FC236}">
                    <a16:creationId xmlns:a16="http://schemas.microsoft.com/office/drawing/2014/main" id="{7ECC56C5-DF2B-47BA-9180-A2E51FEA2381}"/>
                  </a:ext>
                </a:extLst>
              </p:cNvPr>
              <p:cNvSpPr/>
              <p:nvPr/>
            </p:nvSpPr>
            <p:spPr>
              <a:xfrm>
                <a:off x="-6485725" y="1672625"/>
                <a:ext cx="295050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7924" extrusionOk="0">
                    <a:moveTo>
                      <a:pt x="1321" y="0"/>
                    </a:moveTo>
                    <a:cubicBezTo>
                      <a:pt x="589" y="0"/>
                      <a:pt x="1" y="590"/>
                      <a:pt x="1" y="1322"/>
                    </a:cubicBezTo>
                    <a:lnTo>
                      <a:pt x="1" y="6603"/>
                    </a:lnTo>
                    <a:cubicBezTo>
                      <a:pt x="1" y="7335"/>
                      <a:pt x="589" y="7924"/>
                      <a:pt x="1321" y="7924"/>
                    </a:cubicBezTo>
                    <a:lnTo>
                      <a:pt x="10481" y="7924"/>
                    </a:lnTo>
                    <a:cubicBezTo>
                      <a:pt x="11212" y="7924"/>
                      <a:pt x="11801" y="7335"/>
                      <a:pt x="11801" y="6603"/>
                    </a:cubicBezTo>
                    <a:lnTo>
                      <a:pt x="11801" y="1322"/>
                    </a:lnTo>
                    <a:cubicBezTo>
                      <a:pt x="11801" y="590"/>
                      <a:pt x="11212" y="0"/>
                      <a:pt x="104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49;p31">
                <a:extLst>
                  <a:ext uri="{FF2B5EF4-FFF2-40B4-BE49-F238E27FC236}">
                    <a16:creationId xmlns:a16="http://schemas.microsoft.com/office/drawing/2014/main" id="{5ED05764-E5ED-47B8-997B-F42352DEB815}"/>
                  </a:ext>
                </a:extLst>
              </p:cNvPr>
              <p:cNvSpPr/>
              <p:nvPr/>
            </p:nvSpPr>
            <p:spPr>
              <a:xfrm>
                <a:off x="-6485725" y="1758150"/>
                <a:ext cx="295050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11802" h="4503" extrusionOk="0">
                    <a:moveTo>
                      <a:pt x="996" y="1"/>
                    </a:moveTo>
                    <a:cubicBezTo>
                      <a:pt x="444" y="1"/>
                      <a:pt x="1" y="446"/>
                      <a:pt x="1" y="997"/>
                    </a:cubicBezTo>
                    <a:lnTo>
                      <a:pt x="1" y="3507"/>
                    </a:lnTo>
                    <a:cubicBezTo>
                      <a:pt x="1" y="4059"/>
                      <a:pt x="444" y="4503"/>
                      <a:pt x="996" y="4503"/>
                    </a:cubicBezTo>
                    <a:lnTo>
                      <a:pt x="10806" y="4503"/>
                    </a:lnTo>
                    <a:cubicBezTo>
                      <a:pt x="11357" y="4503"/>
                      <a:pt x="11801" y="4059"/>
                      <a:pt x="11801" y="3507"/>
                    </a:cubicBezTo>
                    <a:lnTo>
                      <a:pt x="11801" y="997"/>
                    </a:lnTo>
                    <a:cubicBezTo>
                      <a:pt x="11801" y="446"/>
                      <a:pt x="11357" y="1"/>
                      <a:pt x="10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50;p31">
                <a:extLst>
                  <a:ext uri="{FF2B5EF4-FFF2-40B4-BE49-F238E27FC236}">
                    <a16:creationId xmlns:a16="http://schemas.microsoft.com/office/drawing/2014/main" id="{13E62881-531D-406D-B413-AD4FCFA9D37A}"/>
                  </a:ext>
                </a:extLst>
              </p:cNvPr>
              <p:cNvSpPr/>
              <p:nvPr/>
            </p:nvSpPr>
            <p:spPr>
              <a:xfrm>
                <a:off x="-5187750" y="1672625"/>
                <a:ext cx="295025" cy="198100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7924" extrusionOk="0">
                    <a:moveTo>
                      <a:pt x="1322" y="0"/>
                    </a:moveTo>
                    <a:cubicBezTo>
                      <a:pt x="590" y="0"/>
                      <a:pt x="0" y="590"/>
                      <a:pt x="0" y="1322"/>
                    </a:cubicBezTo>
                    <a:lnTo>
                      <a:pt x="0" y="6603"/>
                    </a:lnTo>
                    <a:cubicBezTo>
                      <a:pt x="0" y="7335"/>
                      <a:pt x="590" y="7924"/>
                      <a:pt x="1322" y="7924"/>
                    </a:cubicBezTo>
                    <a:lnTo>
                      <a:pt x="10480" y="7924"/>
                    </a:lnTo>
                    <a:cubicBezTo>
                      <a:pt x="11212" y="7924"/>
                      <a:pt x="11801" y="7335"/>
                      <a:pt x="11801" y="6603"/>
                    </a:cubicBezTo>
                    <a:lnTo>
                      <a:pt x="11801" y="1322"/>
                    </a:lnTo>
                    <a:cubicBezTo>
                      <a:pt x="11801" y="590"/>
                      <a:pt x="11212" y="0"/>
                      <a:pt x="10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51;p31">
                <a:extLst>
                  <a:ext uri="{FF2B5EF4-FFF2-40B4-BE49-F238E27FC236}">
                    <a16:creationId xmlns:a16="http://schemas.microsoft.com/office/drawing/2014/main" id="{EA2B3950-F289-4B15-8D81-15DD07AD45B0}"/>
                  </a:ext>
                </a:extLst>
              </p:cNvPr>
              <p:cNvSpPr/>
              <p:nvPr/>
            </p:nvSpPr>
            <p:spPr>
              <a:xfrm>
                <a:off x="-5187750" y="1758150"/>
                <a:ext cx="295025" cy="112575"/>
              </a:xfrm>
              <a:custGeom>
                <a:avLst/>
                <a:gdLst/>
                <a:ahLst/>
                <a:cxnLst/>
                <a:rect l="l" t="t" r="r" b="b"/>
                <a:pathLst>
                  <a:path w="11801" h="4503" extrusionOk="0">
                    <a:moveTo>
                      <a:pt x="997" y="1"/>
                    </a:moveTo>
                    <a:cubicBezTo>
                      <a:pt x="445" y="1"/>
                      <a:pt x="0" y="446"/>
                      <a:pt x="0" y="997"/>
                    </a:cubicBezTo>
                    <a:lnTo>
                      <a:pt x="0" y="3507"/>
                    </a:lnTo>
                    <a:cubicBezTo>
                      <a:pt x="0" y="4059"/>
                      <a:pt x="445" y="4503"/>
                      <a:pt x="997" y="4503"/>
                    </a:cubicBezTo>
                    <a:lnTo>
                      <a:pt x="10806" y="4503"/>
                    </a:lnTo>
                    <a:cubicBezTo>
                      <a:pt x="11357" y="4503"/>
                      <a:pt x="11801" y="4059"/>
                      <a:pt x="11801" y="3507"/>
                    </a:cubicBezTo>
                    <a:lnTo>
                      <a:pt x="11801" y="997"/>
                    </a:lnTo>
                    <a:cubicBezTo>
                      <a:pt x="11801" y="446"/>
                      <a:pt x="11357" y="1"/>
                      <a:pt x="108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52;p31">
                <a:extLst>
                  <a:ext uri="{FF2B5EF4-FFF2-40B4-BE49-F238E27FC236}">
                    <a16:creationId xmlns:a16="http://schemas.microsoft.com/office/drawing/2014/main" id="{CD36525E-977E-4F1C-A841-28B67333CF09}"/>
                  </a:ext>
                </a:extLst>
              </p:cNvPr>
              <p:cNvSpPr/>
              <p:nvPr/>
            </p:nvSpPr>
            <p:spPr>
              <a:xfrm>
                <a:off x="-6484250" y="941525"/>
                <a:ext cx="158850" cy="376975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15079" extrusionOk="0">
                    <a:moveTo>
                      <a:pt x="3688" y="1024"/>
                    </a:moveTo>
                    <a:cubicBezTo>
                      <a:pt x="4595" y="1024"/>
                      <a:pt x="5329" y="1759"/>
                      <a:pt x="5330" y="2667"/>
                    </a:cubicBezTo>
                    <a:lnTo>
                      <a:pt x="5330" y="12414"/>
                    </a:lnTo>
                    <a:cubicBezTo>
                      <a:pt x="5329" y="13320"/>
                      <a:pt x="4595" y="14055"/>
                      <a:pt x="3688" y="14056"/>
                    </a:cubicBezTo>
                    <a:lnTo>
                      <a:pt x="2665" y="14056"/>
                    </a:lnTo>
                    <a:cubicBezTo>
                      <a:pt x="1759" y="14055"/>
                      <a:pt x="1024" y="13320"/>
                      <a:pt x="1024" y="12414"/>
                    </a:cubicBezTo>
                    <a:lnTo>
                      <a:pt x="1024" y="2667"/>
                    </a:lnTo>
                    <a:cubicBezTo>
                      <a:pt x="1024" y="1759"/>
                      <a:pt x="1759" y="1024"/>
                      <a:pt x="2665" y="1024"/>
                    </a:cubicBezTo>
                    <a:close/>
                    <a:moveTo>
                      <a:pt x="2665" y="1"/>
                    </a:moveTo>
                    <a:cubicBezTo>
                      <a:pt x="1196" y="1"/>
                      <a:pt x="0" y="1197"/>
                      <a:pt x="0" y="2667"/>
                    </a:cubicBezTo>
                    <a:lnTo>
                      <a:pt x="0" y="12414"/>
                    </a:lnTo>
                    <a:cubicBezTo>
                      <a:pt x="0" y="13883"/>
                      <a:pt x="1196" y="15079"/>
                      <a:pt x="2665" y="15079"/>
                    </a:cubicBezTo>
                    <a:lnTo>
                      <a:pt x="3688" y="15079"/>
                    </a:lnTo>
                    <a:cubicBezTo>
                      <a:pt x="5158" y="15079"/>
                      <a:pt x="6354" y="13883"/>
                      <a:pt x="6354" y="12414"/>
                    </a:cubicBezTo>
                    <a:lnTo>
                      <a:pt x="6354" y="2667"/>
                    </a:lnTo>
                    <a:cubicBezTo>
                      <a:pt x="6354" y="1197"/>
                      <a:pt x="5158" y="1"/>
                      <a:pt x="3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53;p31">
                <a:extLst>
                  <a:ext uri="{FF2B5EF4-FFF2-40B4-BE49-F238E27FC236}">
                    <a16:creationId xmlns:a16="http://schemas.microsoft.com/office/drawing/2014/main" id="{32FC04C7-FBF4-472C-88D2-394EC328D3A2}"/>
                  </a:ext>
                </a:extLst>
              </p:cNvPr>
              <p:cNvSpPr/>
              <p:nvPr/>
            </p:nvSpPr>
            <p:spPr>
              <a:xfrm>
                <a:off x="-5048525" y="941525"/>
                <a:ext cx="158875" cy="376975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15079" extrusionOk="0">
                    <a:moveTo>
                      <a:pt x="3688" y="1024"/>
                    </a:moveTo>
                    <a:cubicBezTo>
                      <a:pt x="4595" y="1024"/>
                      <a:pt x="5330" y="1759"/>
                      <a:pt x="5331" y="2667"/>
                    </a:cubicBezTo>
                    <a:lnTo>
                      <a:pt x="5331" y="12414"/>
                    </a:lnTo>
                    <a:cubicBezTo>
                      <a:pt x="5330" y="13320"/>
                      <a:pt x="4595" y="14055"/>
                      <a:pt x="3688" y="14056"/>
                    </a:cubicBezTo>
                    <a:lnTo>
                      <a:pt x="2666" y="14056"/>
                    </a:lnTo>
                    <a:cubicBezTo>
                      <a:pt x="1759" y="14055"/>
                      <a:pt x="1024" y="13320"/>
                      <a:pt x="1023" y="12414"/>
                    </a:cubicBezTo>
                    <a:lnTo>
                      <a:pt x="1023" y="2667"/>
                    </a:lnTo>
                    <a:cubicBezTo>
                      <a:pt x="1024" y="1759"/>
                      <a:pt x="1759" y="1024"/>
                      <a:pt x="2666" y="1024"/>
                    </a:cubicBezTo>
                    <a:close/>
                    <a:moveTo>
                      <a:pt x="2666" y="1"/>
                    </a:moveTo>
                    <a:cubicBezTo>
                      <a:pt x="1196" y="1"/>
                      <a:pt x="1" y="1197"/>
                      <a:pt x="1" y="2667"/>
                    </a:cubicBezTo>
                    <a:lnTo>
                      <a:pt x="1" y="12414"/>
                    </a:lnTo>
                    <a:cubicBezTo>
                      <a:pt x="1" y="13883"/>
                      <a:pt x="1196" y="15079"/>
                      <a:pt x="2666" y="15079"/>
                    </a:cubicBezTo>
                    <a:lnTo>
                      <a:pt x="3688" y="15079"/>
                    </a:lnTo>
                    <a:cubicBezTo>
                      <a:pt x="5157" y="15079"/>
                      <a:pt x="6354" y="13883"/>
                      <a:pt x="6353" y="12414"/>
                    </a:cubicBezTo>
                    <a:lnTo>
                      <a:pt x="6353" y="2667"/>
                    </a:lnTo>
                    <a:cubicBezTo>
                      <a:pt x="6353" y="1197"/>
                      <a:pt x="5157" y="1"/>
                      <a:pt x="36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" name="Imagem 15" descr="Logotipo&#10;&#10;Descrição gerada automaticamente">
              <a:extLst>
                <a:ext uri="{FF2B5EF4-FFF2-40B4-BE49-F238E27FC236}">
                  <a16:creationId xmlns:a16="http://schemas.microsoft.com/office/drawing/2014/main" id="{B6CF657D-B21F-4644-91A0-8467ADF84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473"/>
            <a:stretch/>
          </p:blipFill>
          <p:spPr>
            <a:xfrm>
              <a:off x="6795613" y="2951074"/>
              <a:ext cx="694079" cy="173654"/>
            </a:xfrm>
            <a:prstGeom prst="rect">
              <a:avLst/>
            </a:prstGeom>
          </p:spPr>
        </p:pic>
      </p:grpSp>
      <p:pic>
        <p:nvPicPr>
          <p:cNvPr id="60" name="Imagem 59" descr="Logotipo&#10;&#10;Descrição gerada automaticamente">
            <a:extLst>
              <a:ext uri="{FF2B5EF4-FFF2-40B4-BE49-F238E27FC236}">
                <a16:creationId xmlns:a16="http://schemas.microsoft.com/office/drawing/2014/main" id="{B3F8E466-B9D8-4463-925B-D3A87E76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1083399" y="2233500"/>
            <a:ext cx="2689014" cy="6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3">
            <a:extLst>
              <a:ext uri="{FF2B5EF4-FFF2-40B4-BE49-F238E27FC236}">
                <a16:creationId xmlns:a16="http://schemas.microsoft.com/office/drawing/2014/main" id="{D621EE6A-799A-4CB7-87CA-D3FC96CE5C74}"/>
              </a:ext>
            </a:extLst>
          </p:cNvPr>
          <p:cNvPicPr/>
          <p:nvPr/>
        </p:nvPicPr>
        <p:blipFill rotWithShape="1">
          <a:blip r:embed="rId3" cstate="print"/>
          <a:srcRect r="83162"/>
          <a:stretch/>
        </p:blipFill>
        <p:spPr>
          <a:xfrm rot="5400000">
            <a:off x="4136978" y="-4166719"/>
            <a:ext cx="871043" cy="9145000"/>
          </a:xfrm>
          <a:prstGeom prst="rect">
            <a:avLst/>
          </a:prstGeom>
        </p:spPr>
      </p:pic>
      <p:sp>
        <p:nvSpPr>
          <p:cNvPr id="886" name="Google Shape;886;p38"/>
          <p:cNvSpPr/>
          <p:nvPr/>
        </p:nvSpPr>
        <p:spPr>
          <a:xfrm>
            <a:off x="5128525" y="1241275"/>
            <a:ext cx="3049500" cy="3049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8"/>
          <p:cNvSpPr/>
          <p:nvPr/>
        </p:nvSpPr>
        <p:spPr>
          <a:xfrm>
            <a:off x="965975" y="1241275"/>
            <a:ext cx="3049500" cy="304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8"/>
          <p:cNvSpPr txBox="1">
            <a:spLocks noGrp="1"/>
          </p:cNvSpPr>
          <p:nvPr>
            <p:ph type="title"/>
          </p:nvPr>
        </p:nvSpPr>
        <p:spPr>
          <a:xfrm>
            <a:off x="1185576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Vialoc</a:t>
            </a:r>
            <a:endParaRPr dirty="0"/>
          </a:p>
        </p:txBody>
      </p:sp>
      <p:sp>
        <p:nvSpPr>
          <p:cNvPr id="889" name="Google Shape;889;p38"/>
          <p:cNvSpPr txBox="1">
            <a:spLocks noGrp="1"/>
          </p:cNvSpPr>
          <p:nvPr>
            <p:ph type="subTitle" idx="1"/>
          </p:nvPr>
        </p:nvSpPr>
        <p:spPr>
          <a:xfrm>
            <a:off x="1185575" y="2641150"/>
            <a:ext cx="26103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Processo com a CidWan </a:t>
            </a:r>
            <a:br>
              <a:rPr lang="en" dirty="0">
                <a:latin typeface="Titillium Web" panose="00000500000000000000" pitchFamily="2" charset="0"/>
              </a:rPr>
            </a:br>
            <a:r>
              <a:rPr lang="en" dirty="0">
                <a:latin typeface="Titillium Web" panose="00000500000000000000" pitchFamily="2" charset="0"/>
              </a:rPr>
              <a:t>Dominio já utilizado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tillium Web" panose="00000500000000000000" pitchFamily="2" charset="0"/>
              </a:rPr>
              <a:t>Empresa atual dos ativos</a:t>
            </a:r>
            <a:endParaRPr dirty="0">
              <a:latin typeface="Titillium Web" panose="00000500000000000000" pitchFamily="2" charset="0"/>
            </a:endParaRPr>
          </a:p>
        </p:txBody>
      </p:sp>
      <p:sp>
        <p:nvSpPr>
          <p:cNvPr id="890" name="Google Shape;890;p38"/>
          <p:cNvSpPr txBox="1">
            <a:spLocks noGrp="1"/>
          </p:cNvSpPr>
          <p:nvPr>
            <p:ph type="title" idx="2"/>
          </p:nvPr>
        </p:nvSpPr>
        <p:spPr>
          <a:xfrm>
            <a:off x="5348124" y="2139350"/>
            <a:ext cx="26103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Trivitt</a:t>
            </a:r>
            <a:endParaRPr dirty="0"/>
          </a:p>
        </p:txBody>
      </p:sp>
      <p:sp>
        <p:nvSpPr>
          <p:cNvPr id="27" name="Google Shape;889;p38">
            <a:extLst>
              <a:ext uri="{FF2B5EF4-FFF2-40B4-BE49-F238E27FC236}">
                <a16:creationId xmlns:a16="http://schemas.microsoft.com/office/drawing/2014/main" id="{2A5312A4-6F48-4581-9D5C-CD850CC0CCBB}"/>
              </a:ext>
            </a:extLst>
          </p:cNvPr>
          <p:cNvSpPr txBox="1">
            <a:spLocks/>
          </p:cNvSpPr>
          <p:nvPr/>
        </p:nvSpPr>
        <p:spPr>
          <a:xfrm>
            <a:off x="5348124" y="2641150"/>
            <a:ext cx="26103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uli"/>
              <a:buNone/>
              <a:defRPr sz="16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uli"/>
              <a:buNone/>
              <a:defRPr sz="2100" b="0" i="0" u="none" strike="noStrike" cap="none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pt-BR" dirty="0">
                <a:latin typeface="Titillium Web" panose="00000500000000000000" pitchFamily="2" charset="0"/>
              </a:rPr>
              <a:t>Domínio ok</a:t>
            </a:r>
          </a:p>
          <a:p>
            <a:pPr marL="0" indent="0"/>
            <a:r>
              <a:rPr lang="pt-BR" dirty="0">
                <a:latin typeface="Titillium Web" panose="00000500000000000000" pitchFamily="2" charset="0"/>
              </a:rPr>
              <a:t>Plataforma ou empresa atual dos ativos</a:t>
            </a:r>
          </a:p>
        </p:txBody>
      </p:sp>
      <p:pic>
        <p:nvPicPr>
          <p:cNvPr id="28" name="Imagem 27" descr="Logotipo&#10;&#10;Descrição gerada automaticamente">
            <a:extLst>
              <a:ext uri="{FF2B5EF4-FFF2-40B4-BE49-F238E27FC236}">
                <a16:creationId xmlns:a16="http://schemas.microsoft.com/office/drawing/2014/main" id="{F93C97BB-FD46-4887-BA4F-86E65010F5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7931"/>
          <a:stretch/>
        </p:blipFill>
        <p:spPr>
          <a:xfrm>
            <a:off x="4241537" y="4792294"/>
            <a:ext cx="660925" cy="166275"/>
          </a:xfrm>
          <a:prstGeom prst="rect">
            <a:avLst/>
          </a:prstGeom>
        </p:spPr>
      </p:pic>
      <p:sp>
        <p:nvSpPr>
          <p:cNvPr id="30" name="Google Shape;869;p36">
            <a:extLst>
              <a:ext uri="{FF2B5EF4-FFF2-40B4-BE49-F238E27FC236}">
                <a16:creationId xmlns:a16="http://schemas.microsoft.com/office/drawing/2014/main" id="{FFB4C015-46CE-41D4-A52E-0F07B355E9B9}"/>
              </a:ext>
            </a:extLst>
          </p:cNvPr>
          <p:cNvSpPr txBox="1">
            <a:spLocks/>
          </p:cNvSpPr>
          <p:nvPr/>
        </p:nvSpPr>
        <p:spPr>
          <a:xfrm>
            <a:off x="1983587" y="123811"/>
            <a:ext cx="5176824" cy="56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accent4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solidFill>
                  <a:schemeClr val="bg1"/>
                </a:solidFill>
              </a:rPr>
              <a:t>Definição de Marcas </a:t>
            </a:r>
          </a:p>
        </p:txBody>
      </p:sp>
    </p:spTree>
    <p:extLst>
      <p:ext uri="{BB962C8B-B14F-4D97-AF65-F5344CB8AC3E}">
        <p14:creationId xmlns:p14="http://schemas.microsoft.com/office/powerpoint/2010/main" val="1493723822"/>
      </p:ext>
    </p:extLst>
  </p:cSld>
  <p:clrMapOvr>
    <a:masterClrMapping/>
  </p:clrMapOvr>
</p:sld>
</file>

<file path=ppt/theme/theme1.xml><?xml version="1.0" encoding="utf-8"?>
<a:theme xmlns:a="http://schemas.openxmlformats.org/drawingml/2006/main" name="Trucking Business Plan">
  <a:themeElements>
    <a:clrScheme name="Simple Light">
      <a:dk1>
        <a:srgbClr val="1D262D"/>
      </a:dk1>
      <a:lt1>
        <a:srgbClr val="FBFFFE"/>
      </a:lt1>
      <a:dk2>
        <a:srgbClr val="4C5F6D"/>
      </a:dk2>
      <a:lt2>
        <a:srgbClr val="4AAF91"/>
      </a:lt2>
      <a:accent1>
        <a:srgbClr val="1D262D"/>
      </a:accent1>
      <a:accent2>
        <a:srgbClr val="8BD2BD"/>
      </a:accent2>
      <a:accent3>
        <a:srgbClr val="FFE031"/>
      </a:accent3>
      <a:accent4>
        <a:srgbClr val="4AAF91"/>
      </a:accent4>
      <a:accent5>
        <a:srgbClr val="FBFFFE"/>
      </a:accent5>
      <a:accent6>
        <a:srgbClr val="4C5F6D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481</Words>
  <Application>Microsoft Office PowerPoint</Application>
  <PresentationFormat>Apresentação na tela (16:9)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Titillium Web</vt:lpstr>
      <vt:lpstr>Muli</vt:lpstr>
      <vt:lpstr>Proxima Nova Semibold</vt:lpstr>
      <vt:lpstr>Arial</vt:lpstr>
      <vt:lpstr>Proxima Nova</vt:lpstr>
      <vt:lpstr>Viga</vt:lpstr>
      <vt:lpstr>Trucking Business Plan</vt:lpstr>
      <vt:lpstr>Slidesgo Final Pages</vt:lpstr>
      <vt:lpstr>Apresentação do PowerPoint</vt:lpstr>
      <vt:lpstr>Crescimento do mercado de Frete  em 2021</vt:lpstr>
      <vt:lpstr>Dores</vt:lpstr>
      <vt:lpstr>Mercado de Concorrentes</vt:lpstr>
      <vt:lpstr>Mercado de Concorrentes Indiretos</vt:lpstr>
      <vt:lpstr>Cenário atual </vt:lpstr>
      <vt:lpstr>Apresentação do PowerPoint</vt:lpstr>
      <vt:lpstr>Propósito</vt:lpstr>
      <vt:lpstr>Vialoc</vt:lpstr>
      <vt:lpstr>Apresentação do PowerPoint</vt:lpstr>
      <vt:lpstr>Processo</vt:lpstr>
      <vt:lpstr>Piloto</vt:lpstr>
      <vt:lpstr>Contrato</vt:lpstr>
      <vt:lpstr>Soluções da Plataforma</vt:lpstr>
      <vt:lpstr>Our Process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Lessayne Fonseca Silva</dc:creator>
  <cp:lastModifiedBy>Diego Goncalves Rodrigues</cp:lastModifiedBy>
  <cp:revision>23</cp:revision>
  <dcterms:modified xsi:type="dcterms:W3CDTF">2021-08-12T12:19:30Z</dcterms:modified>
</cp:coreProperties>
</file>