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38" autoAdjust="0"/>
  </p:normalViewPr>
  <p:slideViewPr>
    <p:cSldViewPr>
      <p:cViewPr varScale="1">
        <p:scale>
          <a:sx n="55" d="100"/>
          <a:sy n="55" d="100"/>
        </p:scale>
        <p:origin x="13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0882-067F-45E8-AD51-53854724E536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486A-B854-47CA-8821-ED2488CF5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que criar um front onde por cliente, por operação, vai existir as opções de qual operação vai ser</a:t>
            </a:r>
          </a:p>
          <a:p>
            <a:r>
              <a:rPr lang="pt-BR" dirty="0"/>
              <a:t>Cartão, </a:t>
            </a:r>
            <a:r>
              <a:rPr lang="pt-BR" dirty="0" err="1"/>
              <a:t>Pix</a:t>
            </a:r>
            <a:r>
              <a:rPr lang="pt-BR" dirty="0"/>
              <a:t> e se será operação garantida com prazo </a:t>
            </a:r>
            <a:r>
              <a:rPr lang="pt-BR" dirty="0" err="1"/>
              <a:t>extendido</a:t>
            </a:r>
            <a:r>
              <a:rPr lang="pt-BR" dirty="0"/>
              <a:t> ou antecipado por meio da transportadora.</a:t>
            </a:r>
          </a:p>
          <a:p>
            <a:endParaRPr lang="pt-BR" dirty="0"/>
          </a:p>
          <a:p>
            <a:r>
              <a:rPr lang="pt-BR" dirty="0"/>
              <a:t>Inicialmente, vamos começar com operação de intermediação normal sem as operações garantias e sem antecipação.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486A-B854-47CA-8821-ED2488CF5F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4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13759" y="3830574"/>
            <a:ext cx="5675630" cy="1139190"/>
          </a:xfrm>
          <a:custGeom>
            <a:avLst/>
            <a:gdLst/>
            <a:ahLst/>
            <a:cxnLst/>
            <a:rect l="l" t="t" r="r" b="b"/>
            <a:pathLst>
              <a:path w="5675630" h="1139189">
                <a:moveTo>
                  <a:pt x="5675375" y="0"/>
                </a:moveTo>
                <a:lnTo>
                  <a:pt x="5105781" y="0"/>
                </a:lnTo>
                <a:lnTo>
                  <a:pt x="5104615" y="18434"/>
                </a:lnTo>
                <a:lnTo>
                  <a:pt x="5101142" y="36722"/>
                </a:lnTo>
                <a:lnTo>
                  <a:pt x="5087416" y="72825"/>
                </a:lnTo>
                <a:lnTo>
                  <a:pt x="5064882" y="108236"/>
                </a:lnTo>
                <a:lnTo>
                  <a:pt x="5033824" y="142885"/>
                </a:lnTo>
                <a:lnTo>
                  <a:pt x="4994521" y="176703"/>
                </a:lnTo>
                <a:lnTo>
                  <a:pt x="4947257" y="209616"/>
                </a:lnTo>
                <a:lnTo>
                  <a:pt x="4892313" y="241556"/>
                </a:lnTo>
                <a:lnTo>
                  <a:pt x="4829970" y="272451"/>
                </a:lnTo>
                <a:lnTo>
                  <a:pt x="4760510" y="302231"/>
                </a:lnTo>
                <a:lnTo>
                  <a:pt x="4723200" y="316681"/>
                </a:lnTo>
                <a:lnTo>
                  <a:pt x="4684215" y="330825"/>
                </a:lnTo>
                <a:lnTo>
                  <a:pt x="4643593" y="344655"/>
                </a:lnTo>
                <a:lnTo>
                  <a:pt x="4601367" y="358162"/>
                </a:lnTo>
                <a:lnTo>
                  <a:pt x="4557573" y="371337"/>
                </a:lnTo>
                <a:lnTo>
                  <a:pt x="4512246" y="384171"/>
                </a:lnTo>
                <a:lnTo>
                  <a:pt x="4465422" y="396656"/>
                </a:lnTo>
                <a:lnTo>
                  <a:pt x="4417136" y="408782"/>
                </a:lnTo>
                <a:lnTo>
                  <a:pt x="4367422" y="420541"/>
                </a:lnTo>
                <a:lnTo>
                  <a:pt x="4316316" y="431924"/>
                </a:lnTo>
                <a:lnTo>
                  <a:pt x="4263854" y="442922"/>
                </a:lnTo>
                <a:lnTo>
                  <a:pt x="4210070" y="453526"/>
                </a:lnTo>
                <a:lnTo>
                  <a:pt x="4155000" y="463728"/>
                </a:lnTo>
                <a:lnTo>
                  <a:pt x="4098678" y="473518"/>
                </a:lnTo>
                <a:lnTo>
                  <a:pt x="4041141" y="482887"/>
                </a:lnTo>
                <a:lnTo>
                  <a:pt x="3982423" y="491828"/>
                </a:lnTo>
                <a:lnTo>
                  <a:pt x="3922560" y="500331"/>
                </a:lnTo>
                <a:lnTo>
                  <a:pt x="3861586" y="508387"/>
                </a:lnTo>
                <a:lnTo>
                  <a:pt x="3799537" y="515987"/>
                </a:lnTo>
                <a:lnTo>
                  <a:pt x="3736449" y="523123"/>
                </a:lnTo>
                <a:lnTo>
                  <a:pt x="3672355" y="529785"/>
                </a:lnTo>
                <a:lnTo>
                  <a:pt x="3607293" y="535965"/>
                </a:lnTo>
                <a:lnTo>
                  <a:pt x="3541296" y="541654"/>
                </a:lnTo>
                <a:lnTo>
                  <a:pt x="3474399" y="546844"/>
                </a:lnTo>
                <a:lnTo>
                  <a:pt x="3406640" y="551524"/>
                </a:lnTo>
                <a:lnTo>
                  <a:pt x="3338051" y="555687"/>
                </a:lnTo>
                <a:lnTo>
                  <a:pt x="3268669" y="559324"/>
                </a:lnTo>
                <a:lnTo>
                  <a:pt x="3198529" y="562425"/>
                </a:lnTo>
                <a:lnTo>
                  <a:pt x="3127666" y="564983"/>
                </a:lnTo>
                <a:lnTo>
                  <a:pt x="3056115" y="566987"/>
                </a:lnTo>
                <a:lnTo>
                  <a:pt x="2983911" y="568430"/>
                </a:lnTo>
                <a:lnTo>
                  <a:pt x="2911091" y="569302"/>
                </a:lnTo>
                <a:lnTo>
                  <a:pt x="2837688" y="569594"/>
                </a:lnTo>
                <a:lnTo>
                  <a:pt x="2764284" y="569302"/>
                </a:lnTo>
                <a:lnTo>
                  <a:pt x="2691464" y="568430"/>
                </a:lnTo>
                <a:lnTo>
                  <a:pt x="2619260" y="566987"/>
                </a:lnTo>
                <a:lnTo>
                  <a:pt x="2547709" y="564983"/>
                </a:lnTo>
                <a:lnTo>
                  <a:pt x="2476846" y="562425"/>
                </a:lnTo>
                <a:lnTo>
                  <a:pt x="2406706" y="559324"/>
                </a:lnTo>
                <a:lnTo>
                  <a:pt x="2337324" y="555687"/>
                </a:lnTo>
                <a:lnTo>
                  <a:pt x="2268735" y="551524"/>
                </a:lnTo>
                <a:lnTo>
                  <a:pt x="2200976" y="546844"/>
                </a:lnTo>
                <a:lnTo>
                  <a:pt x="2134079" y="541654"/>
                </a:lnTo>
                <a:lnTo>
                  <a:pt x="2068082" y="535965"/>
                </a:lnTo>
                <a:lnTo>
                  <a:pt x="2003020" y="529785"/>
                </a:lnTo>
                <a:lnTo>
                  <a:pt x="1938926" y="523123"/>
                </a:lnTo>
                <a:lnTo>
                  <a:pt x="1875838" y="515987"/>
                </a:lnTo>
                <a:lnTo>
                  <a:pt x="1813789" y="508387"/>
                </a:lnTo>
                <a:lnTo>
                  <a:pt x="1752815" y="500331"/>
                </a:lnTo>
                <a:lnTo>
                  <a:pt x="1692952" y="491828"/>
                </a:lnTo>
                <a:lnTo>
                  <a:pt x="1634234" y="482887"/>
                </a:lnTo>
                <a:lnTo>
                  <a:pt x="1576697" y="473518"/>
                </a:lnTo>
                <a:lnTo>
                  <a:pt x="1520375" y="463728"/>
                </a:lnTo>
                <a:lnTo>
                  <a:pt x="1465305" y="453526"/>
                </a:lnTo>
                <a:lnTo>
                  <a:pt x="1411521" y="442922"/>
                </a:lnTo>
                <a:lnTo>
                  <a:pt x="1359059" y="431924"/>
                </a:lnTo>
                <a:lnTo>
                  <a:pt x="1307953" y="420541"/>
                </a:lnTo>
                <a:lnTo>
                  <a:pt x="1258239" y="408782"/>
                </a:lnTo>
                <a:lnTo>
                  <a:pt x="1209953" y="396656"/>
                </a:lnTo>
                <a:lnTo>
                  <a:pt x="1163129" y="384171"/>
                </a:lnTo>
                <a:lnTo>
                  <a:pt x="1117802" y="371337"/>
                </a:lnTo>
                <a:lnTo>
                  <a:pt x="1074008" y="358162"/>
                </a:lnTo>
                <a:lnTo>
                  <a:pt x="1031782" y="344655"/>
                </a:lnTo>
                <a:lnTo>
                  <a:pt x="991160" y="330825"/>
                </a:lnTo>
                <a:lnTo>
                  <a:pt x="952175" y="316681"/>
                </a:lnTo>
                <a:lnTo>
                  <a:pt x="914865" y="302231"/>
                </a:lnTo>
                <a:lnTo>
                  <a:pt x="879263" y="287485"/>
                </a:lnTo>
                <a:lnTo>
                  <a:pt x="813326" y="257139"/>
                </a:lnTo>
                <a:lnTo>
                  <a:pt x="754648" y="225712"/>
                </a:lnTo>
                <a:lnTo>
                  <a:pt x="703508" y="193277"/>
                </a:lnTo>
                <a:lnTo>
                  <a:pt x="660190" y="159902"/>
                </a:lnTo>
                <a:lnTo>
                  <a:pt x="624974" y="125660"/>
                </a:lnTo>
                <a:lnTo>
                  <a:pt x="598143" y="90621"/>
                </a:lnTo>
                <a:lnTo>
                  <a:pt x="579978" y="54855"/>
                </a:lnTo>
                <a:lnTo>
                  <a:pt x="569594" y="0"/>
                </a:lnTo>
                <a:lnTo>
                  <a:pt x="0" y="0"/>
                </a:lnTo>
                <a:lnTo>
                  <a:pt x="3088" y="53626"/>
                </a:lnTo>
                <a:lnTo>
                  <a:pt x="12264" y="106615"/>
                </a:lnTo>
                <a:lnTo>
                  <a:pt x="27389" y="158911"/>
                </a:lnTo>
                <a:lnTo>
                  <a:pt x="48329" y="210460"/>
                </a:lnTo>
                <a:lnTo>
                  <a:pt x="74947" y="261206"/>
                </a:lnTo>
                <a:lnTo>
                  <a:pt x="107106" y="311095"/>
                </a:lnTo>
                <a:lnTo>
                  <a:pt x="144670" y="360072"/>
                </a:lnTo>
                <a:lnTo>
                  <a:pt x="187503" y="408083"/>
                </a:lnTo>
                <a:lnTo>
                  <a:pt x="235469" y="455073"/>
                </a:lnTo>
                <a:lnTo>
                  <a:pt x="288431" y="500987"/>
                </a:lnTo>
                <a:lnTo>
                  <a:pt x="346253" y="545770"/>
                </a:lnTo>
                <a:lnTo>
                  <a:pt x="408799" y="589369"/>
                </a:lnTo>
                <a:lnTo>
                  <a:pt x="441801" y="610706"/>
                </a:lnTo>
                <a:lnTo>
                  <a:pt x="475933" y="631727"/>
                </a:lnTo>
                <a:lnTo>
                  <a:pt x="511178" y="652424"/>
                </a:lnTo>
                <a:lnTo>
                  <a:pt x="547518" y="672791"/>
                </a:lnTo>
                <a:lnTo>
                  <a:pt x="584937" y="692820"/>
                </a:lnTo>
                <a:lnTo>
                  <a:pt x="623418" y="712505"/>
                </a:lnTo>
                <a:lnTo>
                  <a:pt x="662943" y="731839"/>
                </a:lnTo>
                <a:lnTo>
                  <a:pt x="703496" y="750815"/>
                </a:lnTo>
                <a:lnTo>
                  <a:pt x="745060" y="769427"/>
                </a:lnTo>
                <a:lnTo>
                  <a:pt x="787617" y="787667"/>
                </a:lnTo>
                <a:lnTo>
                  <a:pt x="831151" y="805529"/>
                </a:lnTo>
                <a:lnTo>
                  <a:pt x="875644" y="823005"/>
                </a:lnTo>
                <a:lnTo>
                  <a:pt x="921080" y="840090"/>
                </a:lnTo>
                <a:lnTo>
                  <a:pt x="967441" y="856775"/>
                </a:lnTo>
                <a:lnTo>
                  <a:pt x="1014711" y="873055"/>
                </a:lnTo>
                <a:lnTo>
                  <a:pt x="1062872" y="888922"/>
                </a:lnTo>
                <a:lnTo>
                  <a:pt x="1111907" y="904370"/>
                </a:lnTo>
                <a:lnTo>
                  <a:pt x="1161800" y="919392"/>
                </a:lnTo>
                <a:lnTo>
                  <a:pt x="1212532" y="933981"/>
                </a:lnTo>
                <a:lnTo>
                  <a:pt x="1264088" y="948130"/>
                </a:lnTo>
                <a:lnTo>
                  <a:pt x="1316451" y="961832"/>
                </a:lnTo>
                <a:lnTo>
                  <a:pt x="1369602" y="975080"/>
                </a:lnTo>
                <a:lnTo>
                  <a:pt x="1423525" y="987868"/>
                </a:lnTo>
                <a:lnTo>
                  <a:pt x="1478204" y="1000189"/>
                </a:lnTo>
                <a:lnTo>
                  <a:pt x="1533621" y="1012035"/>
                </a:lnTo>
                <a:lnTo>
                  <a:pt x="1589758" y="1023401"/>
                </a:lnTo>
                <a:lnTo>
                  <a:pt x="1646600" y="1034279"/>
                </a:lnTo>
                <a:lnTo>
                  <a:pt x="1704128" y="1044662"/>
                </a:lnTo>
                <a:lnTo>
                  <a:pt x="1762327" y="1054544"/>
                </a:lnTo>
                <a:lnTo>
                  <a:pt x="1821178" y="1063918"/>
                </a:lnTo>
                <a:lnTo>
                  <a:pt x="1880665" y="1072776"/>
                </a:lnTo>
                <a:lnTo>
                  <a:pt x="1940771" y="1081113"/>
                </a:lnTo>
                <a:lnTo>
                  <a:pt x="2001478" y="1088921"/>
                </a:lnTo>
                <a:lnTo>
                  <a:pt x="2062771" y="1096193"/>
                </a:lnTo>
                <a:lnTo>
                  <a:pt x="2124631" y="1102922"/>
                </a:lnTo>
                <a:lnTo>
                  <a:pt x="2187042" y="1109103"/>
                </a:lnTo>
                <a:lnTo>
                  <a:pt x="2249986" y="1114727"/>
                </a:lnTo>
                <a:lnTo>
                  <a:pt x="2313447" y="1119788"/>
                </a:lnTo>
                <a:lnTo>
                  <a:pt x="2377407" y="1124279"/>
                </a:lnTo>
                <a:lnTo>
                  <a:pt x="2441851" y="1128194"/>
                </a:lnTo>
                <a:lnTo>
                  <a:pt x="2506759" y="1131525"/>
                </a:lnTo>
                <a:lnTo>
                  <a:pt x="2572116" y="1134266"/>
                </a:lnTo>
                <a:lnTo>
                  <a:pt x="2637904" y="1136410"/>
                </a:lnTo>
                <a:lnTo>
                  <a:pt x="2704107" y="1137950"/>
                </a:lnTo>
                <a:lnTo>
                  <a:pt x="2770707" y="1138878"/>
                </a:lnTo>
                <a:lnTo>
                  <a:pt x="2837688" y="1139189"/>
                </a:lnTo>
                <a:lnTo>
                  <a:pt x="2904668" y="1138878"/>
                </a:lnTo>
                <a:lnTo>
                  <a:pt x="2971268" y="1137950"/>
                </a:lnTo>
                <a:lnTo>
                  <a:pt x="3037471" y="1136410"/>
                </a:lnTo>
                <a:lnTo>
                  <a:pt x="3103259" y="1134266"/>
                </a:lnTo>
                <a:lnTo>
                  <a:pt x="3168616" y="1131525"/>
                </a:lnTo>
                <a:lnTo>
                  <a:pt x="3233524" y="1128194"/>
                </a:lnTo>
                <a:lnTo>
                  <a:pt x="3297968" y="1124279"/>
                </a:lnTo>
                <a:lnTo>
                  <a:pt x="3361928" y="1119788"/>
                </a:lnTo>
                <a:lnTo>
                  <a:pt x="3425389" y="1114727"/>
                </a:lnTo>
                <a:lnTo>
                  <a:pt x="3488333" y="1109103"/>
                </a:lnTo>
                <a:lnTo>
                  <a:pt x="3550744" y="1102922"/>
                </a:lnTo>
                <a:lnTo>
                  <a:pt x="3612604" y="1096193"/>
                </a:lnTo>
                <a:lnTo>
                  <a:pt x="3673897" y="1088921"/>
                </a:lnTo>
                <a:lnTo>
                  <a:pt x="3734604" y="1081113"/>
                </a:lnTo>
                <a:lnTo>
                  <a:pt x="3794710" y="1072776"/>
                </a:lnTo>
                <a:lnTo>
                  <a:pt x="3854197" y="1063918"/>
                </a:lnTo>
                <a:lnTo>
                  <a:pt x="3913048" y="1054544"/>
                </a:lnTo>
                <a:lnTo>
                  <a:pt x="3971247" y="1044662"/>
                </a:lnTo>
                <a:lnTo>
                  <a:pt x="4028775" y="1034279"/>
                </a:lnTo>
                <a:lnTo>
                  <a:pt x="4085617" y="1023401"/>
                </a:lnTo>
                <a:lnTo>
                  <a:pt x="4141754" y="1012035"/>
                </a:lnTo>
                <a:lnTo>
                  <a:pt x="4197171" y="1000189"/>
                </a:lnTo>
                <a:lnTo>
                  <a:pt x="4251850" y="987868"/>
                </a:lnTo>
                <a:lnTo>
                  <a:pt x="4305773" y="975080"/>
                </a:lnTo>
                <a:lnTo>
                  <a:pt x="4358924" y="961832"/>
                </a:lnTo>
                <a:lnTo>
                  <a:pt x="4411287" y="948130"/>
                </a:lnTo>
                <a:lnTo>
                  <a:pt x="4462843" y="933981"/>
                </a:lnTo>
                <a:lnTo>
                  <a:pt x="4513575" y="919392"/>
                </a:lnTo>
                <a:lnTo>
                  <a:pt x="4563468" y="904370"/>
                </a:lnTo>
                <a:lnTo>
                  <a:pt x="4612503" y="888922"/>
                </a:lnTo>
                <a:lnTo>
                  <a:pt x="4660664" y="873055"/>
                </a:lnTo>
                <a:lnTo>
                  <a:pt x="4707934" y="856775"/>
                </a:lnTo>
                <a:lnTo>
                  <a:pt x="4754295" y="840090"/>
                </a:lnTo>
                <a:lnTo>
                  <a:pt x="4799731" y="823005"/>
                </a:lnTo>
                <a:lnTo>
                  <a:pt x="4844224" y="805529"/>
                </a:lnTo>
                <a:lnTo>
                  <a:pt x="4887758" y="787667"/>
                </a:lnTo>
                <a:lnTo>
                  <a:pt x="4930315" y="769427"/>
                </a:lnTo>
                <a:lnTo>
                  <a:pt x="4971879" y="750815"/>
                </a:lnTo>
                <a:lnTo>
                  <a:pt x="5012432" y="731839"/>
                </a:lnTo>
                <a:lnTo>
                  <a:pt x="5051957" y="712505"/>
                </a:lnTo>
                <a:lnTo>
                  <a:pt x="5090438" y="692820"/>
                </a:lnTo>
                <a:lnTo>
                  <a:pt x="5127857" y="672791"/>
                </a:lnTo>
                <a:lnTo>
                  <a:pt x="5164197" y="652424"/>
                </a:lnTo>
                <a:lnTo>
                  <a:pt x="5199442" y="631727"/>
                </a:lnTo>
                <a:lnTo>
                  <a:pt x="5233574" y="610706"/>
                </a:lnTo>
                <a:lnTo>
                  <a:pt x="5266576" y="589369"/>
                </a:lnTo>
                <a:lnTo>
                  <a:pt x="5298431" y="567721"/>
                </a:lnTo>
                <a:lnTo>
                  <a:pt x="5358632" y="523523"/>
                </a:lnTo>
                <a:lnTo>
                  <a:pt x="5414041" y="478168"/>
                </a:lnTo>
                <a:lnTo>
                  <a:pt x="5464522" y="431709"/>
                </a:lnTo>
                <a:lnTo>
                  <a:pt x="5509939" y="384202"/>
                </a:lnTo>
                <a:lnTo>
                  <a:pt x="5550154" y="335701"/>
                </a:lnTo>
                <a:lnTo>
                  <a:pt x="5585033" y="286261"/>
                </a:lnTo>
                <a:lnTo>
                  <a:pt x="5614438" y="235936"/>
                </a:lnTo>
                <a:lnTo>
                  <a:pt x="5638234" y="184782"/>
                </a:lnTo>
                <a:lnTo>
                  <a:pt x="5656284" y="132853"/>
                </a:lnTo>
                <a:lnTo>
                  <a:pt x="5668451" y="80204"/>
                </a:lnTo>
                <a:lnTo>
                  <a:pt x="5674600" y="26889"/>
                </a:lnTo>
                <a:lnTo>
                  <a:pt x="56753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363" y="1213103"/>
            <a:ext cx="2944495" cy="2772410"/>
          </a:xfrm>
          <a:custGeom>
            <a:avLst/>
            <a:gdLst/>
            <a:ahLst/>
            <a:cxnLst/>
            <a:rect l="l" t="t" r="r" b="b"/>
            <a:pathLst>
              <a:path w="2944495" h="2772410">
                <a:moveTo>
                  <a:pt x="1472184" y="0"/>
                </a:moveTo>
                <a:lnTo>
                  <a:pt x="1422601" y="771"/>
                </a:lnTo>
                <a:lnTo>
                  <a:pt x="1373430" y="3068"/>
                </a:lnTo>
                <a:lnTo>
                  <a:pt x="1324694" y="6868"/>
                </a:lnTo>
                <a:lnTo>
                  <a:pt x="1276420" y="12146"/>
                </a:lnTo>
                <a:lnTo>
                  <a:pt x="1228634" y="18878"/>
                </a:lnTo>
                <a:lnTo>
                  <a:pt x="1181362" y="27038"/>
                </a:lnTo>
                <a:lnTo>
                  <a:pt x="1134629" y="36604"/>
                </a:lnTo>
                <a:lnTo>
                  <a:pt x="1088460" y="47551"/>
                </a:lnTo>
                <a:lnTo>
                  <a:pt x="1042883" y="59855"/>
                </a:lnTo>
                <a:lnTo>
                  <a:pt x="997922" y="73491"/>
                </a:lnTo>
                <a:lnTo>
                  <a:pt x="953603" y="88435"/>
                </a:lnTo>
                <a:lnTo>
                  <a:pt x="909953" y="104663"/>
                </a:lnTo>
                <a:lnTo>
                  <a:pt x="866996" y="122151"/>
                </a:lnTo>
                <a:lnTo>
                  <a:pt x="824759" y="140874"/>
                </a:lnTo>
                <a:lnTo>
                  <a:pt x="783267" y="160808"/>
                </a:lnTo>
                <a:lnTo>
                  <a:pt x="742547" y="181930"/>
                </a:lnTo>
                <a:lnTo>
                  <a:pt x="702623" y="204213"/>
                </a:lnTo>
                <a:lnTo>
                  <a:pt x="663522" y="227636"/>
                </a:lnTo>
                <a:lnTo>
                  <a:pt x="625269" y="252172"/>
                </a:lnTo>
                <a:lnTo>
                  <a:pt x="587891" y="277799"/>
                </a:lnTo>
                <a:lnTo>
                  <a:pt x="551412" y="304491"/>
                </a:lnTo>
                <a:lnTo>
                  <a:pt x="515859" y="332224"/>
                </a:lnTo>
                <a:lnTo>
                  <a:pt x="481258" y="360975"/>
                </a:lnTo>
                <a:lnTo>
                  <a:pt x="447634" y="390718"/>
                </a:lnTo>
                <a:lnTo>
                  <a:pt x="415013" y="421431"/>
                </a:lnTo>
                <a:lnTo>
                  <a:pt x="383420" y="453087"/>
                </a:lnTo>
                <a:lnTo>
                  <a:pt x="352883" y="485664"/>
                </a:lnTo>
                <a:lnTo>
                  <a:pt x="323425" y="519137"/>
                </a:lnTo>
                <a:lnTo>
                  <a:pt x="295074" y="553481"/>
                </a:lnTo>
                <a:lnTo>
                  <a:pt x="267854" y="588673"/>
                </a:lnTo>
                <a:lnTo>
                  <a:pt x="241792" y="624688"/>
                </a:lnTo>
                <a:lnTo>
                  <a:pt x="216914" y="661502"/>
                </a:lnTo>
                <a:lnTo>
                  <a:pt x="193244" y="699091"/>
                </a:lnTo>
                <a:lnTo>
                  <a:pt x="170810" y="737430"/>
                </a:lnTo>
                <a:lnTo>
                  <a:pt x="149636" y="776495"/>
                </a:lnTo>
                <a:lnTo>
                  <a:pt x="129748" y="816262"/>
                </a:lnTo>
                <a:lnTo>
                  <a:pt x="111173" y="856707"/>
                </a:lnTo>
                <a:lnTo>
                  <a:pt x="93936" y="897806"/>
                </a:lnTo>
                <a:lnTo>
                  <a:pt x="78062" y="939533"/>
                </a:lnTo>
                <a:lnTo>
                  <a:pt x="63578" y="981865"/>
                </a:lnTo>
                <a:lnTo>
                  <a:pt x="50509" y="1024778"/>
                </a:lnTo>
                <a:lnTo>
                  <a:pt x="38881" y="1068248"/>
                </a:lnTo>
                <a:lnTo>
                  <a:pt x="28720" y="1112250"/>
                </a:lnTo>
                <a:lnTo>
                  <a:pt x="20052" y="1156759"/>
                </a:lnTo>
                <a:lnTo>
                  <a:pt x="12902" y="1201753"/>
                </a:lnTo>
                <a:lnTo>
                  <a:pt x="7296" y="1247205"/>
                </a:lnTo>
                <a:lnTo>
                  <a:pt x="3259" y="1293093"/>
                </a:lnTo>
                <a:lnTo>
                  <a:pt x="819" y="1339392"/>
                </a:lnTo>
                <a:lnTo>
                  <a:pt x="0" y="1386078"/>
                </a:lnTo>
                <a:lnTo>
                  <a:pt x="819" y="1432763"/>
                </a:lnTo>
                <a:lnTo>
                  <a:pt x="3259" y="1479062"/>
                </a:lnTo>
                <a:lnTo>
                  <a:pt x="7296" y="1524950"/>
                </a:lnTo>
                <a:lnTo>
                  <a:pt x="12902" y="1570402"/>
                </a:lnTo>
                <a:lnTo>
                  <a:pt x="20052" y="1615396"/>
                </a:lnTo>
                <a:lnTo>
                  <a:pt x="28720" y="1659905"/>
                </a:lnTo>
                <a:lnTo>
                  <a:pt x="38881" y="1703907"/>
                </a:lnTo>
                <a:lnTo>
                  <a:pt x="50509" y="1747377"/>
                </a:lnTo>
                <a:lnTo>
                  <a:pt x="63578" y="1790290"/>
                </a:lnTo>
                <a:lnTo>
                  <a:pt x="78062" y="1832622"/>
                </a:lnTo>
                <a:lnTo>
                  <a:pt x="93936" y="1874349"/>
                </a:lnTo>
                <a:lnTo>
                  <a:pt x="111173" y="1915448"/>
                </a:lnTo>
                <a:lnTo>
                  <a:pt x="129748" y="1955893"/>
                </a:lnTo>
                <a:lnTo>
                  <a:pt x="149636" y="1995660"/>
                </a:lnTo>
                <a:lnTo>
                  <a:pt x="170810" y="2034725"/>
                </a:lnTo>
                <a:lnTo>
                  <a:pt x="193244" y="2073064"/>
                </a:lnTo>
                <a:lnTo>
                  <a:pt x="216914" y="2110653"/>
                </a:lnTo>
                <a:lnTo>
                  <a:pt x="241792" y="2147467"/>
                </a:lnTo>
                <a:lnTo>
                  <a:pt x="267854" y="2183482"/>
                </a:lnTo>
                <a:lnTo>
                  <a:pt x="295074" y="2218674"/>
                </a:lnTo>
                <a:lnTo>
                  <a:pt x="323425" y="2253018"/>
                </a:lnTo>
                <a:lnTo>
                  <a:pt x="352883" y="2286491"/>
                </a:lnTo>
                <a:lnTo>
                  <a:pt x="383420" y="2319068"/>
                </a:lnTo>
                <a:lnTo>
                  <a:pt x="415013" y="2350724"/>
                </a:lnTo>
                <a:lnTo>
                  <a:pt x="447634" y="2381437"/>
                </a:lnTo>
                <a:lnTo>
                  <a:pt x="481258" y="2411180"/>
                </a:lnTo>
                <a:lnTo>
                  <a:pt x="515859" y="2439931"/>
                </a:lnTo>
                <a:lnTo>
                  <a:pt x="551412" y="2467664"/>
                </a:lnTo>
                <a:lnTo>
                  <a:pt x="587891" y="2494356"/>
                </a:lnTo>
                <a:lnTo>
                  <a:pt x="625269" y="2519983"/>
                </a:lnTo>
                <a:lnTo>
                  <a:pt x="663522" y="2544519"/>
                </a:lnTo>
                <a:lnTo>
                  <a:pt x="702623" y="2567942"/>
                </a:lnTo>
                <a:lnTo>
                  <a:pt x="742547" y="2590225"/>
                </a:lnTo>
                <a:lnTo>
                  <a:pt x="783267" y="2611347"/>
                </a:lnTo>
                <a:lnTo>
                  <a:pt x="824759" y="2631281"/>
                </a:lnTo>
                <a:lnTo>
                  <a:pt x="866996" y="2650004"/>
                </a:lnTo>
                <a:lnTo>
                  <a:pt x="909953" y="2667492"/>
                </a:lnTo>
                <a:lnTo>
                  <a:pt x="953603" y="2683720"/>
                </a:lnTo>
                <a:lnTo>
                  <a:pt x="997922" y="2698664"/>
                </a:lnTo>
                <a:lnTo>
                  <a:pt x="1042883" y="2712300"/>
                </a:lnTo>
                <a:lnTo>
                  <a:pt x="1088460" y="2724604"/>
                </a:lnTo>
                <a:lnTo>
                  <a:pt x="1134629" y="2735551"/>
                </a:lnTo>
                <a:lnTo>
                  <a:pt x="1181362" y="2745117"/>
                </a:lnTo>
                <a:lnTo>
                  <a:pt x="1228634" y="2753277"/>
                </a:lnTo>
                <a:lnTo>
                  <a:pt x="1276420" y="2760009"/>
                </a:lnTo>
                <a:lnTo>
                  <a:pt x="1324694" y="2765287"/>
                </a:lnTo>
                <a:lnTo>
                  <a:pt x="1373430" y="2769087"/>
                </a:lnTo>
                <a:lnTo>
                  <a:pt x="1422601" y="2771384"/>
                </a:lnTo>
                <a:lnTo>
                  <a:pt x="1472184" y="2772156"/>
                </a:lnTo>
                <a:lnTo>
                  <a:pt x="1521766" y="2771384"/>
                </a:lnTo>
                <a:lnTo>
                  <a:pt x="1570937" y="2769087"/>
                </a:lnTo>
                <a:lnTo>
                  <a:pt x="1619673" y="2765287"/>
                </a:lnTo>
                <a:lnTo>
                  <a:pt x="1667947" y="2760009"/>
                </a:lnTo>
                <a:lnTo>
                  <a:pt x="1715733" y="2753277"/>
                </a:lnTo>
                <a:lnTo>
                  <a:pt x="1763005" y="2745117"/>
                </a:lnTo>
                <a:lnTo>
                  <a:pt x="1809738" y="2735551"/>
                </a:lnTo>
                <a:lnTo>
                  <a:pt x="1855907" y="2724604"/>
                </a:lnTo>
                <a:lnTo>
                  <a:pt x="1901484" y="2712300"/>
                </a:lnTo>
                <a:lnTo>
                  <a:pt x="1946445" y="2698664"/>
                </a:lnTo>
                <a:lnTo>
                  <a:pt x="1990764" y="2683720"/>
                </a:lnTo>
                <a:lnTo>
                  <a:pt x="2034414" y="2667492"/>
                </a:lnTo>
                <a:lnTo>
                  <a:pt x="2077371" y="2650004"/>
                </a:lnTo>
                <a:lnTo>
                  <a:pt x="2119608" y="2631281"/>
                </a:lnTo>
                <a:lnTo>
                  <a:pt x="2161100" y="2611347"/>
                </a:lnTo>
                <a:lnTo>
                  <a:pt x="2201820" y="2590225"/>
                </a:lnTo>
                <a:lnTo>
                  <a:pt x="2241744" y="2567942"/>
                </a:lnTo>
                <a:lnTo>
                  <a:pt x="2280845" y="2544519"/>
                </a:lnTo>
                <a:lnTo>
                  <a:pt x="2319098" y="2519983"/>
                </a:lnTo>
                <a:lnTo>
                  <a:pt x="2356476" y="2494356"/>
                </a:lnTo>
                <a:lnTo>
                  <a:pt x="2392955" y="2467664"/>
                </a:lnTo>
                <a:lnTo>
                  <a:pt x="2428508" y="2439931"/>
                </a:lnTo>
                <a:lnTo>
                  <a:pt x="2463109" y="2411180"/>
                </a:lnTo>
                <a:lnTo>
                  <a:pt x="2496733" y="2381437"/>
                </a:lnTo>
                <a:lnTo>
                  <a:pt x="2529354" y="2350724"/>
                </a:lnTo>
                <a:lnTo>
                  <a:pt x="2560947" y="2319068"/>
                </a:lnTo>
                <a:lnTo>
                  <a:pt x="2591484" y="2286491"/>
                </a:lnTo>
                <a:lnTo>
                  <a:pt x="2620942" y="2253018"/>
                </a:lnTo>
                <a:lnTo>
                  <a:pt x="2649293" y="2218674"/>
                </a:lnTo>
                <a:lnTo>
                  <a:pt x="2676513" y="2183482"/>
                </a:lnTo>
                <a:lnTo>
                  <a:pt x="2702575" y="2147467"/>
                </a:lnTo>
                <a:lnTo>
                  <a:pt x="2727453" y="2110653"/>
                </a:lnTo>
                <a:lnTo>
                  <a:pt x="2751123" y="2073064"/>
                </a:lnTo>
                <a:lnTo>
                  <a:pt x="2773557" y="2034725"/>
                </a:lnTo>
                <a:lnTo>
                  <a:pt x="2794731" y="1995660"/>
                </a:lnTo>
                <a:lnTo>
                  <a:pt x="2814619" y="1955893"/>
                </a:lnTo>
                <a:lnTo>
                  <a:pt x="2833194" y="1915448"/>
                </a:lnTo>
                <a:lnTo>
                  <a:pt x="2850431" y="1874349"/>
                </a:lnTo>
                <a:lnTo>
                  <a:pt x="2866305" y="1832622"/>
                </a:lnTo>
                <a:lnTo>
                  <a:pt x="2880789" y="1790290"/>
                </a:lnTo>
                <a:lnTo>
                  <a:pt x="2893858" y="1747377"/>
                </a:lnTo>
                <a:lnTo>
                  <a:pt x="2905486" y="1703907"/>
                </a:lnTo>
                <a:lnTo>
                  <a:pt x="2915647" y="1659905"/>
                </a:lnTo>
                <a:lnTo>
                  <a:pt x="2924315" y="1615396"/>
                </a:lnTo>
                <a:lnTo>
                  <a:pt x="2931465" y="1570402"/>
                </a:lnTo>
                <a:lnTo>
                  <a:pt x="2937071" y="1524950"/>
                </a:lnTo>
                <a:lnTo>
                  <a:pt x="2941108" y="1479062"/>
                </a:lnTo>
                <a:lnTo>
                  <a:pt x="2943548" y="1432763"/>
                </a:lnTo>
                <a:lnTo>
                  <a:pt x="2944368" y="1386078"/>
                </a:lnTo>
                <a:lnTo>
                  <a:pt x="2943548" y="1339392"/>
                </a:lnTo>
                <a:lnTo>
                  <a:pt x="2941108" y="1293093"/>
                </a:lnTo>
                <a:lnTo>
                  <a:pt x="2937071" y="1247205"/>
                </a:lnTo>
                <a:lnTo>
                  <a:pt x="2931465" y="1201753"/>
                </a:lnTo>
                <a:lnTo>
                  <a:pt x="2924315" y="1156759"/>
                </a:lnTo>
                <a:lnTo>
                  <a:pt x="2915647" y="1112250"/>
                </a:lnTo>
                <a:lnTo>
                  <a:pt x="2905486" y="1068248"/>
                </a:lnTo>
                <a:lnTo>
                  <a:pt x="2893858" y="1024778"/>
                </a:lnTo>
                <a:lnTo>
                  <a:pt x="2880789" y="981865"/>
                </a:lnTo>
                <a:lnTo>
                  <a:pt x="2866305" y="939533"/>
                </a:lnTo>
                <a:lnTo>
                  <a:pt x="2850431" y="897806"/>
                </a:lnTo>
                <a:lnTo>
                  <a:pt x="2833194" y="856707"/>
                </a:lnTo>
                <a:lnTo>
                  <a:pt x="2814619" y="816262"/>
                </a:lnTo>
                <a:lnTo>
                  <a:pt x="2794731" y="776495"/>
                </a:lnTo>
                <a:lnTo>
                  <a:pt x="2773557" y="737430"/>
                </a:lnTo>
                <a:lnTo>
                  <a:pt x="2751123" y="699091"/>
                </a:lnTo>
                <a:lnTo>
                  <a:pt x="2727453" y="661502"/>
                </a:lnTo>
                <a:lnTo>
                  <a:pt x="2702575" y="624688"/>
                </a:lnTo>
                <a:lnTo>
                  <a:pt x="2676513" y="588673"/>
                </a:lnTo>
                <a:lnTo>
                  <a:pt x="2649293" y="553481"/>
                </a:lnTo>
                <a:lnTo>
                  <a:pt x="2620942" y="519137"/>
                </a:lnTo>
                <a:lnTo>
                  <a:pt x="2591484" y="485664"/>
                </a:lnTo>
                <a:lnTo>
                  <a:pt x="2560947" y="453087"/>
                </a:lnTo>
                <a:lnTo>
                  <a:pt x="2529354" y="421431"/>
                </a:lnTo>
                <a:lnTo>
                  <a:pt x="2496733" y="390718"/>
                </a:lnTo>
                <a:lnTo>
                  <a:pt x="2463109" y="360975"/>
                </a:lnTo>
                <a:lnTo>
                  <a:pt x="2428508" y="332224"/>
                </a:lnTo>
                <a:lnTo>
                  <a:pt x="2392955" y="304491"/>
                </a:lnTo>
                <a:lnTo>
                  <a:pt x="2356476" y="277799"/>
                </a:lnTo>
                <a:lnTo>
                  <a:pt x="2319098" y="252172"/>
                </a:lnTo>
                <a:lnTo>
                  <a:pt x="2280845" y="227636"/>
                </a:lnTo>
                <a:lnTo>
                  <a:pt x="2241744" y="204213"/>
                </a:lnTo>
                <a:lnTo>
                  <a:pt x="2201820" y="181930"/>
                </a:lnTo>
                <a:lnTo>
                  <a:pt x="2161100" y="160808"/>
                </a:lnTo>
                <a:lnTo>
                  <a:pt x="2119608" y="140874"/>
                </a:lnTo>
                <a:lnTo>
                  <a:pt x="2077371" y="122151"/>
                </a:lnTo>
                <a:lnTo>
                  <a:pt x="2034414" y="104663"/>
                </a:lnTo>
                <a:lnTo>
                  <a:pt x="1990764" y="88435"/>
                </a:lnTo>
                <a:lnTo>
                  <a:pt x="1946445" y="73491"/>
                </a:lnTo>
                <a:lnTo>
                  <a:pt x="1901484" y="59855"/>
                </a:lnTo>
                <a:lnTo>
                  <a:pt x="1855907" y="47551"/>
                </a:lnTo>
                <a:lnTo>
                  <a:pt x="1809738" y="36604"/>
                </a:lnTo>
                <a:lnTo>
                  <a:pt x="1763005" y="27038"/>
                </a:lnTo>
                <a:lnTo>
                  <a:pt x="1715733" y="18878"/>
                </a:lnTo>
                <a:lnTo>
                  <a:pt x="1667947" y="12146"/>
                </a:lnTo>
                <a:lnTo>
                  <a:pt x="1619673" y="6868"/>
                </a:lnTo>
                <a:lnTo>
                  <a:pt x="1570937" y="3068"/>
                </a:lnTo>
                <a:lnTo>
                  <a:pt x="1521766" y="771"/>
                </a:lnTo>
                <a:lnTo>
                  <a:pt x="1472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2292" y="1523999"/>
            <a:ext cx="2447925" cy="2265045"/>
          </a:xfrm>
          <a:custGeom>
            <a:avLst/>
            <a:gdLst/>
            <a:ahLst/>
            <a:cxnLst/>
            <a:rect l="l" t="t" r="r" b="b"/>
            <a:pathLst>
              <a:path w="2447925" h="2265045">
                <a:moveTo>
                  <a:pt x="1223771" y="0"/>
                </a:moveTo>
                <a:lnTo>
                  <a:pt x="1173326" y="944"/>
                </a:lnTo>
                <a:lnTo>
                  <a:pt x="1123400" y="3753"/>
                </a:lnTo>
                <a:lnTo>
                  <a:pt x="1074033" y="8391"/>
                </a:lnTo>
                <a:lnTo>
                  <a:pt x="1025264" y="14820"/>
                </a:lnTo>
                <a:lnTo>
                  <a:pt x="977132" y="23005"/>
                </a:lnTo>
                <a:lnTo>
                  <a:pt x="929677" y="32909"/>
                </a:lnTo>
                <a:lnTo>
                  <a:pt x="882939" y="44496"/>
                </a:lnTo>
                <a:lnTo>
                  <a:pt x="836956" y="57729"/>
                </a:lnTo>
                <a:lnTo>
                  <a:pt x="791768" y="72571"/>
                </a:lnTo>
                <a:lnTo>
                  <a:pt x="747414" y="88987"/>
                </a:lnTo>
                <a:lnTo>
                  <a:pt x="703934" y="106939"/>
                </a:lnTo>
                <a:lnTo>
                  <a:pt x="661367" y="126392"/>
                </a:lnTo>
                <a:lnTo>
                  <a:pt x="619753" y="147309"/>
                </a:lnTo>
                <a:lnTo>
                  <a:pt x="579130" y="169654"/>
                </a:lnTo>
                <a:lnTo>
                  <a:pt x="539539" y="193390"/>
                </a:lnTo>
                <a:lnTo>
                  <a:pt x="501018" y="218480"/>
                </a:lnTo>
                <a:lnTo>
                  <a:pt x="463606" y="244889"/>
                </a:lnTo>
                <a:lnTo>
                  <a:pt x="427344" y="272579"/>
                </a:lnTo>
                <a:lnTo>
                  <a:pt x="392271" y="301515"/>
                </a:lnTo>
                <a:lnTo>
                  <a:pt x="358425" y="331660"/>
                </a:lnTo>
                <a:lnTo>
                  <a:pt x="325847" y="362977"/>
                </a:lnTo>
                <a:lnTo>
                  <a:pt x="294575" y="395431"/>
                </a:lnTo>
                <a:lnTo>
                  <a:pt x="264650" y="428984"/>
                </a:lnTo>
                <a:lnTo>
                  <a:pt x="236110" y="463600"/>
                </a:lnTo>
                <a:lnTo>
                  <a:pt x="208994" y="499243"/>
                </a:lnTo>
                <a:lnTo>
                  <a:pt x="183343" y="535877"/>
                </a:lnTo>
                <a:lnTo>
                  <a:pt x="159195" y="573464"/>
                </a:lnTo>
                <a:lnTo>
                  <a:pt x="136590" y="611969"/>
                </a:lnTo>
                <a:lnTo>
                  <a:pt x="115568" y="651355"/>
                </a:lnTo>
                <a:lnTo>
                  <a:pt x="96166" y="691586"/>
                </a:lnTo>
                <a:lnTo>
                  <a:pt x="78426" y="732625"/>
                </a:lnTo>
                <a:lnTo>
                  <a:pt x="62386" y="774435"/>
                </a:lnTo>
                <a:lnTo>
                  <a:pt x="48086" y="816981"/>
                </a:lnTo>
                <a:lnTo>
                  <a:pt x="35564" y="860226"/>
                </a:lnTo>
                <a:lnTo>
                  <a:pt x="24861" y="904133"/>
                </a:lnTo>
                <a:lnTo>
                  <a:pt x="16016" y="948667"/>
                </a:lnTo>
                <a:lnTo>
                  <a:pt x="9068" y="993790"/>
                </a:lnTo>
                <a:lnTo>
                  <a:pt x="4056" y="1039466"/>
                </a:lnTo>
                <a:lnTo>
                  <a:pt x="1020" y="1085658"/>
                </a:lnTo>
                <a:lnTo>
                  <a:pt x="0" y="1132332"/>
                </a:lnTo>
                <a:lnTo>
                  <a:pt x="1020" y="1179005"/>
                </a:lnTo>
                <a:lnTo>
                  <a:pt x="4056" y="1225197"/>
                </a:lnTo>
                <a:lnTo>
                  <a:pt x="9068" y="1270873"/>
                </a:lnTo>
                <a:lnTo>
                  <a:pt x="16016" y="1315996"/>
                </a:lnTo>
                <a:lnTo>
                  <a:pt x="24861" y="1360530"/>
                </a:lnTo>
                <a:lnTo>
                  <a:pt x="35564" y="1404437"/>
                </a:lnTo>
                <a:lnTo>
                  <a:pt x="48086" y="1447682"/>
                </a:lnTo>
                <a:lnTo>
                  <a:pt x="62386" y="1490228"/>
                </a:lnTo>
                <a:lnTo>
                  <a:pt x="78426" y="1532038"/>
                </a:lnTo>
                <a:lnTo>
                  <a:pt x="96166" y="1573077"/>
                </a:lnTo>
                <a:lnTo>
                  <a:pt x="115568" y="1613308"/>
                </a:lnTo>
                <a:lnTo>
                  <a:pt x="136590" y="1652694"/>
                </a:lnTo>
                <a:lnTo>
                  <a:pt x="159195" y="1691199"/>
                </a:lnTo>
                <a:lnTo>
                  <a:pt x="183343" y="1728786"/>
                </a:lnTo>
                <a:lnTo>
                  <a:pt x="208994" y="1765420"/>
                </a:lnTo>
                <a:lnTo>
                  <a:pt x="236110" y="1801063"/>
                </a:lnTo>
                <a:lnTo>
                  <a:pt x="264650" y="1835679"/>
                </a:lnTo>
                <a:lnTo>
                  <a:pt x="294575" y="1869232"/>
                </a:lnTo>
                <a:lnTo>
                  <a:pt x="325847" y="1901686"/>
                </a:lnTo>
                <a:lnTo>
                  <a:pt x="358425" y="1933003"/>
                </a:lnTo>
                <a:lnTo>
                  <a:pt x="392271" y="1963148"/>
                </a:lnTo>
                <a:lnTo>
                  <a:pt x="427344" y="1992084"/>
                </a:lnTo>
                <a:lnTo>
                  <a:pt x="463606" y="2019774"/>
                </a:lnTo>
                <a:lnTo>
                  <a:pt x="501018" y="2046183"/>
                </a:lnTo>
                <a:lnTo>
                  <a:pt x="539539" y="2071273"/>
                </a:lnTo>
                <a:lnTo>
                  <a:pt x="579130" y="2095009"/>
                </a:lnTo>
                <a:lnTo>
                  <a:pt x="619753" y="2117354"/>
                </a:lnTo>
                <a:lnTo>
                  <a:pt x="661367" y="2138271"/>
                </a:lnTo>
                <a:lnTo>
                  <a:pt x="703934" y="2157724"/>
                </a:lnTo>
                <a:lnTo>
                  <a:pt x="747414" y="2175676"/>
                </a:lnTo>
                <a:lnTo>
                  <a:pt x="791768" y="2192092"/>
                </a:lnTo>
                <a:lnTo>
                  <a:pt x="836956" y="2206934"/>
                </a:lnTo>
                <a:lnTo>
                  <a:pt x="882939" y="2220167"/>
                </a:lnTo>
                <a:lnTo>
                  <a:pt x="929677" y="2231754"/>
                </a:lnTo>
                <a:lnTo>
                  <a:pt x="977132" y="2241658"/>
                </a:lnTo>
                <a:lnTo>
                  <a:pt x="1025264" y="2249843"/>
                </a:lnTo>
                <a:lnTo>
                  <a:pt x="1074033" y="2256272"/>
                </a:lnTo>
                <a:lnTo>
                  <a:pt x="1123400" y="2260910"/>
                </a:lnTo>
                <a:lnTo>
                  <a:pt x="1173326" y="2263719"/>
                </a:lnTo>
                <a:lnTo>
                  <a:pt x="1223771" y="2264664"/>
                </a:lnTo>
                <a:lnTo>
                  <a:pt x="1274217" y="2263719"/>
                </a:lnTo>
                <a:lnTo>
                  <a:pt x="1324143" y="2260910"/>
                </a:lnTo>
                <a:lnTo>
                  <a:pt x="1373510" y="2256272"/>
                </a:lnTo>
                <a:lnTo>
                  <a:pt x="1422279" y="2249843"/>
                </a:lnTo>
                <a:lnTo>
                  <a:pt x="1470411" y="2241658"/>
                </a:lnTo>
                <a:lnTo>
                  <a:pt x="1517866" y="2231754"/>
                </a:lnTo>
                <a:lnTo>
                  <a:pt x="1564604" y="2220167"/>
                </a:lnTo>
                <a:lnTo>
                  <a:pt x="1610587" y="2206934"/>
                </a:lnTo>
                <a:lnTo>
                  <a:pt x="1655775" y="2192092"/>
                </a:lnTo>
                <a:lnTo>
                  <a:pt x="1700129" y="2175676"/>
                </a:lnTo>
                <a:lnTo>
                  <a:pt x="1743609" y="2157724"/>
                </a:lnTo>
                <a:lnTo>
                  <a:pt x="1786176" y="2138271"/>
                </a:lnTo>
                <a:lnTo>
                  <a:pt x="1827790" y="2117354"/>
                </a:lnTo>
                <a:lnTo>
                  <a:pt x="1868413" y="2095009"/>
                </a:lnTo>
                <a:lnTo>
                  <a:pt x="1908004" y="2071273"/>
                </a:lnTo>
                <a:lnTo>
                  <a:pt x="1946525" y="2046183"/>
                </a:lnTo>
                <a:lnTo>
                  <a:pt x="1983937" y="2019774"/>
                </a:lnTo>
                <a:lnTo>
                  <a:pt x="2020199" y="1992084"/>
                </a:lnTo>
                <a:lnTo>
                  <a:pt x="2055272" y="1963148"/>
                </a:lnTo>
                <a:lnTo>
                  <a:pt x="2089118" y="1933003"/>
                </a:lnTo>
                <a:lnTo>
                  <a:pt x="2121696" y="1901686"/>
                </a:lnTo>
                <a:lnTo>
                  <a:pt x="2152968" y="1869232"/>
                </a:lnTo>
                <a:lnTo>
                  <a:pt x="2182893" y="1835679"/>
                </a:lnTo>
                <a:lnTo>
                  <a:pt x="2211433" y="1801063"/>
                </a:lnTo>
                <a:lnTo>
                  <a:pt x="2238549" y="1765420"/>
                </a:lnTo>
                <a:lnTo>
                  <a:pt x="2264200" y="1728786"/>
                </a:lnTo>
                <a:lnTo>
                  <a:pt x="2288348" y="1691199"/>
                </a:lnTo>
                <a:lnTo>
                  <a:pt x="2310953" y="1652694"/>
                </a:lnTo>
                <a:lnTo>
                  <a:pt x="2331975" y="1613308"/>
                </a:lnTo>
                <a:lnTo>
                  <a:pt x="2351377" y="1573077"/>
                </a:lnTo>
                <a:lnTo>
                  <a:pt x="2369117" y="1532038"/>
                </a:lnTo>
                <a:lnTo>
                  <a:pt x="2385157" y="1490228"/>
                </a:lnTo>
                <a:lnTo>
                  <a:pt x="2399457" y="1447682"/>
                </a:lnTo>
                <a:lnTo>
                  <a:pt x="2411979" y="1404437"/>
                </a:lnTo>
                <a:lnTo>
                  <a:pt x="2422682" y="1360530"/>
                </a:lnTo>
                <a:lnTo>
                  <a:pt x="2431527" y="1315996"/>
                </a:lnTo>
                <a:lnTo>
                  <a:pt x="2438475" y="1270873"/>
                </a:lnTo>
                <a:lnTo>
                  <a:pt x="2443487" y="1225197"/>
                </a:lnTo>
                <a:lnTo>
                  <a:pt x="2446523" y="1179005"/>
                </a:lnTo>
                <a:lnTo>
                  <a:pt x="2447544" y="1132332"/>
                </a:lnTo>
                <a:lnTo>
                  <a:pt x="2446523" y="1085658"/>
                </a:lnTo>
                <a:lnTo>
                  <a:pt x="2443487" y="1039466"/>
                </a:lnTo>
                <a:lnTo>
                  <a:pt x="2438475" y="993790"/>
                </a:lnTo>
                <a:lnTo>
                  <a:pt x="2431527" y="948667"/>
                </a:lnTo>
                <a:lnTo>
                  <a:pt x="2422682" y="904133"/>
                </a:lnTo>
                <a:lnTo>
                  <a:pt x="2411979" y="860226"/>
                </a:lnTo>
                <a:lnTo>
                  <a:pt x="2399457" y="816981"/>
                </a:lnTo>
                <a:lnTo>
                  <a:pt x="2385157" y="774435"/>
                </a:lnTo>
                <a:lnTo>
                  <a:pt x="2369117" y="732625"/>
                </a:lnTo>
                <a:lnTo>
                  <a:pt x="2351377" y="691586"/>
                </a:lnTo>
                <a:lnTo>
                  <a:pt x="2331975" y="651355"/>
                </a:lnTo>
                <a:lnTo>
                  <a:pt x="2310953" y="611969"/>
                </a:lnTo>
                <a:lnTo>
                  <a:pt x="2288348" y="573464"/>
                </a:lnTo>
                <a:lnTo>
                  <a:pt x="2264200" y="535877"/>
                </a:lnTo>
                <a:lnTo>
                  <a:pt x="2238549" y="499243"/>
                </a:lnTo>
                <a:lnTo>
                  <a:pt x="2211433" y="463600"/>
                </a:lnTo>
                <a:lnTo>
                  <a:pt x="2182893" y="428984"/>
                </a:lnTo>
                <a:lnTo>
                  <a:pt x="2152968" y="395431"/>
                </a:lnTo>
                <a:lnTo>
                  <a:pt x="2121696" y="362977"/>
                </a:lnTo>
                <a:lnTo>
                  <a:pt x="2089118" y="331660"/>
                </a:lnTo>
                <a:lnTo>
                  <a:pt x="2055272" y="301515"/>
                </a:lnTo>
                <a:lnTo>
                  <a:pt x="2020199" y="272579"/>
                </a:lnTo>
                <a:lnTo>
                  <a:pt x="1983937" y="244889"/>
                </a:lnTo>
                <a:lnTo>
                  <a:pt x="1946525" y="218480"/>
                </a:lnTo>
                <a:lnTo>
                  <a:pt x="1908004" y="193390"/>
                </a:lnTo>
                <a:lnTo>
                  <a:pt x="1868413" y="169654"/>
                </a:lnTo>
                <a:lnTo>
                  <a:pt x="1827790" y="147309"/>
                </a:lnTo>
                <a:lnTo>
                  <a:pt x="1786176" y="126392"/>
                </a:lnTo>
                <a:lnTo>
                  <a:pt x="1743609" y="106939"/>
                </a:lnTo>
                <a:lnTo>
                  <a:pt x="1700129" y="88987"/>
                </a:lnTo>
                <a:lnTo>
                  <a:pt x="1655775" y="72571"/>
                </a:lnTo>
                <a:lnTo>
                  <a:pt x="1610587" y="57729"/>
                </a:lnTo>
                <a:lnTo>
                  <a:pt x="1564604" y="44496"/>
                </a:lnTo>
                <a:lnTo>
                  <a:pt x="1517866" y="32909"/>
                </a:lnTo>
                <a:lnTo>
                  <a:pt x="1470411" y="23005"/>
                </a:lnTo>
                <a:lnTo>
                  <a:pt x="1422279" y="14820"/>
                </a:lnTo>
                <a:lnTo>
                  <a:pt x="1373510" y="8391"/>
                </a:lnTo>
                <a:lnTo>
                  <a:pt x="1324143" y="3753"/>
                </a:lnTo>
                <a:lnTo>
                  <a:pt x="1274217" y="944"/>
                </a:lnTo>
                <a:lnTo>
                  <a:pt x="122377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2759" y="5186172"/>
            <a:ext cx="1001268" cy="45872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959595" y="1623060"/>
            <a:ext cx="2696210" cy="2330450"/>
          </a:xfrm>
          <a:custGeom>
            <a:avLst/>
            <a:gdLst/>
            <a:ahLst/>
            <a:cxnLst/>
            <a:rect l="l" t="t" r="r" b="b"/>
            <a:pathLst>
              <a:path w="2696209" h="2330450">
                <a:moveTo>
                  <a:pt x="1347977" y="0"/>
                </a:moveTo>
                <a:lnTo>
                  <a:pt x="1296272" y="841"/>
                </a:lnTo>
                <a:lnTo>
                  <a:pt x="1245059" y="3344"/>
                </a:lnTo>
                <a:lnTo>
                  <a:pt x="1194373" y="7480"/>
                </a:lnTo>
                <a:lnTo>
                  <a:pt x="1144249" y="13218"/>
                </a:lnTo>
                <a:lnTo>
                  <a:pt x="1094723" y="20528"/>
                </a:lnTo>
                <a:lnTo>
                  <a:pt x="1045828" y="29380"/>
                </a:lnTo>
                <a:lnTo>
                  <a:pt x="997600" y="39743"/>
                </a:lnTo>
                <a:lnTo>
                  <a:pt x="950074" y="51588"/>
                </a:lnTo>
                <a:lnTo>
                  <a:pt x="903285" y="64883"/>
                </a:lnTo>
                <a:lnTo>
                  <a:pt x="857267" y="79600"/>
                </a:lnTo>
                <a:lnTo>
                  <a:pt x="812056" y="95708"/>
                </a:lnTo>
                <a:lnTo>
                  <a:pt x="767686" y="113177"/>
                </a:lnTo>
                <a:lnTo>
                  <a:pt x="724192" y="131976"/>
                </a:lnTo>
                <a:lnTo>
                  <a:pt x="681610" y="152076"/>
                </a:lnTo>
                <a:lnTo>
                  <a:pt x="639974" y="173446"/>
                </a:lnTo>
                <a:lnTo>
                  <a:pt x="599319" y="196057"/>
                </a:lnTo>
                <a:lnTo>
                  <a:pt x="559679" y="219877"/>
                </a:lnTo>
                <a:lnTo>
                  <a:pt x="521091" y="244877"/>
                </a:lnTo>
                <a:lnTo>
                  <a:pt x="483588" y="271027"/>
                </a:lnTo>
                <a:lnTo>
                  <a:pt x="447206" y="298296"/>
                </a:lnTo>
                <a:lnTo>
                  <a:pt x="411980" y="326654"/>
                </a:lnTo>
                <a:lnTo>
                  <a:pt x="377944" y="356072"/>
                </a:lnTo>
                <a:lnTo>
                  <a:pt x="345133" y="386519"/>
                </a:lnTo>
                <a:lnTo>
                  <a:pt x="313583" y="417964"/>
                </a:lnTo>
                <a:lnTo>
                  <a:pt x="283327" y="450379"/>
                </a:lnTo>
                <a:lnTo>
                  <a:pt x="254402" y="483731"/>
                </a:lnTo>
                <a:lnTo>
                  <a:pt x="226842" y="517992"/>
                </a:lnTo>
                <a:lnTo>
                  <a:pt x="200682" y="553132"/>
                </a:lnTo>
                <a:lnTo>
                  <a:pt x="175956" y="589119"/>
                </a:lnTo>
                <a:lnTo>
                  <a:pt x="152701" y="625925"/>
                </a:lnTo>
                <a:lnTo>
                  <a:pt x="130949" y="663518"/>
                </a:lnTo>
                <a:lnTo>
                  <a:pt x="110738" y="701868"/>
                </a:lnTo>
                <a:lnTo>
                  <a:pt x="92100" y="740946"/>
                </a:lnTo>
                <a:lnTo>
                  <a:pt x="75072" y="780721"/>
                </a:lnTo>
                <a:lnTo>
                  <a:pt x="59689" y="821164"/>
                </a:lnTo>
                <a:lnTo>
                  <a:pt x="45984" y="862243"/>
                </a:lnTo>
                <a:lnTo>
                  <a:pt x="33994" y="903929"/>
                </a:lnTo>
                <a:lnTo>
                  <a:pt x="23752" y="946191"/>
                </a:lnTo>
                <a:lnTo>
                  <a:pt x="15294" y="989000"/>
                </a:lnTo>
                <a:lnTo>
                  <a:pt x="8655" y="1032326"/>
                </a:lnTo>
                <a:lnTo>
                  <a:pt x="3870" y="1076137"/>
                </a:lnTo>
                <a:lnTo>
                  <a:pt x="973" y="1120404"/>
                </a:lnTo>
                <a:lnTo>
                  <a:pt x="0" y="1165098"/>
                </a:lnTo>
                <a:lnTo>
                  <a:pt x="973" y="1209791"/>
                </a:lnTo>
                <a:lnTo>
                  <a:pt x="3870" y="1254058"/>
                </a:lnTo>
                <a:lnTo>
                  <a:pt x="8655" y="1297869"/>
                </a:lnTo>
                <a:lnTo>
                  <a:pt x="15294" y="1341195"/>
                </a:lnTo>
                <a:lnTo>
                  <a:pt x="23752" y="1384004"/>
                </a:lnTo>
                <a:lnTo>
                  <a:pt x="33994" y="1426266"/>
                </a:lnTo>
                <a:lnTo>
                  <a:pt x="45984" y="1467952"/>
                </a:lnTo>
                <a:lnTo>
                  <a:pt x="59689" y="1509031"/>
                </a:lnTo>
                <a:lnTo>
                  <a:pt x="75072" y="1549474"/>
                </a:lnTo>
                <a:lnTo>
                  <a:pt x="92100" y="1589249"/>
                </a:lnTo>
                <a:lnTo>
                  <a:pt x="110738" y="1628327"/>
                </a:lnTo>
                <a:lnTo>
                  <a:pt x="130949" y="1666677"/>
                </a:lnTo>
                <a:lnTo>
                  <a:pt x="152701" y="1704270"/>
                </a:lnTo>
                <a:lnTo>
                  <a:pt x="175956" y="1741076"/>
                </a:lnTo>
                <a:lnTo>
                  <a:pt x="200682" y="1777063"/>
                </a:lnTo>
                <a:lnTo>
                  <a:pt x="226842" y="1812203"/>
                </a:lnTo>
                <a:lnTo>
                  <a:pt x="254402" y="1846464"/>
                </a:lnTo>
                <a:lnTo>
                  <a:pt x="283327" y="1879816"/>
                </a:lnTo>
                <a:lnTo>
                  <a:pt x="313583" y="1912231"/>
                </a:lnTo>
                <a:lnTo>
                  <a:pt x="345133" y="1943676"/>
                </a:lnTo>
                <a:lnTo>
                  <a:pt x="377944" y="1974123"/>
                </a:lnTo>
                <a:lnTo>
                  <a:pt x="411980" y="2003541"/>
                </a:lnTo>
                <a:lnTo>
                  <a:pt x="447206" y="2031899"/>
                </a:lnTo>
                <a:lnTo>
                  <a:pt x="483588" y="2059168"/>
                </a:lnTo>
                <a:lnTo>
                  <a:pt x="521091" y="2085318"/>
                </a:lnTo>
                <a:lnTo>
                  <a:pt x="559679" y="2110318"/>
                </a:lnTo>
                <a:lnTo>
                  <a:pt x="599319" y="2134138"/>
                </a:lnTo>
                <a:lnTo>
                  <a:pt x="639974" y="2156749"/>
                </a:lnTo>
                <a:lnTo>
                  <a:pt x="681610" y="2178119"/>
                </a:lnTo>
                <a:lnTo>
                  <a:pt x="724192" y="2198219"/>
                </a:lnTo>
                <a:lnTo>
                  <a:pt x="767686" y="2217018"/>
                </a:lnTo>
                <a:lnTo>
                  <a:pt x="812056" y="2234487"/>
                </a:lnTo>
                <a:lnTo>
                  <a:pt x="857267" y="2250595"/>
                </a:lnTo>
                <a:lnTo>
                  <a:pt x="903285" y="2265312"/>
                </a:lnTo>
                <a:lnTo>
                  <a:pt x="950074" y="2278607"/>
                </a:lnTo>
                <a:lnTo>
                  <a:pt x="997600" y="2290452"/>
                </a:lnTo>
                <a:lnTo>
                  <a:pt x="1045828" y="2300815"/>
                </a:lnTo>
                <a:lnTo>
                  <a:pt x="1094723" y="2309667"/>
                </a:lnTo>
                <a:lnTo>
                  <a:pt x="1144249" y="2316977"/>
                </a:lnTo>
                <a:lnTo>
                  <a:pt x="1194373" y="2322715"/>
                </a:lnTo>
                <a:lnTo>
                  <a:pt x="1245059" y="2326851"/>
                </a:lnTo>
                <a:lnTo>
                  <a:pt x="1296272" y="2329354"/>
                </a:lnTo>
                <a:lnTo>
                  <a:pt x="1347977" y="2330196"/>
                </a:lnTo>
                <a:lnTo>
                  <a:pt x="1399683" y="2329354"/>
                </a:lnTo>
                <a:lnTo>
                  <a:pt x="1450896" y="2326851"/>
                </a:lnTo>
                <a:lnTo>
                  <a:pt x="1501582" y="2322715"/>
                </a:lnTo>
                <a:lnTo>
                  <a:pt x="1551706" y="2316977"/>
                </a:lnTo>
                <a:lnTo>
                  <a:pt x="1601232" y="2309667"/>
                </a:lnTo>
                <a:lnTo>
                  <a:pt x="1650127" y="2300815"/>
                </a:lnTo>
                <a:lnTo>
                  <a:pt x="1698355" y="2290452"/>
                </a:lnTo>
                <a:lnTo>
                  <a:pt x="1745881" y="2278607"/>
                </a:lnTo>
                <a:lnTo>
                  <a:pt x="1792670" y="2265312"/>
                </a:lnTo>
                <a:lnTo>
                  <a:pt x="1838688" y="2250595"/>
                </a:lnTo>
                <a:lnTo>
                  <a:pt x="1883899" y="2234487"/>
                </a:lnTo>
                <a:lnTo>
                  <a:pt x="1928269" y="2217018"/>
                </a:lnTo>
                <a:lnTo>
                  <a:pt x="1971763" y="2198219"/>
                </a:lnTo>
                <a:lnTo>
                  <a:pt x="2014345" y="2178119"/>
                </a:lnTo>
                <a:lnTo>
                  <a:pt x="2055981" y="2156749"/>
                </a:lnTo>
                <a:lnTo>
                  <a:pt x="2096636" y="2134138"/>
                </a:lnTo>
                <a:lnTo>
                  <a:pt x="2136276" y="2110318"/>
                </a:lnTo>
                <a:lnTo>
                  <a:pt x="2174864" y="2085318"/>
                </a:lnTo>
                <a:lnTo>
                  <a:pt x="2212367" y="2059168"/>
                </a:lnTo>
                <a:lnTo>
                  <a:pt x="2248749" y="2031899"/>
                </a:lnTo>
                <a:lnTo>
                  <a:pt x="2283975" y="2003541"/>
                </a:lnTo>
                <a:lnTo>
                  <a:pt x="2318011" y="1974123"/>
                </a:lnTo>
                <a:lnTo>
                  <a:pt x="2350822" y="1943676"/>
                </a:lnTo>
                <a:lnTo>
                  <a:pt x="2382372" y="1912231"/>
                </a:lnTo>
                <a:lnTo>
                  <a:pt x="2412628" y="1879816"/>
                </a:lnTo>
                <a:lnTo>
                  <a:pt x="2441553" y="1846464"/>
                </a:lnTo>
                <a:lnTo>
                  <a:pt x="2469113" y="1812203"/>
                </a:lnTo>
                <a:lnTo>
                  <a:pt x="2495273" y="1777063"/>
                </a:lnTo>
                <a:lnTo>
                  <a:pt x="2519999" y="1741076"/>
                </a:lnTo>
                <a:lnTo>
                  <a:pt x="2543254" y="1704270"/>
                </a:lnTo>
                <a:lnTo>
                  <a:pt x="2565006" y="1666677"/>
                </a:lnTo>
                <a:lnTo>
                  <a:pt x="2585217" y="1628327"/>
                </a:lnTo>
                <a:lnTo>
                  <a:pt x="2603855" y="1589249"/>
                </a:lnTo>
                <a:lnTo>
                  <a:pt x="2620883" y="1549474"/>
                </a:lnTo>
                <a:lnTo>
                  <a:pt x="2636266" y="1509031"/>
                </a:lnTo>
                <a:lnTo>
                  <a:pt x="2649971" y="1467952"/>
                </a:lnTo>
                <a:lnTo>
                  <a:pt x="2661961" y="1426266"/>
                </a:lnTo>
                <a:lnTo>
                  <a:pt x="2672203" y="1384004"/>
                </a:lnTo>
                <a:lnTo>
                  <a:pt x="2680661" y="1341195"/>
                </a:lnTo>
                <a:lnTo>
                  <a:pt x="2687300" y="1297869"/>
                </a:lnTo>
                <a:lnTo>
                  <a:pt x="2692085" y="1254058"/>
                </a:lnTo>
                <a:lnTo>
                  <a:pt x="2694982" y="1209791"/>
                </a:lnTo>
                <a:lnTo>
                  <a:pt x="2695955" y="1165098"/>
                </a:lnTo>
                <a:lnTo>
                  <a:pt x="2694982" y="1120404"/>
                </a:lnTo>
                <a:lnTo>
                  <a:pt x="2692085" y="1076137"/>
                </a:lnTo>
                <a:lnTo>
                  <a:pt x="2687300" y="1032326"/>
                </a:lnTo>
                <a:lnTo>
                  <a:pt x="2680661" y="989000"/>
                </a:lnTo>
                <a:lnTo>
                  <a:pt x="2672203" y="946191"/>
                </a:lnTo>
                <a:lnTo>
                  <a:pt x="2661961" y="903929"/>
                </a:lnTo>
                <a:lnTo>
                  <a:pt x="2649971" y="862243"/>
                </a:lnTo>
                <a:lnTo>
                  <a:pt x="2636266" y="821164"/>
                </a:lnTo>
                <a:lnTo>
                  <a:pt x="2620883" y="780721"/>
                </a:lnTo>
                <a:lnTo>
                  <a:pt x="2603855" y="740946"/>
                </a:lnTo>
                <a:lnTo>
                  <a:pt x="2585217" y="701868"/>
                </a:lnTo>
                <a:lnTo>
                  <a:pt x="2565006" y="663518"/>
                </a:lnTo>
                <a:lnTo>
                  <a:pt x="2543254" y="625925"/>
                </a:lnTo>
                <a:lnTo>
                  <a:pt x="2519999" y="589119"/>
                </a:lnTo>
                <a:lnTo>
                  <a:pt x="2495273" y="553132"/>
                </a:lnTo>
                <a:lnTo>
                  <a:pt x="2469113" y="517992"/>
                </a:lnTo>
                <a:lnTo>
                  <a:pt x="2441553" y="483731"/>
                </a:lnTo>
                <a:lnTo>
                  <a:pt x="2412628" y="450379"/>
                </a:lnTo>
                <a:lnTo>
                  <a:pt x="2382372" y="417964"/>
                </a:lnTo>
                <a:lnTo>
                  <a:pt x="2350822" y="386519"/>
                </a:lnTo>
                <a:lnTo>
                  <a:pt x="2318011" y="356072"/>
                </a:lnTo>
                <a:lnTo>
                  <a:pt x="2283975" y="326654"/>
                </a:lnTo>
                <a:lnTo>
                  <a:pt x="2248749" y="298296"/>
                </a:lnTo>
                <a:lnTo>
                  <a:pt x="2212367" y="271027"/>
                </a:lnTo>
                <a:lnTo>
                  <a:pt x="2174864" y="244877"/>
                </a:lnTo>
                <a:lnTo>
                  <a:pt x="2136276" y="219877"/>
                </a:lnTo>
                <a:lnTo>
                  <a:pt x="2096636" y="196057"/>
                </a:lnTo>
                <a:lnTo>
                  <a:pt x="2055981" y="173446"/>
                </a:lnTo>
                <a:lnTo>
                  <a:pt x="2014345" y="152076"/>
                </a:lnTo>
                <a:lnTo>
                  <a:pt x="1971763" y="131976"/>
                </a:lnTo>
                <a:lnTo>
                  <a:pt x="1928269" y="113177"/>
                </a:lnTo>
                <a:lnTo>
                  <a:pt x="1883899" y="95708"/>
                </a:lnTo>
                <a:lnTo>
                  <a:pt x="1838688" y="79600"/>
                </a:lnTo>
                <a:lnTo>
                  <a:pt x="1792670" y="64883"/>
                </a:lnTo>
                <a:lnTo>
                  <a:pt x="1745881" y="51588"/>
                </a:lnTo>
                <a:lnTo>
                  <a:pt x="1698355" y="39743"/>
                </a:lnTo>
                <a:lnTo>
                  <a:pt x="1650127" y="29380"/>
                </a:lnTo>
                <a:lnTo>
                  <a:pt x="1601232" y="20528"/>
                </a:lnTo>
                <a:lnTo>
                  <a:pt x="1551706" y="13218"/>
                </a:lnTo>
                <a:lnTo>
                  <a:pt x="1501582" y="7480"/>
                </a:lnTo>
                <a:lnTo>
                  <a:pt x="1450896" y="3344"/>
                </a:lnTo>
                <a:lnTo>
                  <a:pt x="1399683" y="841"/>
                </a:lnTo>
                <a:lnTo>
                  <a:pt x="1347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191243" y="1606296"/>
            <a:ext cx="2498090" cy="1912620"/>
          </a:xfrm>
          <a:custGeom>
            <a:avLst/>
            <a:gdLst/>
            <a:ahLst/>
            <a:cxnLst/>
            <a:rect l="l" t="t" r="r" b="b"/>
            <a:pathLst>
              <a:path w="2498090" h="1912620">
                <a:moveTo>
                  <a:pt x="1248917" y="0"/>
                </a:moveTo>
                <a:lnTo>
                  <a:pt x="1194744" y="883"/>
                </a:lnTo>
                <a:lnTo>
                  <a:pt x="1141159" y="3509"/>
                </a:lnTo>
                <a:lnTo>
                  <a:pt x="1088211" y="7843"/>
                </a:lnTo>
                <a:lnTo>
                  <a:pt x="1035946" y="13848"/>
                </a:lnTo>
                <a:lnTo>
                  <a:pt x="984410" y="21488"/>
                </a:lnTo>
                <a:lnTo>
                  <a:pt x="933652" y="30728"/>
                </a:lnTo>
                <a:lnTo>
                  <a:pt x="883717" y="41531"/>
                </a:lnTo>
                <a:lnTo>
                  <a:pt x="834653" y="53863"/>
                </a:lnTo>
                <a:lnTo>
                  <a:pt x="786506" y="67686"/>
                </a:lnTo>
                <a:lnTo>
                  <a:pt x="739323" y="82965"/>
                </a:lnTo>
                <a:lnTo>
                  <a:pt x="693152" y="99665"/>
                </a:lnTo>
                <a:lnTo>
                  <a:pt x="648039" y="117748"/>
                </a:lnTo>
                <a:lnTo>
                  <a:pt x="604030" y="137181"/>
                </a:lnTo>
                <a:lnTo>
                  <a:pt x="561174" y="157925"/>
                </a:lnTo>
                <a:lnTo>
                  <a:pt x="519516" y="179947"/>
                </a:lnTo>
                <a:lnTo>
                  <a:pt x="479103" y="203209"/>
                </a:lnTo>
                <a:lnTo>
                  <a:pt x="439983" y="227676"/>
                </a:lnTo>
                <a:lnTo>
                  <a:pt x="402202" y="253313"/>
                </a:lnTo>
                <a:lnTo>
                  <a:pt x="365807" y="280082"/>
                </a:lnTo>
                <a:lnTo>
                  <a:pt x="330845" y="307949"/>
                </a:lnTo>
                <a:lnTo>
                  <a:pt x="297363" y="336877"/>
                </a:lnTo>
                <a:lnTo>
                  <a:pt x="265408" y="366831"/>
                </a:lnTo>
                <a:lnTo>
                  <a:pt x="235026" y="397775"/>
                </a:lnTo>
                <a:lnTo>
                  <a:pt x="206265" y="429673"/>
                </a:lnTo>
                <a:lnTo>
                  <a:pt x="179171" y="462488"/>
                </a:lnTo>
                <a:lnTo>
                  <a:pt x="153791" y="496186"/>
                </a:lnTo>
                <a:lnTo>
                  <a:pt x="130172" y="530730"/>
                </a:lnTo>
                <a:lnTo>
                  <a:pt x="108361" y="566085"/>
                </a:lnTo>
                <a:lnTo>
                  <a:pt x="88405" y="602214"/>
                </a:lnTo>
                <a:lnTo>
                  <a:pt x="70351" y="639081"/>
                </a:lnTo>
                <a:lnTo>
                  <a:pt x="54245" y="676652"/>
                </a:lnTo>
                <a:lnTo>
                  <a:pt x="40135" y="714889"/>
                </a:lnTo>
                <a:lnTo>
                  <a:pt x="28066" y="753757"/>
                </a:lnTo>
                <a:lnTo>
                  <a:pt x="18087" y="793221"/>
                </a:lnTo>
                <a:lnTo>
                  <a:pt x="10244" y="833244"/>
                </a:lnTo>
                <a:lnTo>
                  <a:pt x="4584" y="873790"/>
                </a:lnTo>
                <a:lnTo>
                  <a:pt x="1153" y="914824"/>
                </a:lnTo>
                <a:lnTo>
                  <a:pt x="0" y="956309"/>
                </a:lnTo>
                <a:lnTo>
                  <a:pt x="1153" y="997795"/>
                </a:lnTo>
                <a:lnTo>
                  <a:pt x="4584" y="1038829"/>
                </a:lnTo>
                <a:lnTo>
                  <a:pt x="10244" y="1079375"/>
                </a:lnTo>
                <a:lnTo>
                  <a:pt x="18087" y="1119398"/>
                </a:lnTo>
                <a:lnTo>
                  <a:pt x="28066" y="1158862"/>
                </a:lnTo>
                <a:lnTo>
                  <a:pt x="40135" y="1197730"/>
                </a:lnTo>
                <a:lnTo>
                  <a:pt x="54245" y="1235967"/>
                </a:lnTo>
                <a:lnTo>
                  <a:pt x="70351" y="1273538"/>
                </a:lnTo>
                <a:lnTo>
                  <a:pt x="88405" y="1310405"/>
                </a:lnTo>
                <a:lnTo>
                  <a:pt x="108361" y="1346534"/>
                </a:lnTo>
                <a:lnTo>
                  <a:pt x="130172" y="1381889"/>
                </a:lnTo>
                <a:lnTo>
                  <a:pt x="153791" y="1416433"/>
                </a:lnTo>
                <a:lnTo>
                  <a:pt x="179171" y="1450131"/>
                </a:lnTo>
                <a:lnTo>
                  <a:pt x="206265" y="1482946"/>
                </a:lnTo>
                <a:lnTo>
                  <a:pt x="235026" y="1514844"/>
                </a:lnTo>
                <a:lnTo>
                  <a:pt x="265408" y="1545788"/>
                </a:lnTo>
                <a:lnTo>
                  <a:pt x="297363" y="1575742"/>
                </a:lnTo>
                <a:lnTo>
                  <a:pt x="330845" y="1604670"/>
                </a:lnTo>
                <a:lnTo>
                  <a:pt x="365807" y="1632537"/>
                </a:lnTo>
                <a:lnTo>
                  <a:pt x="402202" y="1659306"/>
                </a:lnTo>
                <a:lnTo>
                  <a:pt x="439983" y="1684943"/>
                </a:lnTo>
                <a:lnTo>
                  <a:pt x="479103" y="1709410"/>
                </a:lnTo>
                <a:lnTo>
                  <a:pt x="519516" y="1732672"/>
                </a:lnTo>
                <a:lnTo>
                  <a:pt x="561174" y="1754694"/>
                </a:lnTo>
                <a:lnTo>
                  <a:pt x="604030" y="1775438"/>
                </a:lnTo>
                <a:lnTo>
                  <a:pt x="648039" y="1794871"/>
                </a:lnTo>
                <a:lnTo>
                  <a:pt x="693152" y="1812954"/>
                </a:lnTo>
                <a:lnTo>
                  <a:pt x="739323" y="1829654"/>
                </a:lnTo>
                <a:lnTo>
                  <a:pt x="786506" y="1844933"/>
                </a:lnTo>
                <a:lnTo>
                  <a:pt x="834653" y="1858756"/>
                </a:lnTo>
                <a:lnTo>
                  <a:pt x="883717" y="1871088"/>
                </a:lnTo>
                <a:lnTo>
                  <a:pt x="933652" y="1881891"/>
                </a:lnTo>
                <a:lnTo>
                  <a:pt x="984410" y="1891131"/>
                </a:lnTo>
                <a:lnTo>
                  <a:pt x="1035946" y="1898771"/>
                </a:lnTo>
                <a:lnTo>
                  <a:pt x="1088211" y="1904776"/>
                </a:lnTo>
                <a:lnTo>
                  <a:pt x="1141159" y="1909110"/>
                </a:lnTo>
                <a:lnTo>
                  <a:pt x="1194744" y="1911736"/>
                </a:lnTo>
                <a:lnTo>
                  <a:pt x="1248917" y="1912619"/>
                </a:lnTo>
                <a:lnTo>
                  <a:pt x="1303091" y="1911736"/>
                </a:lnTo>
                <a:lnTo>
                  <a:pt x="1356676" y="1909110"/>
                </a:lnTo>
                <a:lnTo>
                  <a:pt x="1409624" y="1904776"/>
                </a:lnTo>
                <a:lnTo>
                  <a:pt x="1461889" y="1898771"/>
                </a:lnTo>
                <a:lnTo>
                  <a:pt x="1513425" y="1891131"/>
                </a:lnTo>
                <a:lnTo>
                  <a:pt x="1564183" y="1881891"/>
                </a:lnTo>
                <a:lnTo>
                  <a:pt x="1614118" y="1871088"/>
                </a:lnTo>
                <a:lnTo>
                  <a:pt x="1663182" y="1858756"/>
                </a:lnTo>
                <a:lnTo>
                  <a:pt x="1711329" y="1844933"/>
                </a:lnTo>
                <a:lnTo>
                  <a:pt x="1758512" y="1829654"/>
                </a:lnTo>
                <a:lnTo>
                  <a:pt x="1804683" y="1812954"/>
                </a:lnTo>
                <a:lnTo>
                  <a:pt x="1849796" y="1794871"/>
                </a:lnTo>
                <a:lnTo>
                  <a:pt x="1893805" y="1775438"/>
                </a:lnTo>
                <a:lnTo>
                  <a:pt x="1936661" y="1754694"/>
                </a:lnTo>
                <a:lnTo>
                  <a:pt x="1978319" y="1732672"/>
                </a:lnTo>
                <a:lnTo>
                  <a:pt x="2018732" y="1709410"/>
                </a:lnTo>
                <a:lnTo>
                  <a:pt x="2057852" y="1684943"/>
                </a:lnTo>
                <a:lnTo>
                  <a:pt x="2095633" y="1659306"/>
                </a:lnTo>
                <a:lnTo>
                  <a:pt x="2132028" y="1632537"/>
                </a:lnTo>
                <a:lnTo>
                  <a:pt x="2166990" y="1604670"/>
                </a:lnTo>
                <a:lnTo>
                  <a:pt x="2200472" y="1575742"/>
                </a:lnTo>
                <a:lnTo>
                  <a:pt x="2232427" y="1545788"/>
                </a:lnTo>
                <a:lnTo>
                  <a:pt x="2262809" y="1514844"/>
                </a:lnTo>
                <a:lnTo>
                  <a:pt x="2291570" y="1482946"/>
                </a:lnTo>
                <a:lnTo>
                  <a:pt x="2318664" y="1450131"/>
                </a:lnTo>
                <a:lnTo>
                  <a:pt x="2344044" y="1416433"/>
                </a:lnTo>
                <a:lnTo>
                  <a:pt x="2367663" y="1381889"/>
                </a:lnTo>
                <a:lnTo>
                  <a:pt x="2389474" y="1346534"/>
                </a:lnTo>
                <a:lnTo>
                  <a:pt x="2409430" y="1310405"/>
                </a:lnTo>
                <a:lnTo>
                  <a:pt x="2427484" y="1273538"/>
                </a:lnTo>
                <a:lnTo>
                  <a:pt x="2443590" y="1235967"/>
                </a:lnTo>
                <a:lnTo>
                  <a:pt x="2457700" y="1197730"/>
                </a:lnTo>
                <a:lnTo>
                  <a:pt x="2469769" y="1158862"/>
                </a:lnTo>
                <a:lnTo>
                  <a:pt x="2479748" y="1119398"/>
                </a:lnTo>
                <a:lnTo>
                  <a:pt x="2487591" y="1079375"/>
                </a:lnTo>
                <a:lnTo>
                  <a:pt x="2493251" y="1038829"/>
                </a:lnTo>
                <a:lnTo>
                  <a:pt x="2496682" y="997795"/>
                </a:lnTo>
                <a:lnTo>
                  <a:pt x="2497835" y="956309"/>
                </a:lnTo>
                <a:lnTo>
                  <a:pt x="2496682" y="914824"/>
                </a:lnTo>
                <a:lnTo>
                  <a:pt x="2493251" y="873790"/>
                </a:lnTo>
                <a:lnTo>
                  <a:pt x="2487591" y="833244"/>
                </a:lnTo>
                <a:lnTo>
                  <a:pt x="2479748" y="793221"/>
                </a:lnTo>
                <a:lnTo>
                  <a:pt x="2469769" y="753757"/>
                </a:lnTo>
                <a:lnTo>
                  <a:pt x="2457700" y="714889"/>
                </a:lnTo>
                <a:lnTo>
                  <a:pt x="2443590" y="676652"/>
                </a:lnTo>
                <a:lnTo>
                  <a:pt x="2427484" y="639081"/>
                </a:lnTo>
                <a:lnTo>
                  <a:pt x="2409430" y="602214"/>
                </a:lnTo>
                <a:lnTo>
                  <a:pt x="2389474" y="566085"/>
                </a:lnTo>
                <a:lnTo>
                  <a:pt x="2367663" y="530730"/>
                </a:lnTo>
                <a:lnTo>
                  <a:pt x="2344044" y="496186"/>
                </a:lnTo>
                <a:lnTo>
                  <a:pt x="2318664" y="462488"/>
                </a:lnTo>
                <a:lnTo>
                  <a:pt x="2291570" y="429673"/>
                </a:lnTo>
                <a:lnTo>
                  <a:pt x="2262809" y="397775"/>
                </a:lnTo>
                <a:lnTo>
                  <a:pt x="2232427" y="366831"/>
                </a:lnTo>
                <a:lnTo>
                  <a:pt x="2200472" y="336877"/>
                </a:lnTo>
                <a:lnTo>
                  <a:pt x="2166990" y="307949"/>
                </a:lnTo>
                <a:lnTo>
                  <a:pt x="2132028" y="280082"/>
                </a:lnTo>
                <a:lnTo>
                  <a:pt x="2095633" y="253313"/>
                </a:lnTo>
                <a:lnTo>
                  <a:pt x="2057852" y="227676"/>
                </a:lnTo>
                <a:lnTo>
                  <a:pt x="2018732" y="203209"/>
                </a:lnTo>
                <a:lnTo>
                  <a:pt x="1978319" y="179947"/>
                </a:lnTo>
                <a:lnTo>
                  <a:pt x="1936661" y="157925"/>
                </a:lnTo>
                <a:lnTo>
                  <a:pt x="1893805" y="137181"/>
                </a:lnTo>
                <a:lnTo>
                  <a:pt x="1849796" y="117748"/>
                </a:lnTo>
                <a:lnTo>
                  <a:pt x="1804683" y="99665"/>
                </a:lnTo>
                <a:lnTo>
                  <a:pt x="1758512" y="82965"/>
                </a:lnTo>
                <a:lnTo>
                  <a:pt x="1711329" y="67686"/>
                </a:lnTo>
                <a:lnTo>
                  <a:pt x="1663182" y="53863"/>
                </a:lnTo>
                <a:lnTo>
                  <a:pt x="1614118" y="41531"/>
                </a:lnTo>
                <a:lnTo>
                  <a:pt x="1564183" y="30728"/>
                </a:lnTo>
                <a:lnTo>
                  <a:pt x="1513425" y="21488"/>
                </a:lnTo>
                <a:lnTo>
                  <a:pt x="1461889" y="13848"/>
                </a:lnTo>
                <a:lnTo>
                  <a:pt x="1409624" y="7843"/>
                </a:lnTo>
                <a:lnTo>
                  <a:pt x="1356676" y="3509"/>
                </a:lnTo>
                <a:lnTo>
                  <a:pt x="1303091" y="883"/>
                </a:lnTo>
                <a:lnTo>
                  <a:pt x="12489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1956638"/>
            <a:ext cx="165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DÚ</a:t>
            </a:r>
            <a:r>
              <a:rPr sz="2800" b="1" spc="-40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3279" y="1143000"/>
            <a:ext cx="5526405" cy="2618105"/>
            <a:chOff x="3383279" y="1143000"/>
            <a:chExt cx="5526405" cy="26181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7695" y="2111195"/>
              <a:ext cx="1723644" cy="16495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83279" y="1143000"/>
              <a:ext cx="5526405" cy="948055"/>
            </a:xfrm>
            <a:custGeom>
              <a:avLst/>
              <a:gdLst/>
              <a:ahLst/>
              <a:cxnLst/>
              <a:rect l="l" t="t" r="r" b="b"/>
              <a:pathLst>
                <a:path w="5526405" h="948055">
                  <a:moveTo>
                    <a:pt x="2763012" y="0"/>
                  </a:moveTo>
                  <a:lnTo>
                    <a:pt x="2693849" y="291"/>
                  </a:lnTo>
                  <a:lnTo>
                    <a:pt x="2625104" y="1160"/>
                  </a:lnTo>
                  <a:lnTo>
                    <a:pt x="2556797" y="2600"/>
                  </a:lnTo>
                  <a:lnTo>
                    <a:pt x="2488947" y="4604"/>
                  </a:lnTo>
                  <a:lnTo>
                    <a:pt x="2421575" y="7166"/>
                  </a:lnTo>
                  <a:lnTo>
                    <a:pt x="2354700" y="10278"/>
                  </a:lnTo>
                  <a:lnTo>
                    <a:pt x="2288341" y="13934"/>
                  </a:lnTo>
                  <a:lnTo>
                    <a:pt x="2222520" y="18128"/>
                  </a:lnTo>
                  <a:lnTo>
                    <a:pt x="2157254" y="22852"/>
                  </a:lnTo>
                  <a:lnTo>
                    <a:pt x="2092565" y="28099"/>
                  </a:lnTo>
                  <a:lnTo>
                    <a:pt x="2028472" y="33863"/>
                  </a:lnTo>
                  <a:lnTo>
                    <a:pt x="1964994" y="40136"/>
                  </a:lnTo>
                  <a:lnTo>
                    <a:pt x="1902152" y="46913"/>
                  </a:lnTo>
                  <a:lnTo>
                    <a:pt x="1839966" y="54187"/>
                  </a:lnTo>
                  <a:lnTo>
                    <a:pt x="1778454" y="61950"/>
                  </a:lnTo>
                  <a:lnTo>
                    <a:pt x="1717638" y="70195"/>
                  </a:lnTo>
                  <a:lnTo>
                    <a:pt x="1657536" y="78917"/>
                  </a:lnTo>
                  <a:lnTo>
                    <a:pt x="1598168" y="88108"/>
                  </a:lnTo>
                  <a:lnTo>
                    <a:pt x="1539555" y="97761"/>
                  </a:lnTo>
                  <a:lnTo>
                    <a:pt x="1481716" y="107869"/>
                  </a:lnTo>
                  <a:lnTo>
                    <a:pt x="1424670" y="118427"/>
                  </a:lnTo>
                  <a:lnTo>
                    <a:pt x="1368439" y="129427"/>
                  </a:lnTo>
                  <a:lnTo>
                    <a:pt x="1313040" y="140861"/>
                  </a:lnTo>
                  <a:lnTo>
                    <a:pt x="1258495" y="152725"/>
                  </a:lnTo>
                  <a:lnTo>
                    <a:pt x="1204823" y="165010"/>
                  </a:lnTo>
                  <a:lnTo>
                    <a:pt x="1152043" y="177709"/>
                  </a:lnTo>
                  <a:lnTo>
                    <a:pt x="1100176" y="190817"/>
                  </a:lnTo>
                  <a:lnTo>
                    <a:pt x="1049241" y="204326"/>
                  </a:lnTo>
                  <a:lnTo>
                    <a:pt x="999258" y="218230"/>
                  </a:lnTo>
                  <a:lnTo>
                    <a:pt x="950247" y="232521"/>
                  </a:lnTo>
                  <a:lnTo>
                    <a:pt x="902228" y="247193"/>
                  </a:lnTo>
                  <a:lnTo>
                    <a:pt x="855220" y="262240"/>
                  </a:lnTo>
                  <a:lnTo>
                    <a:pt x="809243" y="277653"/>
                  </a:lnTo>
                  <a:lnTo>
                    <a:pt x="764318" y="293427"/>
                  </a:lnTo>
                  <a:lnTo>
                    <a:pt x="720463" y="309555"/>
                  </a:lnTo>
                  <a:lnTo>
                    <a:pt x="677699" y="326030"/>
                  </a:lnTo>
                  <a:lnTo>
                    <a:pt x="636045" y="342845"/>
                  </a:lnTo>
                  <a:lnTo>
                    <a:pt x="595521" y="359994"/>
                  </a:lnTo>
                  <a:lnTo>
                    <a:pt x="556147" y="377469"/>
                  </a:lnTo>
                  <a:lnTo>
                    <a:pt x="517942" y="395263"/>
                  </a:lnTo>
                  <a:lnTo>
                    <a:pt x="480928" y="413371"/>
                  </a:lnTo>
                  <a:lnTo>
                    <a:pt x="445122" y="431785"/>
                  </a:lnTo>
                  <a:lnTo>
                    <a:pt x="410545" y="450498"/>
                  </a:lnTo>
                  <a:lnTo>
                    <a:pt x="377218" y="469504"/>
                  </a:lnTo>
                  <a:lnTo>
                    <a:pt x="314388" y="508367"/>
                  </a:lnTo>
                  <a:lnTo>
                    <a:pt x="256791" y="548319"/>
                  </a:lnTo>
                  <a:lnTo>
                    <a:pt x="204584" y="589305"/>
                  </a:lnTo>
                  <a:lnTo>
                    <a:pt x="157927" y="631272"/>
                  </a:lnTo>
                  <a:lnTo>
                    <a:pt x="116978" y="674165"/>
                  </a:lnTo>
                  <a:lnTo>
                    <a:pt x="81894" y="717930"/>
                  </a:lnTo>
                  <a:lnTo>
                    <a:pt x="52834" y="762512"/>
                  </a:lnTo>
                  <a:lnTo>
                    <a:pt x="29956" y="807857"/>
                  </a:lnTo>
                  <a:lnTo>
                    <a:pt x="13419" y="853911"/>
                  </a:lnTo>
                  <a:lnTo>
                    <a:pt x="3381" y="900619"/>
                  </a:lnTo>
                  <a:lnTo>
                    <a:pt x="0" y="947927"/>
                  </a:lnTo>
                  <a:lnTo>
                    <a:pt x="473964" y="947927"/>
                  </a:lnTo>
                  <a:lnTo>
                    <a:pt x="475140" y="932589"/>
                  </a:lnTo>
                  <a:lnTo>
                    <a:pt x="478645" y="917372"/>
                  </a:lnTo>
                  <a:lnTo>
                    <a:pt x="502776" y="872525"/>
                  </a:lnTo>
                  <a:lnTo>
                    <a:pt x="529856" y="843369"/>
                  </a:lnTo>
                  <a:lnTo>
                    <a:pt x="565397" y="814877"/>
                  </a:lnTo>
                  <a:lnTo>
                    <a:pt x="609116" y="787107"/>
                  </a:lnTo>
                  <a:lnTo>
                    <a:pt x="660729" y="760117"/>
                  </a:lnTo>
                  <a:lnTo>
                    <a:pt x="719950" y="733967"/>
                  </a:lnTo>
                  <a:lnTo>
                    <a:pt x="786496" y="708716"/>
                  </a:lnTo>
                  <a:lnTo>
                    <a:pt x="860083" y="684422"/>
                  </a:lnTo>
                  <a:lnTo>
                    <a:pt x="899428" y="672652"/>
                  </a:lnTo>
                  <a:lnTo>
                    <a:pt x="940426" y="661144"/>
                  </a:lnTo>
                  <a:lnTo>
                    <a:pt x="983043" y="649905"/>
                  </a:lnTo>
                  <a:lnTo>
                    <a:pt x="1027241" y="638942"/>
                  </a:lnTo>
                  <a:lnTo>
                    <a:pt x="1072987" y="628262"/>
                  </a:lnTo>
                  <a:lnTo>
                    <a:pt x="1120244" y="617873"/>
                  </a:lnTo>
                  <a:lnTo>
                    <a:pt x="1168977" y="607783"/>
                  </a:lnTo>
                  <a:lnTo>
                    <a:pt x="1219150" y="597998"/>
                  </a:lnTo>
                  <a:lnTo>
                    <a:pt x="1270728" y="588526"/>
                  </a:lnTo>
                  <a:lnTo>
                    <a:pt x="1323675" y="579374"/>
                  </a:lnTo>
                  <a:lnTo>
                    <a:pt x="1377956" y="570550"/>
                  </a:lnTo>
                  <a:lnTo>
                    <a:pt x="1433536" y="562061"/>
                  </a:lnTo>
                  <a:lnTo>
                    <a:pt x="1490377" y="553914"/>
                  </a:lnTo>
                  <a:lnTo>
                    <a:pt x="1548446" y="546117"/>
                  </a:lnTo>
                  <a:lnTo>
                    <a:pt x="1607707" y="538677"/>
                  </a:lnTo>
                  <a:lnTo>
                    <a:pt x="1668123" y="531602"/>
                  </a:lnTo>
                  <a:lnTo>
                    <a:pt x="1729660" y="524898"/>
                  </a:lnTo>
                  <a:lnTo>
                    <a:pt x="1792282" y="518573"/>
                  </a:lnTo>
                  <a:lnTo>
                    <a:pt x="1855953" y="512635"/>
                  </a:lnTo>
                  <a:lnTo>
                    <a:pt x="1920639" y="507091"/>
                  </a:lnTo>
                  <a:lnTo>
                    <a:pt x="1986302" y="501948"/>
                  </a:lnTo>
                  <a:lnTo>
                    <a:pt x="2052909" y="497214"/>
                  </a:lnTo>
                  <a:lnTo>
                    <a:pt x="2120423" y="492896"/>
                  </a:lnTo>
                  <a:lnTo>
                    <a:pt x="2188808" y="489001"/>
                  </a:lnTo>
                  <a:lnTo>
                    <a:pt x="2258030" y="485537"/>
                  </a:lnTo>
                  <a:lnTo>
                    <a:pt x="2328052" y="482510"/>
                  </a:lnTo>
                  <a:lnTo>
                    <a:pt x="2398840" y="479929"/>
                  </a:lnTo>
                  <a:lnTo>
                    <a:pt x="2470357" y="477801"/>
                  </a:lnTo>
                  <a:lnTo>
                    <a:pt x="2542568" y="476133"/>
                  </a:lnTo>
                  <a:lnTo>
                    <a:pt x="2615438" y="474933"/>
                  </a:lnTo>
                  <a:lnTo>
                    <a:pt x="2688931" y="474207"/>
                  </a:lnTo>
                  <a:lnTo>
                    <a:pt x="2763012" y="473963"/>
                  </a:lnTo>
                  <a:lnTo>
                    <a:pt x="2837092" y="474207"/>
                  </a:lnTo>
                  <a:lnTo>
                    <a:pt x="2910585" y="474933"/>
                  </a:lnTo>
                  <a:lnTo>
                    <a:pt x="2983455" y="476133"/>
                  </a:lnTo>
                  <a:lnTo>
                    <a:pt x="3055666" y="477801"/>
                  </a:lnTo>
                  <a:lnTo>
                    <a:pt x="3127183" y="479929"/>
                  </a:lnTo>
                  <a:lnTo>
                    <a:pt x="3197971" y="482510"/>
                  </a:lnTo>
                  <a:lnTo>
                    <a:pt x="3267993" y="485537"/>
                  </a:lnTo>
                  <a:lnTo>
                    <a:pt x="3337215" y="489001"/>
                  </a:lnTo>
                  <a:lnTo>
                    <a:pt x="3405600" y="492896"/>
                  </a:lnTo>
                  <a:lnTo>
                    <a:pt x="3473114" y="497214"/>
                  </a:lnTo>
                  <a:lnTo>
                    <a:pt x="3539721" y="501948"/>
                  </a:lnTo>
                  <a:lnTo>
                    <a:pt x="3605384" y="507091"/>
                  </a:lnTo>
                  <a:lnTo>
                    <a:pt x="3670070" y="512635"/>
                  </a:lnTo>
                  <a:lnTo>
                    <a:pt x="3733741" y="518573"/>
                  </a:lnTo>
                  <a:lnTo>
                    <a:pt x="3796363" y="524898"/>
                  </a:lnTo>
                  <a:lnTo>
                    <a:pt x="3857900" y="531602"/>
                  </a:lnTo>
                  <a:lnTo>
                    <a:pt x="3918316" y="538677"/>
                  </a:lnTo>
                  <a:lnTo>
                    <a:pt x="3977577" y="546117"/>
                  </a:lnTo>
                  <a:lnTo>
                    <a:pt x="4035646" y="553914"/>
                  </a:lnTo>
                  <a:lnTo>
                    <a:pt x="4092487" y="562061"/>
                  </a:lnTo>
                  <a:lnTo>
                    <a:pt x="4148067" y="570550"/>
                  </a:lnTo>
                  <a:lnTo>
                    <a:pt x="4202348" y="579374"/>
                  </a:lnTo>
                  <a:lnTo>
                    <a:pt x="4255295" y="588526"/>
                  </a:lnTo>
                  <a:lnTo>
                    <a:pt x="4306873" y="597998"/>
                  </a:lnTo>
                  <a:lnTo>
                    <a:pt x="4357046" y="607783"/>
                  </a:lnTo>
                  <a:lnTo>
                    <a:pt x="4405779" y="617873"/>
                  </a:lnTo>
                  <a:lnTo>
                    <a:pt x="4453036" y="628262"/>
                  </a:lnTo>
                  <a:lnTo>
                    <a:pt x="4498782" y="638942"/>
                  </a:lnTo>
                  <a:lnTo>
                    <a:pt x="4542980" y="649905"/>
                  </a:lnTo>
                  <a:lnTo>
                    <a:pt x="4585597" y="661144"/>
                  </a:lnTo>
                  <a:lnTo>
                    <a:pt x="4626595" y="672652"/>
                  </a:lnTo>
                  <a:lnTo>
                    <a:pt x="4665940" y="684422"/>
                  </a:lnTo>
                  <a:lnTo>
                    <a:pt x="4703595" y="696446"/>
                  </a:lnTo>
                  <a:lnTo>
                    <a:pt x="4773698" y="721226"/>
                  </a:lnTo>
                  <a:lnTo>
                    <a:pt x="4836617" y="746934"/>
                  </a:lnTo>
                  <a:lnTo>
                    <a:pt x="4892070" y="773511"/>
                  </a:lnTo>
                  <a:lnTo>
                    <a:pt x="4939771" y="800898"/>
                  </a:lnTo>
                  <a:lnTo>
                    <a:pt x="4979437" y="829037"/>
                  </a:lnTo>
                  <a:lnTo>
                    <a:pt x="5010783" y="857868"/>
                  </a:lnTo>
                  <a:lnTo>
                    <a:pt x="5041580" y="902284"/>
                  </a:lnTo>
                  <a:lnTo>
                    <a:pt x="5052060" y="947927"/>
                  </a:lnTo>
                  <a:lnTo>
                    <a:pt x="5526024" y="947927"/>
                  </a:lnTo>
                  <a:lnTo>
                    <a:pt x="5522642" y="900619"/>
                  </a:lnTo>
                  <a:lnTo>
                    <a:pt x="5512604" y="853911"/>
                  </a:lnTo>
                  <a:lnTo>
                    <a:pt x="5496067" y="807857"/>
                  </a:lnTo>
                  <a:lnTo>
                    <a:pt x="5473189" y="762512"/>
                  </a:lnTo>
                  <a:lnTo>
                    <a:pt x="5444129" y="717930"/>
                  </a:lnTo>
                  <a:lnTo>
                    <a:pt x="5409045" y="674165"/>
                  </a:lnTo>
                  <a:lnTo>
                    <a:pt x="5368096" y="631272"/>
                  </a:lnTo>
                  <a:lnTo>
                    <a:pt x="5321439" y="589305"/>
                  </a:lnTo>
                  <a:lnTo>
                    <a:pt x="5269232" y="548319"/>
                  </a:lnTo>
                  <a:lnTo>
                    <a:pt x="5211635" y="508367"/>
                  </a:lnTo>
                  <a:lnTo>
                    <a:pt x="5148805" y="469504"/>
                  </a:lnTo>
                  <a:lnTo>
                    <a:pt x="5115478" y="450498"/>
                  </a:lnTo>
                  <a:lnTo>
                    <a:pt x="5080901" y="431785"/>
                  </a:lnTo>
                  <a:lnTo>
                    <a:pt x="5045095" y="413371"/>
                  </a:lnTo>
                  <a:lnTo>
                    <a:pt x="5008081" y="395263"/>
                  </a:lnTo>
                  <a:lnTo>
                    <a:pt x="4969876" y="377469"/>
                  </a:lnTo>
                  <a:lnTo>
                    <a:pt x="4930502" y="359994"/>
                  </a:lnTo>
                  <a:lnTo>
                    <a:pt x="4889978" y="342845"/>
                  </a:lnTo>
                  <a:lnTo>
                    <a:pt x="4848324" y="326030"/>
                  </a:lnTo>
                  <a:lnTo>
                    <a:pt x="4805560" y="309555"/>
                  </a:lnTo>
                  <a:lnTo>
                    <a:pt x="4761705" y="293427"/>
                  </a:lnTo>
                  <a:lnTo>
                    <a:pt x="4716779" y="277653"/>
                  </a:lnTo>
                  <a:lnTo>
                    <a:pt x="4670803" y="262240"/>
                  </a:lnTo>
                  <a:lnTo>
                    <a:pt x="4623795" y="247193"/>
                  </a:lnTo>
                  <a:lnTo>
                    <a:pt x="4575776" y="232521"/>
                  </a:lnTo>
                  <a:lnTo>
                    <a:pt x="4526765" y="218230"/>
                  </a:lnTo>
                  <a:lnTo>
                    <a:pt x="4476782" y="204326"/>
                  </a:lnTo>
                  <a:lnTo>
                    <a:pt x="4425847" y="190817"/>
                  </a:lnTo>
                  <a:lnTo>
                    <a:pt x="4373980" y="177709"/>
                  </a:lnTo>
                  <a:lnTo>
                    <a:pt x="4321200" y="165010"/>
                  </a:lnTo>
                  <a:lnTo>
                    <a:pt x="4267528" y="152725"/>
                  </a:lnTo>
                  <a:lnTo>
                    <a:pt x="4212983" y="140861"/>
                  </a:lnTo>
                  <a:lnTo>
                    <a:pt x="4157584" y="129427"/>
                  </a:lnTo>
                  <a:lnTo>
                    <a:pt x="4101353" y="118427"/>
                  </a:lnTo>
                  <a:lnTo>
                    <a:pt x="4044307" y="107869"/>
                  </a:lnTo>
                  <a:lnTo>
                    <a:pt x="3986468" y="97761"/>
                  </a:lnTo>
                  <a:lnTo>
                    <a:pt x="3927855" y="88108"/>
                  </a:lnTo>
                  <a:lnTo>
                    <a:pt x="3868487" y="78917"/>
                  </a:lnTo>
                  <a:lnTo>
                    <a:pt x="3808385" y="70195"/>
                  </a:lnTo>
                  <a:lnTo>
                    <a:pt x="3747569" y="61950"/>
                  </a:lnTo>
                  <a:lnTo>
                    <a:pt x="3686057" y="54187"/>
                  </a:lnTo>
                  <a:lnTo>
                    <a:pt x="3623871" y="46913"/>
                  </a:lnTo>
                  <a:lnTo>
                    <a:pt x="3561029" y="40136"/>
                  </a:lnTo>
                  <a:lnTo>
                    <a:pt x="3497551" y="33863"/>
                  </a:lnTo>
                  <a:lnTo>
                    <a:pt x="3433458" y="28099"/>
                  </a:lnTo>
                  <a:lnTo>
                    <a:pt x="3368769" y="22852"/>
                  </a:lnTo>
                  <a:lnTo>
                    <a:pt x="3303503" y="18128"/>
                  </a:lnTo>
                  <a:lnTo>
                    <a:pt x="3237682" y="13934"/>
                  </a:lnTo>
                  <a:lnTo>
                    <a:pt x="3171323" y="10278"/>
                  </a:lnTo>
                  <a:lnTo>
                    <a:pt x="3104448" y="7166"/>
                  </a:lnTo>
                  <a:lnTo>
                    <a:pt x="3037076" y="4604"/>
                  </a:lnTo>
                  <a:lnTo>
                    <a:pt x="2969226" y="2600"/>
                  </a:lnTo>
                  <a:lnTo>
                    <a:pt x="2900919" y="1160"/>
                  </a:lnTo>
                  <a:lnTo>
                    <a:pt x="2832174" y="291"/>
                  </a:lnTo>
                  <a:lnTo>
                    <a:pt x="27630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025" y="5349986"/>
            <a:ext cx="1630567" cy="2347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19970" y="1831974"/>
            <a:ext cx="2005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TR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PO</a:t>
            </a:r>
            <a:r>
              <a:rPr sz="2800" b="1" spc="-3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229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A  DORA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24543" y="2700527"/>
            <a:ext cx="2799715" cy="2551430"/>
            <a:chOff x="8924543" y="2700527"/>
            <a:chExt cx="2799715" cy="25514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4683" y="2700527"/>
              <a:ext cx="1482852" cy="14828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4543" y="4212336"/>
              <a:ext cx="2799588" cy="103936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82692" y="4425137"/>
            <a:ext cx="2828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RELAÇÃO</a:t>
            </a:r>
            <a:r>
              <a:rPr sz="2400" b="1" spc="-9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FINANCEIRA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903" y="4131624"/>
            <a:ext cx="3189731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PAGAMENTO</a:t>
            </a:r>
            <a:endParaRPr lang="pt-BR" sz="2400" b="1" spc="-35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35" dirty="0">
                <a:latin typeface="Calibri"/>
                <a:cs typeface="Calibri"/>
              </a:rPr>
              <a:t>X dias sobre o frete – gateway cartão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3402" y="2641472"/>
            <a:ext cx="18738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RECEBIMENTO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2400" b="1" spc="-5" dirty="0">
                <a:latin typeface="Calibri"/>
                <a:cs typeface="Calibri"/>
              </a:rPr>
              <a:t>Repasse c</a:t>
            </a:r>
            <a:r>
              <a:rPr sz="2400" b="1" spc="-5" dirty="0">
                <a:latin typeface="Calibri"/>
                <a:cs typeface="Calibri"/>
              </a:rPr>
              <a:t>om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Split</a:t>
            </a:r>
            <a:endParaRPr lang="pt-BR" sz="2400" b="1" spc="-5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0" y="3951732"/>
            <a:ext cx="961644" cy="44653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522726" y="376173"/>
            <a:ext cx="5053330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Relação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Prazo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20" dirty="0">
                <a:latin typeface="Calibri"/>
                <a:cs typeface="Calibri"/>
              </a:rPr>
              <a:t>Pagamento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Normal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libri"/>
              <a:cs typeface="Calibri"/>
            </a:endParaRPr>
          </a:p>
          <a:p>
            <a:pPr marL="194945" algn="ctr">
              <a:lnSpc>
                <a:spcPct val="100000"/>
              </a:lnSpc>
            </a:pPr>
            <a:r>
              <a:rPr sz="2400" b="1" spc="-40" dirty="0">
                <a:solidFill>
                  <a:srgbClr val="F1F1F1"/>
                </a:solidFill>
                <a:latin typeface="Calibri"/>
                <a:cs typeface="Calibri"/>
              </a:rPr>
              <a:t>FATURAMENTO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646" y="5779109"/>
            <a:ext cx="368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Garantida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10" dirty="0">
                <a:latin typeface="Calibri"/>
                <a:cs typeface="Calibri"/>
              </a:rPr>
              <a:t> Cartão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001C2EDC-1869-4389-8B5A-D525C2B2A7B9}"/>
              </a:ext>
            </a:extLst>
          </p:cNvPr>
          <p:cNvSpPr txBox="1"/>
          <p:nvPr/>
        </p:nvSpPr>
        <p:spPr>
          <a:xfrm>
            <a:off x="9296400" y="5457544"/>
            <a:ext cx="2722283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Relatório de controle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Contas a receber e pagar </a:t>
            </a:r>
            <a:endParaRPr lang="pt-BR" sz="2400" b="1" spc="-5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1956638"/>
            <a:ext cx="165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DÚ</a:t>
            </a:r>
            <a:r>
              <a:rPr sz="2800" b="1" spc="-40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3939" y="2602992"/>
            <a:ext cx="2391410" cy="1845945"/>
            <a:chOff x="1043939" y="2602992"/>
            <a:chExt cx="2391410" cy="18459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451" y="2602992"/>
              <a:ext cx="1722120" cy="17236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39" y="3816096"/>
              <a:ext cx="2391410" cy="632460"/>
            </a:xfrm>
            <a:custGeom>
              <a:avLst/>
              <a:gdLst/>
              <a:ahLst/>
              <a:cxnLst/>
              <a:rect l="l" t="t" r="r" b="b"/>
              <a:pathLst>
                <a:path w="2391410" h="632460">
                  <a:moveTo>
                    <a:pt x="1195578" y="0"/>
                  </a:moveTo>
                  <a:lnTo>
                    <a:pt x="1122749" y="577"/>
                  </a:lnTo>
                  <a:lnTo>
                    <a:pt x="1051074" y="2286"/>
                  </a:lnTo>
                  <a:lnTo>
                    <a:pt x="980678" y="5095"/>
                  </a:lnTo>
                  <a:lnTo>
                    <a:pt x="911685" y="8970"/>
                  </a:lnTo>
                  <a:lnTo>
                    <a:pt x="844222" y="13878"/>
                  </a:lnTo>
                  <a:lnTo>
                    <a:pt x="778412" y="19786"/>
                  </a:lnTo>
                  <a:lnTo>
                    <a:pt x="714382" y="26661"/>
                  </a:lnTo>
                  <a:lnTo>
                    <a:pt x="652255" y="34470"/>
                  </a:lnTo>
                  <a:lnTo>
                    <a:pt x="592158" y="43180"/>
                  </a:lnTo>
                  <a:lnTo>
                    <a:pt x="534215" y="52756"/>
                  </a:lnTo>
                  <a:lnTo>
                    <a:pt x="478552" y="63168"/>
                  </a:lnTo>
                  <a:lnTo>
                    <a:pt x="425293" y="74381"/>
                  </a:lnTo>
                  <a:lnTo>
                    <a:pt x="374563" y="86362"/>
                  </a:lnTo>
                  <a:lnTo>
                    <a:pt x="326488" y="99078"/>
                  </a:lnTo>
                  <a:lnTo>
                    <a:pt x="281193" y="112496"/>
                  </a:lnTo>
                  <a:lnTo>
                    <a:pt x="238803" y="126584"/>
                  </a:lnTo>
                  <a:lnTo>
                    <a:pt x="199442" y="141307"/>
                  </a:lnTo>
                  <a:lnTo>
                    <a:pt x="163237" y="156633"/>
                  </a:lnTo>
                  <a:lnTo>
                    <a:pt x="100791" y="188961"/>
                  </a:lnTo>
                  <a:lnTo>
                    <a:pt x="52466" y="223302"/>
                  </a:lnTo>
                  <a:lnTo>
                    <a:pt x="19263" y="259393"/>
                  </a:lnTo>
                  <a:lnTo>
                    <a:pt x="2182" y="296968"/>
                  </a:lnTo>
                  <a:lnTo>
                    <a:pt x="0" y="316229"/>
                  </a:lnTo>
                  <a:lnTo>
                    <a:pt x="2182" y="335491"/>
                  </a:lnTo>
                  <a:lnTo>
                    <a:pt x="19263" y="373066"/>
                  </a:lnTo>
                  <a:lnTo>
                    <a:pt x="52466" y="409157"/>
                  </a:lnTo>
                  <a:lnTo>
                    <a:pt x="100791" y="443498"/>
                  </a:lnTo>
                  <a:lnTo>
                    <a:pt x="163237" y="475826"/>
                  </a:lnTo>
                  <a:lnTo>
                    <a:pt x="199442" y="491152"/>
                  </a:lnTo>
                  <a:lnTo>
                    <a:pt x="238803" y="505875"/>
                  </a:lnTo>
                  <a:lnTo>
                    <a:pt x="281193" y="519963"/>
                  </a:lnTo>
                  <a:lnTo>
                    <a:pt x="326488" y="533381"/>
                  </a:lnTo>
                  <a:lnTo>
                    <a:pt x="374563" y="546097"/>
                  </a:lnTo>
                  <a:lnTo>
                    <a:pt x="425293" y="558078"/>
                  </a:lnTo>
                  <a:lnTo>
                    <a:pt x="478552" y="569291"/>
                  </a:lnTo>
                  <a:lnTo>
                    <a:pt x="534215" y="579703"/>
                  </a:lnTo>
                  <a:lnTo>
                    <a:pt x="592158" y="589280"/>
                  </a:lnTo>
                  <a:lnTo>
                    <a:pt x="652255" y="597989"/>
                  </a:lnTo>
                  <a:lnTo>
                    <a:pt x="714382" y="605798"/>
                  </a:lnTo>
                  <a:lnTo>
                    <a:pt x="778412" y="612673"/>
                  </a:lnTo>
                  <a:lnTo>
                    <a:pt x="844222" y="618581"/>
                  </a:lnTo>
                  <a:lnTo>
                    <a:pt x="911685" y="623489"/>
                  </a:lnTo>
                  <a:lnTo>
                    <a:pt x="980678" y="627364"/>
                  </a:lnTo>
                  <a:lnTo>
                    <a:pt x="1051074" y="630173"/>
                  </a:lnTo>
                  <a:lnTo>
                    <a:pt x="1122749" y="631882"/>
                  </a:lnTo>
                  <a:lnTo>
                    <a:pt x="1195578" y="632459"/>
                  </a:lnTo>
                  <a:lnTo>
                    <a:pt x="1268406" y="631882"/>
                  </a:lnTo>
                  <a:lnTo>
                    <a:pt x="1340081" y="630173"/>
                  </a:lnTo>
                  <a:lnTo>
                    <a:pt x="1410477" y="627364"/>
                  </a:lnTo>
                  <a:lnTo>
                    <a:pt x="1479470" y="623489"/>
                  </a:lnTo>
                  <a:lnTo>
                    <a:pt x="1546933" y="618581"/>
                  </a:lnTo>
                  <a:lnTo>
                    <a:pt x="1612743" y="612673"/>
                  </a:lnTo>
                  <a:lnTo>
                    <a:pt x="1676773" y="605798"/>
                  </a:lnTo>
                  <a:lnTo>
                    <a:pt x="1738900" y="597989"/>
                  </a:lnTo>
                  <a:lnTo>
                    <a:pt x="1798997" y="589279"/>
                  </a:lnTo>
                  <a:lnTo>
                    <a:pt x="1856940" y="579703"/>
                  </a:lnTo>
                  <a:lnTo>
                    <a:pt x="1912603" y="569291"/>
                  </a:lnTo>
                  <a:lnTo>
                    <a:pt x="1965862" y="558078"/>
                  </a:lnTo>
                  <a:lnTo>
                    <a:pt x="2016592" y="546097"/>
                  </a:lnTo>
                  <a:lnTo>
                    <a:pt x="2064667" y="533381"/>
                  </a:lnTo>
                  <a:lnTo>
                    <a:pt x="2109962" y="519963"/>
                  </a:lnTo>
                  <a:lnTo>
                    <a:pt x="2152352" y="505875"/>
                  </a:lnTo>
                  <a:lnTo>
                    <a:pt x="2191713" y="491152"/>
                  </a:lnTo>
                  <a:lnTo>
                    <a:pt x="2227918" y="475826"/>
                  </a:lnTo>
                  <a:lnTo>
                    <a:pt x="2290364" y="443498"/>
                  </a:lnTo>
                  <a:lnTo>
                    <a:pt x="2338689" y="409157"/>
                  </a:lnTo>
                  <a:lnTo>
                    <a:pt x="2371892" y="373066"/>
                  </a:lnTo>
                  <a:lnTo>
                    <a:pt x="2388973" y="335491"/>
                  </a:lnTo>
                  <a:lnTo>
                    <a:pt x="2391156" y="316229"/>
                  </a:lnTo>
                  <a:lnTo>
                    <a:pt x="2388973" y="296968"/>
                  </a:lnTo>
                  <a:lnTo>
                    <a:pt x="2371892" y="259393"/>
                  </a:lnTo>
                  <a:lnTo>
                    <a:pt x="2338689" y="223302"/>
                  </a:lnTo>
                  <a:lnTo>
                    <a:pt x="2290364" y="188961"/>
                  </a:lnTo>
                  <a:lnTo>
                    <a:pt x="2227918" y="156633"/>
                  </a:lnTo>
                  <a:lnTo>
                    <a:pt x="2191713" y="141307"/>
                  </a:lnTo>
                  <a:lnTo>
                    <a:pt x="2152352" y="126584"/>
                  </a:lnTo>
                  <a:lnTo>
                    <a:pt x="2109962" y="112496"/>
                  </a:lnTo>
                  <a:lnTo>
                    <a:pt x="2064667" y="99078"/>
                  </a:lnTo>
                  <a:lnTo>
                    <a:pt x="2016592" y="86362"/>
                  </a:lnTo>
                  <a:lnTo>
                    <a:pt x="1965862" y="74381"/>
                  </a:lnTo>
                  <a:lnTo>
                    <a:pt x="1912603" y="63168"/>
                  </a:lnTo>
                  <a:lnTo>
                    <a:pt x="1856940" y="52756"/>
                  </a:lnTo>
                  <a:lnTo>
                    <a:pt x="1798997" y="43179"/>
                  </a:lnTo>
                  <a:lnTo>
                    <a:pt x="1738900" y="34470"/>
                  </a:lnTo>
                  <a:lnTo>
                    <a:pt x="1676773" y="26661"/>
                  </a:lnTo>
                  <a:lnTo>
                    <a:pt x="1612743" y="19786"/>
                  </a:lnTo>
                  <a:lnTo>
                    <a:pt x="1546933" y="13878"/>
                  </a:lnTo>
                  <a:lnTo>
                    <a:pt x="1479470" y="8970"/>
                  </a:lnTo>
                  <a:lnTo>
                    <a:pt x="1410477" y="5095"/>
                  </a:lnTo>
                  <a:lnTo>
                    <a:pt x="1340081" y="2286"/>
                  </a:lnTo>
                  <a:lnTo>
                    <a:pt x="1268406" y="577"/>
                  </a:lnTo>
                  <a:lnTo>
                    <a:pt x="1195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83279" y="1143000"/>
            <a:ext cx="5526405" cy="2618105"/>
            <a:chOff x="3383279" y="1143000"/>
            <a:chExt cx="5526405" cy="26181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7695" y="2111195"/>
              <a:ext cx="1723644" cy="16495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83279" y="1143000"/>
              <a:ext cx="5526405" cy="948055"/>
            </a:xfrm>
            <a:custGeom>
              <a:avLst/>
              <a:gdLst/>
              <a:ahLst/>
              <a:cxnLst/>
              <a:rect l="l" t="t" r="r" b="b"/>
              <a:pathLst>
                <a:path w="5526405" h="948055">
                  <a:moveTo>
                    <a:pt x="2763012" y="0"/>
                  </a:moveTo>
                  <a:lnTo>
                    <a:pt x="2693849" y="291"/>
                  </a:lnTo>
                  <a:lnTo>
                    <a:pt x="2625104" y="1160"/>
                  </a:lnTo>
                  <a:lnTo>
                    <a:pt x="2556797" y="2600"/>
                  </a:lnTo>
                  <a:lnTo>
                    <a:pt x="2488947" y="4604"/>
                  </a:lnTo>
                  <a:lnTo>
                    <a:pt x="2421575" y="7166"/>
                  </a:lnTo>
                  <a:lnTo>
                    <a:pt x="2354700" y="10278"/>
                  </a:lnTo>
                  <a:lnTo>
                    <a:pt x="2288341" y="13934"/>
                  </a:lnTo>
                  <a:lnTo>
                    <a:pt x="2222520" y="18128"/>
                  </a:lnTo>
                  <a:lnTo>
                    <a:pt x="2157254" y="22852"/>
                  </a:lnTo>
                  <a:lnTo>
                    <a:pt x="2092565" y="28099"/>
                  </a:lnTo>
                  <a:lnTo>
                    <a:pt x="2028472" y="33863"/>
                  </a:lnTo>
                  <a:lnTo>
                    <a:pt x="1964994" y="40136"/>
                  </a:lnTo>
                  <a:lnTo>
                    <a:pt x="1902152" y="46913"/>
                  </a:lnTo>
                  <a:lnTo>
                    <a:pt x="1839966" y="54187"/>
                  </a:lnTo>
                  <a:lnTo>
                    <a:pt x="1778454" y="61950"/>
                  </a:lnTo>
                  <a:lnTo>
                    <a:pt x="1717638" y="70195"/>
                  </a:lnTo>
                  <a:lnTo>
                    <a:pt x="1657536" y="78917"/>
                  </a:lnTo>
                  <a:lnTo>
                    <a:pt x="1598168" y="88108"/>
                  </a:lnTo>
                  <a:lnTo>
                    <a:pt x="1539555" y="97761"/>
                  </a:lnTo>
                  <a:lnTo>
                    <a:pt x="1481716" y="107869"/>
                  </a:lnTo>
                  <a:lnTo>
                    <a:pt x="1424670" y="118427"/>
                  </a:lnTo>
                  <a:lnTo>
                    <a:pt x="1368439" y="129427"/>
                  </a:lnTo>
                  <a:lnTo>
                    <a:pt x="1313040" y="140861"/>
                  </a:lnTo>
                  <a:lnTo>
                    <a:pt x="1258495" y="152725"/>
                  </a:lnTo>
                  <a:lnTo>
                    <a:pt x="1204823" y="165010"/>
                  </a:lnTo>
                  <a:lnTo>
                    <a:pt x="1152043" y="177709"/>
                  </a:lnTo>
                  <a:lnTo>
                    <a:pt x="1100176" y="190817"/>
                  </a:lnTo>
                  <a:lnTo>
                    <a:pt x="1049241" y="204326"/>
                  </a:lnTo>
                  <a:lnTo>
                    <a:pt x="999258" y="218230"/>
                  </a:lnTo>
                  <a:lnTo>
                    <a:pt x="950247" y="232521"/>
                  </a:lnTo>
                  <a:lnTo>
                    <a:pt x="902228" y="247193"/>
                  </a:lnTo>
                  <a:lnTo>
                    <a:pt x="855220" y="262240"/>
                  </a:lnTo>
                  <a:lnTo>
                    <a:pt x="809243" y="277653"/>
                  </a:lnTo>
                  <a:lnTo>
                    <a:pt x="764318" y="293427"/>
                  </a:lnTo>
                  <a:lnTo>
                    <a:pt x="720463" y="309555"/>
                  </a:lnTo>
                  <a:lnTo>
                    <a:pt x="677699" y="326030"/>
                  </a:lnTo>
                  <a:lnTo>
                    <a:pt x="636045" y="342845"/>
                  </a:lnTo>
                  <a:lnTo>
                    <a:pt x="595521" y="359994"/>
                  </a:lnTo>
                  <a:lnTo>
                    <a:pt x="556147" y="377469"/>
                  </a:lnTo>
                  <a:lnTo>
                    <a:pt x="517942" y="395263"/>
                  </a:lnTo>
                  <a:lnTo>
                    <a:pt x="480928" y="413371"/>
                  </a:lnTo>
                  <a:lnTo>
                    <a:pt x="445122" y="431785"/>
                  </a:lnTo>
                  <a:lnTo>
                    <a:pt x="410545" y="450498"/>
                  </a:lnTo>
                  <a:lnTo>
                    <a:pt x="377218" y="469504"/>
                  </a:lnTo>
                  <a:lnTo>
                    <a:pt x="314388" y="508367"/>
                  </a:lnTo>
                  <a:lnTo>
                    <a:pt x="256791" y="548319"/>
                  </a:lnTo>
                  <a:lnTo>
                    <a:pt x="204584" y="589305"/>
                  </a:lnTo>
                  <a:lnTo>
                    <a:pt x="157927" y="631272"/>
                  </a:lnTo>
                  <a:lnTo>
                    <a:pt x="116978" y="674165"/>
                  </a:lnTo>
                  <a:lnTo>
                    <a:pt x="81894" y="717930"/>
                  </a:lnTo>
                  <a:lnTo>
                    <a:pt x="52834" y="762512"/>
                  </a:lnTo>
                  <a:lnTo>
                    <a:pt x="29956" y="807857"/>
                  </a:lnTo>
                  <a:lnTo>
                    <a:pt x="13419" y="853911"/>
                  </a:lnTo>
                  <a:lnTo>
                    <a:pt x="3381" y="900619"/>
                  </a:lnTo>
                  <a:lnTo>
                    <a:pt x="0" y="947927"/>
                  </a:lnTo>
                  <a:lnTo>
                    <a:pt x="473964" y="947927"/>
                  </a:lnTo>
                  <a:lnTo>
                    <a:pt x="475140" y="932589"/>
                  </a:lnTo>
                  <a:lnTo>
                    <a:pt x="478645" y="917372"/>
                  </a:lnTo>
                  <a:lnTo>
                    <a:pt x="502776" y="872525"/>
                  </a:lnTo>
                  <a:lnTo>
                    <a:pt x="529856" y="843369"/>
                  </a:lnTo>
                  <a:lnTo>
                    <a:pt x="565397" y="814877"/>
                  </a:lnTo>
                  <a:lnTo>
                    <a:pt x="609116" y="787107"/>
                  </a:lnTo>
                  <a:lnTo>
                    <a:pt x="660729" y="760117"/>
                  </a:lnTo>
                  <a:lnTo>
                    <a:pt x="719950" y="733967"/>
                  </a:lnTo>
                  <a:lnTo>
                    <a:pt x="786496" y="708716"/>
                  </a:lnTo>
                  <a:lnTo>
                    <a:pt x="860083" y="684422"/>
                  </a:lnTo>
                  <a:lnTo>
                    <a:pt x="899428" y="672652"/>
                  </a:lnTo>
                  <a:lnTo>
                    <a:pt x="940426" y="661144"/>
                  </a:lnTo>
                  <a:lnTo>
                    <a:pt x="983043" y="649905"/>
                  </a:lnTo>
                  <a:lnTo>
                    <a:pt x="1027241" y="638942"/>
                  </a:lnTo>
                  <a:lnTo>
                    <a:pt x="1072987" y="628262"/>
                  </a:lnTo>
                  <a:lnTo>
                    <a:pt x="1120244" y="617873"/>
                  </a:lnTo>
                  <a:lnTo>
                    <a:pt x="1168977" y="607783"/>
                  </a:lnTo>
                  <a:lnTo>
                    <a:pt x="1219150" y="597998"/>
                  </a:lnTo>
                  <a:lnTo>
                    <a:pt x="1270728" y="588526"/>
                  </a:lnTo>
                  <a:lnTo>
                    <a:pt x="1323675" y="579374"/>
                  </a:lnTo>
                  <a:lnTo>
                    <a:pt x="1377956" y="570550"/>
                  </a:lnTo>
                  <a:lnTo>
                    <a:pt x="1433536" y="562061"/>
                  </a:lnTo>
                  <a:lnTo>
                    <a:pt x="1490377" y="553914"/>
                  </a:lnTo>
                  <a:lnTo>
                    <a:pt x="1548446" y="546117"/>
                  </a:lnTo>
                  <a:lnTo>
                    <a:pt x="1607707" y="538677"/>
                  </a:lnTo>
                  <a:lnTo>
                    <a:pt x="1668123" y="531602"/>
                  </a:lnTo>
                  <a:lnTo>
                    <a:pt x="1729660" y="524898"/>
                  </a:lnTo>
                  <a:lnTo>
                    <a:pt x="1792282" y="518573"/>
                  </a:lnTo>
                  <a:lnTo>
                    <a:pt x="1855953" y="512635"/>
                  </a:lnTo>
                  <a:lnTo>
                    <a:pt x="1920639" y="507091"/>
                  </a:lnTo>
                  <a:lnTo>
                    <a:pt x="1986302" y="501948"/>
                  </a:lnTo>
                  <a:lnTo>
                    <a:pt x="2052909" y="497214"/>
                  </a:lnTo>
                  <a:lnTo>
                    <a:pt x="2120423" y="492896"/>
                  </a:lnTo>
                  <a:lnTo>
                    <a:pt x="2188808" y="489001"/>
                  </a:lnTo>
                  <a:lnTo>
                    <a:pt x="2258030" y="485537"/>
                  </a:lnTo>
                  <a:lnTo>
                    <a:pt x="2328052" y="482510"/>
                  </a:lnTo>
                  <a:lnTo>
                    <a:pt x="2398840" y="479929"/>
                  </a:lnTo>
                  <a:lnTo>
                    <a:pt x="2470357" y="477801"/>
                  </a:lnTo>
                  <a:lnTo>
                    <a:pt x="2542568" y="476133"/>
                  </a:lnTo>
                  <a:lnTo>
                    <a:pt x="2615438" y="474933"/>
                  </a:lnTo>
                  <a:lnTo>
                    <a:pt x="2688931" y="474207"/>
                  </a:lnTo>
                  <a:lnTo>
                    <a:pt x="2763012" y="473963"/>
                  </a:lnTo>
                  <a:lnTo>
                    <a:pt x="2837092" y="474207"/>
                  </a:lnTo>
                  <a:lnTo>
                    <a:pt x="2910585" y="474933"/>
                  </a:lnTo>
                  <a:lnTo>
                    <a:pt x="2983455" y="476133"/>
                  </a:lnTo>
                  <a:lnTo>
                    <a:pt x="3055666" y="477801"/>
                  </a:lnTo>
                  <a:lnTo>
                    <a:pt x="3127183" y="479929"/>
                  </a:lnTo>
                  <a:lnTo>
                    <a:pt x="3197971" y="482510"/>
                  </a:lnTo>
                  <a:lnTo>
                    <a:pt x="3267993" y="485537"/>
                  </a:lnTo>
                  <a:lnTo>
                    <a:pt x="3337215" y="489001"/>
                  </a:lnTo>
                  <a:lnTo>
                    <a:pt x="3405600" y="492896"/>
                  </a:lnTo>
                  <a:lnTo>
                    <a:pt x="3473114" y="497214"/>
                  </a:lnTo>
                  <a:lnTo>
                    <a:pt x="3539721" y="501948"/>
                  </a:lnTo>
                  <a:lnTo>
                    <a:pt x="3605384" y="507091"/>
                  </a:lnTo>
                  <a:lnTo>
                    <a:pt x="3670070" y="512635"/>
                  </a:lnTo>
                  <a:lnTo>
                    <a:pt x="3733741" y="518573"/>
                  </a:lnTo>
                  <a:lnTo>
                    <a:pt x="3796363" y="524898"/>
                  </a:lnTo>
                  <a:lnTo>
                    <a:pt x="3857900" y="531602"/>
                  </a:lnTo>
                  <a:lnTo>
                    <a:pt x="3918316" y="538677"/>
                  </a:lnTo>
                  <a:lnTo>
                    <a:pt x="3977577" y="546117"/>
                  </a:lnTo>
                  <a:lnTo>
                    <a:pt x="4035646" y="553914"/>
                  </a:lnTo>
                  <a:lnTo>
                    <a:pt x="4092487" y="562061"/>
                  </a:lnTo>
                  <a:lnTo>
                    <a:pt x="4148067" y="570550"/>
                  </a:lnTo>
                  <a:lnTo>
                    <a:pt x="4202348" y="579374"/>
                  </a:lnTo>
                  <a:lnTo>
                    <a:pt x="4255295" y="588526"/>
                  </a:lnTo>
                  <a:lnTo>
                    <a:pt x="4306873" y="597998"/>
                  </a:lnTo>
                  <a:lnTo>
                    <a:pt x="4357046" y="607783"/>
                  </a:lnTo>
                  <a:lnTo>
                    <a:pt x="4405779" y="617873"/>
                  </a:lnTo>
                  <a:lnTo>
                    <a:pt x="4453036" y="628262"/>
                  </a:lnTo>
                  <a:lnTo>
                    <a:pt x="4498782" y="638942"/>
                  </a:lnTo>
                  <a:lnTo>
                    <a:pt x="4542980" y="649905"/>
                  </a:lnTo>
                  <a:lnTo>
                    <a:pt x="4585597" y="661144"/>
                  </a:lnTo>
                  <a:lnTo>
                    <a:pt x="4626595" y="672652"/>
                  </a:lnTo>
                  <a:lnTo>
                    <a:pt x="4665940" y="684422"/>
                  </a:lnTo>
                  <a:lnTo>
                    <a:pt x="4703595" y="696446"/>
                  </a:lnTo>
                  <a:lnTo>
                    <a:pt x="4773698" y="721226"/>
                  </a:lnTo>
                  <a:lnTo>
                    <a:pt x="4836617" y="746934"/>
                  </a:lnTo>
                  <a:lnTo>
                    <a:pt x="4892070" y="773511"/>
                  </a:lnTo>
                  <a:lnTo>
                    <a:pt x="4939771" y="800898"/>
                  </a:lnTo>
                  <a:lnTo>
                    <a:pt x="4979437" y="829037"/>
                  </a:lnTo>
                  <a:lnTo>
                    <a:pt x="5010783" y="857868"/>
                  </a:lnTo>
                  <a:lnTo>
                    <a:pt x="5041580" y="902284"/>
                  </a:lnTo>
                  <a:lnTo>
                    <a:pt x="5052060" y="947927"/>
                  </a:lnTo>
                  <a:lnTo>
                    <a:pt x="5526024" y="947927"/>
                  </a:lnTo>
                  <a:lnTo>
                    <a:pt x="5522642" y="900619"/>
                  </a:lnTo>
                  <a:lnTo>
                    <a:pt x="5512604" y="853911"/>
                  </a:lnTo>
                  <a:lnTo>
                    <a:pt x="5496067" y="807857"/>
                  </a:lnTo>
                  <a:lnTo>
                    <a:pt x="5473189" y="762512"/>
                  </a:lnTo>
                  <a:lnTo>
                    <a:pt x="5444129" y="717930"/>
                  </a:lnTo>
                  <a:lnTo>
                    <a:pt x="5409045" y="674165"/>
                  </a:lnTo>
                  <a:lnTo>
                    <a:pt x="5368096" y="631272"/>
                  </a:lnTo>
                  <a:lnTo>
                    <a:pt x="5321439" y="589305"/>
                  </a:lnTo>
                  <a:lnTo>
                    <a:pt x="5269232" y="548319"/>
                  </a:lnTo>
                  <a:lnTo>
                    <a:pt x="5211635" y="508367"/>
                  </a:lnTo>
                  <a:lnTo>
                    <a:pt x="5148805" y="469504"/>
                  </a:lnTo>
                  <a:lnTo>
                    <a:pt x="5115478" y="450498"/>
                  </a:lnTo>
                  <a:lnTo>
                    <a:pt x="5080901" y="431785"/>
                  </a:lnTo>
                  <a:lnTo>
                    <a:pt x="5045095" y="413371"/>
                  </a:lnTo>
                  <a:lnTo>
                    <a:pt x="5008081" y="395263"/>
                  </a:lnTo>
                  <a:lnTo>
                    <a:pt x="4969876" y="377469"/>
                  </a:lnTo>
                  <a:lnTo>
                    <a:pt x="4930502" y="359994"/>
                  </a:lnTo>
                  <a:lnTo>
                    <a:pt x="4889978" y="342845"/>
                  </a:lnTo>
                  <a:lnTo>
                    <a:pt x="4848324" y="326030"/>
                  </a:lnTo>
                  <a:lnTo>
                    <a:pt x="4805560" y="309555"/>
                  </a:lnTo>
                  <a:lnTo>
                    <a:pt x="4761705" y="293427"/>
                  </a:lnTo>
                  <a:lnTo>
                    <a:pt x="4716779" y="277653"/>
                  </a:lnTo>
                  <a:lnTo>
                    <a:pt x="4670803" y="262240"/>
                  </a:lnTo>
                  <a:lnTo>
                    <a:pt x="4623795" y="247193"/>
                  </a:lnTo>
                  <a:lnTo>
                    <a:pt x="4575776" y="232521"/>
                  </a:lnTo>
                  <a:lnTo>
                    <a:pt x="4526765" y="218230"/>
                  </a:lnTo>
                  <a:lnTo>
                    <a:pt x="4476782" y="204326"/>
                  </a:lnTo>
                  <a:lnTo>
                    <a:pt x="4425847" y="190817"/>
                  </a:lnTo>
                  <a:lnTo>
                    <a:pt x="4373980" y="177709"/>
                  </a:lnTo>
                  <a:lnTo>
                    <a:pt x="4321200" y="165010"/>
                  </a:lnTo>
                  <a:lnTo>
                    <a:pt x="4267528" y="152725"/>
                  </a:lnTo>
                  <a:lnTo>
                    <a:pt x="4212983" y="140861"/>
                  </a:lnTo>
                  <a:lnTo>
                    <a:pt x="4157584" y="129427"/>
                  </a:lnTo>
                  <a:lnTo>
                    <a:pt x="4101353" y="118427"/>
                  </a:lnTo>
                  <a:lnTo>
                    <a:pt x="4044307" y="107869"/>
                  </a:lnTo>
                  <a:lnTo>
                    <a:pt x="3986468" y="97761"/>
                  </a:lnTo>
                  <a:lnTo>
                    <a:pt x="3927855" y="88108"/>
                  </a:lnTo>
                  <a:lnTo>
                    <a:pt x="3868487" y="78917"/>
                  </a:lnTo>
                  <a:lnTo>
                    <a:pt x="3808385" y="70195"/>
                  </a:lnTo>
                  <a:lnTo>
                    <a:pt x="3747569" y="61950"/>
                  </a:lnTo>
                  <a:lnTo>
                    <a:pt x="3686057" y="54187"/>
                  </a:lnTo>
                  <a:lnTo>
                    <a:pt x="3623871" y="46913"/>
                  </a:lnTo>
                  <a:lnTo>
                    <a:pt x="3561029" y="40136"/>
                  </a:lnTo>
                  <a:lnTo>
                    <a:pt x="3497551" y="33863"/>
                  </a:lnTo>
                  <a:lnTo>
                    <a:pt x="3433458" y="28099"/>
                  </a:lnTo>
                  <a:lnTo>
                    <a:pt x="3368769" y="22852"/>
                  </a:lnTo>
                  <a:lnTo>
                    <a:pt x="3303503" y="18128"/>
                  </a:lnTo>
                  <a:lnTo>
                    <a:pt x="3237682" y="13934"/>
                  </a:lnTo>
                  <a:lnTo>
                    <a:pt x="3171323" y="10278"/>
                  </a:lnTo>
                  <a:lnTo>
                    <a:pt x="3104448" y="7166"/>
                  </a:lnTo>
                  <a:lnTo>
                    <a:pt x="3037076" y="4604"/>
                  </a:lnTo>
                  <a:lnTo>
                    <a:pt x="2969226" y="2600"/>
                  </a:lnTo>
                  <a:lnTo>
                    <a:pt x="2900919" y="1160"/>
                  </a:lnTo>
                  <a:lnTo>
                    <a:pt x="2832174" y="291"/>
                  </a:lnTo>
                  <a:lnTo>
                    <a:pt x="27630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19970" y="1831974"/>
            <a:ext cx="2005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TR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PO</a:t>
            </a:r>
            <a:r>
              <a:rPr sz="2800" b="1" spc="-3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229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A  DORA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24543" y="2700527"/>
            <a:ext cx="2799715" cy="2551430"/>
            <a:chOff x="8924543" y="2700527"/>
            <a:chExt cx="2799715" cy="25514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4683" y="2700527"/>
              <a:ext cx="1482852" cy="14828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4543" y="4212336"/>
              <a:ext cx="2799588" cy="103936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782692" y="4425137"/>
            <a:ext cx="2828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RELAÇÃO</a:t>
            </a:r>
            <a:r>
              <a:rPr sz="2400" b="1" spc="-9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FINANCEIRA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3402" y="2641472"/>
            <a:ext cx="1873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RECEBIMENTO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Split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00" y="3951732"/>
            <a:ext cx="961644" cy="4465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22726" y="376173"/>
            <a:ext cx="5053330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Relação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Prazo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20" dirty="0">
                <a:latin typeface="Calibri"/>
                <a:cs typeface="Calibri"/>
              </a:rPr>
              <a:t>Pagamento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Normal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libri"/>
              <a:cs typeface="Calibri"/>
            </a:endParaRPr>
          </a:p>
          <a:p>
            <a:pPr marL="194945" algn="ctr">
              <a:lnSpc>
                <a:spcPct val="100000"/>
              </a:lnSpc>
            </a:pPr>
            <a:r>
              <a:rPr sz="2400" b="1" spc="-40" dirty="0">
                <a:solidFill>
                  <a:srgbClr val="F1F1F1"/>
                </a:solidFill>
                <a:latin typeface="Calibri"/>
                <a:cs typeface="Calibri"/>
              </a:rPr>
              <a:t>FATURAMENTO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7414" y="4432172"/>
            <a:ext cx="1691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PAGAMENTO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400" y="5432287"/>
            <a:ext cx="7483348" cy="130612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844"/>
              </a:spcBef>
            </a:pPr>
            <a:r>
              <a:rPr sz="2400" b="1" spc="-5" dirty="0">
                <a:latin typeface="Calibri"/>
                <a:cs typeface="Calibri"/>
              </a:rPr>
              <a:t>PIX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</a:t>
            </a:r>
            <a:r>
              <a:rPr sz="2400" b="1" spc="-10" dirty="0">
                <a:latin typeface="Calibri"/>
                <a:cs typeface="Calibri"/>
              </a:rPr>
              <a:t> PRAZO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 err="1">
                <a:latin typeface="Calibri"/>
                <a:cs typeface="Calibri"/>
              </a:rPr>
              <a:t>não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 err="1">
                <a:latin typeface="Calibri"/>
                <a:cs typeface="Calibri"/>
              </a:rPr>
              <a:t>garantida</a:t>
            </a:r>
            <a:r>
              <a:rPr lang="pt-BR" sz="2400" b="1" spc="-15" dirty="0">
                <a:latin typeface="Calibri"/>
                <a:cs typeface="Calibri"/>
              </a:rPr>
              <a:t> (prioridade por causa de custo ) 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10" dirty="0">
                <a:latin typeface="Calibri"/>
                <a:cs typeface="Calibri"/>
              </a:rPr>
              <a:t>BOLETO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PRAZO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10" dirty="0">
                <a:latin typeface="Calibri"/>
                <a:cs typeface="Calibri"/>
              </a:rPr>
              <a:t> Operação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não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garantida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64E56F6-70D0-4477-A98A-A90F2A10E642}"/>
              </a:ext>
            </a:extLst>
          </p:cNvPr>
          <p:cNvSpPr txBox="1"/>
          <p:nvPr/>
        </p:nvSpPr>
        <p:spPr>
          <a:xfrm>
            <a:off x="9296400" y="5457544"/>
            <a:ext cx="2722283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Relatório de controle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Contas a receber e pagar </a:t>
            </a:r>
            <a:endParaRPr lang="pt-BR" sz="2400" b="1" spc="-5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1956638"/>
            <a:ext cx="165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DÚ</a:t>
            </a:r>
            <a:r>
              <a:rPr sz="2800" b="1" spc="-40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3939" y="2602992"/>
            <a:ext cx="2391410" cy="1845945"/>
            <a:chOff x="1043939" y="2602992"/>
            <a:chExt cx="2391410" cy="1845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51" y="2602992"/>
              <a:ext cx="1722120" cy="17236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39" y="3816096"/>
              <a:ext cx="2391410" cy="632460"/>
            </a:xfrm>
            <a:custGeom>
              <a:avLst/>
              <a:gdLst/>
              <a:ahLst/>
              <a:cxnLst/>
              <a:rect l="l" t="t" r="r" b="b"/>
              <a:pathLst>
                <a:path w="2391410" h="632460">
                  <a:moveTo>
                    <a:pt x="1195578" y="0"/>
                  </a:moveTo>
                  <a:lnTo>
                    <a:pt x="1122749" y="577"/>
                  </a:lnTo>
                  <a:lnTo>
                    <a:pt x="1051074" y="2286"/>
                  </a:lnTo>
                  <a:lnTo>
                    <a:pt x="980678" y="5095"/>
                  </a:lnTo>
                  <a:lnTo>
                    <a:pt x="911685" y="8970"/>
                  </a:lnTo>
                  <a:lnTo>
                    <a:pt x="844222" y="13878"/>
                  </a:lnTo>
                  <a:lnTo>
                    <a:pt x="778412" y="19786"/>
                  </a:lnTo>
                  <a:lnTo>
                    <a:pt x="714382" y="26661"/>
                  </a:lnTo>
                  <a:lnTo>
                    <a:pt x="652255" y="34470"/>
                  </a:lnTo>
                  <a:lnTo>
                    <a:pt x="592158" y="43180"/>
                  </a:lnTo>
                  <a:lnTo>
                    <a:pt x="534215" y="52756"/>
                  </a:lnTo>
                  <a:lnTo>
                    <a:pt x="478552" y="63168"/>
                  </a:lnTo>
                  <a:lnTo>
                    <a:pt x="425293" y="74381"/>
                  </a:lnTo>
                  <a:lnTo>
                    <a:pt x="374563" y="86362"/>
                  </a:lnTo>
                  <a:lnTo>
                    <a:pt x="326488" y="99078"/>
                  </a:lnTo>
                  <a:lnTo>
                    <a:pt x="281193" y="112496"/>
                  </a:lnTo>
                  <a:lnTo>
                    <a:pt x="238803" y="126584"/>
                  </a:lnTo>
                  <a:lnTo>
                    <a:pt x="199442" y="141307"/>
                  </a:lnTo>
                  <a:lnTo>
                    <a:pt x="163237" y="156633"/>
                  </a:lnTo>
                  <a:lnTo>
                    <a:pt x="100791" y="188961"/>
                  </a:lnTo>
                  <a:lnTo>
                    <a:pt x="52466" y="223302"/>
                  </a:lnTo>
                  <a:lnTo>
                    <a:pt x="19263" y="259393"/>
                  </a:lnTo>
                  <a:lnTo>
                    <a:pt x="2182" y="296968"/>
                  </a:lnTo>
                  <a:lnTo>
                    <a:pt x="0" y="316229"/>
                  </a:lnTo>
                  <a:lnTo>
                    <a:pt x="2182" y="335491"/>
                  </a:lnTo>
                  <a:lnTo>
                    <a:pt x="19263" y="373066"/>
                  </a:lnTo>
                  <a:lnTo>
                    <a:pt x="52466" y="409157"/>
                  </a:lnTo>
                  <a:lnTo>
                    <a:pt x="100791" y="443498"/>
                  </a:lnTo>
                  <a:lnTo>
                    <a:pt x="163237" y="475826"/>
                  </a:lnTo>
                  <a:lnTo>
                    <a:pt x="199442" y="491152"/>
                  </a:lnTo>
                  <a:lnTo>
                    <a:pt x="238803" y="505875"/>
                  </a:lnTo>
                  <a:lnTo>
                    <a:pt x="281193" y="519963"/>
                  </a:lnTo>
                  <a:lnTo>
                    <a:pt x="326488" y="533381"/>
                  </a:lnTo>
                  <a:lnTo>
                    <a:pt x="374563" y="546097"/>
                  </a:lnTo>
                  <a:lnTo>
                    <a:pt x="425293" y="558078"/>
                  </a:lnTo>
                  <a:lnTo>
                    <a:pt x="478552" y="569291"/>
                  </a:lnTo>
                  <a:lnTo>
                    <a:pt x="534215" y="579703"/>
                  </a:lnTo>
                  <a:lnTo>
                    <a:pt x="592158" y="589280"/>
                  </a:lnTo>
                  <a:lnTo>
                    <a:pt x="652255" y="597989"/>
                  </a:lnTo>
                  <a:lnTo>
                    <a:pt x="714382" y="605798"/>
                  </a:lnTo>
                  <a:lnTo>
                    <a:pt x="778412" y="612673"/>
                  </a:lnTo>
                  <a:lnTo>
                    <a:pt x="844222" y="618581"/>
                  </a:lnTo>
                  <a:lnTo>
                    <a:pt x="911685" y="623489"/>
                  </a:lnTo>
                  <a:lnTo>
                    <a:pt x="980678" y="627364"/>
                  </a:lnTo>
                  <a:lnTo>
                    <a:pt x="1051074" y="630173"/>
                  </a:lnTo>
                  <a:lnTo>
                    <a:pt x="1122749" y="631882"/>
                  </a:lnTo>
                  <a:lnTo>
                    <a:pt x="1195578" y="632459"/>
                  </a:lnTo>
                  <a:lnTo>
                    <a:pt x="1268406" y="631882"/>
                  </a:lnTo>
                  <a:lnTo>
                    <a:pt x="1340081" y="630173"/>
                  </a:lnTo>
                  <a:lnTo>
                    <a:pt x="1410477" y="627364"/>
                  </a:lnTo>
                  <a:lnTo>
                    <a:pt x="1479470" y="623489"/>
                  </a:lnTo>
                  <a:lnTo>
                    <a:pt x="1546933" y="618581"/>
                  </a:lnTo>
                  <a:lnTo>
                    <a:pt x="1612743" y="612673"/>
                  </a:lnTo>
                  <a:lnTo>
                    <a:pt x="1676773" y="605798"/>
                  </a:lnTo>
                  <a:lnTo>
                    <a:pt x="1738900" y="597989"/>
                  </a:lnTo>
                  <a:lnTo>
                    <a:pt x="1798997" y="589279"/>
                  </a:lnTo>
                  <a:lnTo>
                    <a:pt x="1856940" y="579703"/>
                  </a:lnTo>
                  <a:lnTo>
                    <a:pt x="1912603" y="569291"/>
                  </a:lnTo>
                  <a:lnTo>
                    <a:pt x="1965862" y="558078"/>
                  </a:lnTo>
                  <a:lnTo>
                    <a:pt x="2016592" y="546097"/>
                  </a:lnTo>
                  <a:lnTo>
                    <a:pt x="2064667" y="533381"/>
                  </a:lnTo>
                  <a:lnTo>
                    <a:pt x="2109962" y="519963"/>
                  </a:lnTo>
                  <a:lnTo>
                    <a:pt x="2152352" y="505875"/>
                  </a:lnTo>
                  <a:lnTo>
                    <a:pt x="2191713" y="491152"/>
                  </a:lnTo>
                  <a:lnTo>
                    <a:pt x="2227918" y="475826"/>
                  </a:lnTo>
                  <a:lnTo>
                    <a:pt x="2290364" y="443498"/>
                  </a:lnTo>
                  <a:lnTo>
                    <a:pt x="2338689" y="409157"/>
                  </a:lnTo>
                  <a:lnTo>
                    <a:pt x="2371892" y="373066"/>
                  </a:lnTo>
                  <a:lnTo>
                    <a:pt x="2388973" y="335491"/>
                  </a:lnTo>
                  <a:lnTo>
                    <a:pt x="2391156" y="316229"/>
                  </a:lnTo>
                  <a:lnTo>
                    <a:pt x="2388973" y="296968"/>
                  </a:lnTo>
                  <a:lnTo>
                    <a:pt x="2371892" y="259393"/>
                  </a:lnTo>
                  <a:lnTo>
                    <a:pt x="2338689" y="223302"/>
                  </a:lnTo>
                  <a:lnTo>
                    <a:pt x="2290364" y="188961"/>
                  </a:lnTo>
                  <a:lnTo>
                    <a:pt x="2227918" y="156633"/>
                  </a:lnTo>
                  <a:lnTo>
                    <a:pt x="2191713" y="141307"/>
                  </a:lnTo>
                  <a:lnTo>
                    <a:pt x="2152352" y="126584"/>
                  </a:lnTo>
                  <a:lnTo>
                    <a:pt x="2109962" y="112496"/>
                  </a:lnTo>
                  <a:lnTo>
                    <a:pt x="2064667" y="99078"/>
                  </a:lnTo>
                  <a:lnTo>
                    <a:pt x="2016592" y="86362"/>
                  </a:lnTo>
                  <a:lnTo>
                    <a:pt x="1965862" y="74381"/>
                  </a:lnTo>
                  <a:lnTo>
                    <a:pt x="1912603" y="63168"/>
                  </a:lnTo>
                  <a:lnTo>
                    <a:pt x="1856940" y="52756"/>
                  </a:lnTo>
                  <a:lnTo>
                    <a:pt x="1798997" y="43179"/>
                  </a:lnTo>
                  <a:lnTo>
                    <a:pt x="1738900" y="34470"/>
                  </a:lnTo>
                  <a:lnTo>
                    <a:pt x="1676773" y="26661"/>
                  </a:lnTo>
                  <a:lnTo>
                    <a:pt x="1612743" y="19786"/>
                  </a:lnTo>
                  <a:lnTo>
                    <a:pt x="1546933" y="13878"/>
                  </a:lnTo>
                  <a:lnTo>
                    <a:pt x="1479470" y="8970"/>
                  </a:lnTo>
                  <a:lnTo>
                    <a:pt x="1410477" y="5095"/>
                  </a:lnTo>
                  <a:lnTo>
                    <a:pt x="1340081" y="2286"/>
                  </a:lnTo>
                  <a:lnTo>
                    <a:pt x="1268406" y="577"/>
                  </a:lnTo>
                  <a:lnTo>
                    <a:pt x="1195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83279" y="1143000"/>
            <a:ext cx="5526405" cy="2618105"/>
            <a:chOff x="3383279" y="1143000"/>
            <a:chExt cx="5526405" cy="2618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111195"/>
              <a:ext cx="1723644" cy="16495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83279" y="1143000"/>
              <a:ext cx="5526405" cy="948055"/>
            </a:xfrm>
            <a:custGeom>
              <a:avLst/>
              <a:gdLst/>
              <a:ahLst/>
              <a:cxnLst/>
              <a:rect l="l" t="t" r="r" b="b"/>
              <a:pathLst>
                <a:path w="5526405" h="948055">
                  <a:moveTo>
                    <a:pt x="2763012" y="0"/>
                  </a:moveTo>
                  <a:lnTo>
                    <a:pt x="2693849" y="291"/>
                  </a:lnTo>
                  <a:lnTo>
                    <a:pt x="2625104" y="1160"/>
                  </a:lnTo>
                  <a:lnTo>
                    <a:pt x="2556797" y="2600"/>
                  </a:lnTo>
                  <a:lnTo>
                    <a:pt x="2488947" y="4604"/>
                  </a:lnTo>
                  <a:lnTo>
                    <a:pt x="2421575" y="7166"/>
                  </a:lnTo>
                  <a:lnTo>
                    <a:pt x="2354700" y="10278"/>
                  </a:lnTo>
                  <a:lnTo>
                    <a:pt x="2288341" y="13934"/>
                  </a:lnTo>
                  <a:lnTo>
                    <a:pt x="2222520" y="18128"/>
                  </a:lnTo>
                  <a:lnTo>
                    <a:pt x="2157254" y="22852"/>
                  </a:lnTo>
                  <a:lnTo>
                    <a:pt x="2092565" y="28099"/>
                  </a:lnTo>
                  <a:lnTo>
                    <a:pt x="2028472" y="33863"/>
                  </a:lnTo>
                  <a:lnTo>
                    <a:pt x="1964994" y="40136"/>
                  </a:lnTo>
                  <a:lnTo>
                    <a:pt x="1902152" y="46913"/>
                  </a:lnTo>
                  <a:lnTo>
                    <a:pt x="1839966" y="54187"/>
                  </a:lnTo>
                  <a:lnTo>
                    <a:pt x="1778454" y="61950"/>
                  </a:lnTo>
                  <a:lnTo>
                    <a:pt x="1717638" y="70195"/>
                  </a:lnTo>
                  <a:lnTo>
                    <a:pt x="1657536" y="78917"/>
                  </a:lnTo>
                  <a:lnTo>
                    <a:pt x="1598168" y="88108"/>
                  </a:lnTo>
                  <a:lnTo>
                    <a:pt x="1539555" y="97761"/>
                  </a:lnTo>
                  <a:lnTo>
                    <a:pt x="1481716" y="107869"/>
                  </a:lnTo>
                  <a:lnTo>
                    <a:pt x="1424670" y="118427"/>
                  </a:lnTo>
                  <a:lnTo>
                    <a:pt x="1368439" y="129427"/>
                  </a:lnTo>
                  <a:lnTo>
                    <a:pt x="1313040" y="140861"/>
                  </a:lnTo>
                  <a:lnTo>
                    <a:pt x="1258495" y="152725"/>
                  </a:lnTo>
                  <a:lnTo>
                    <a:pt x="1204823" y="165010"/>
                  </a:lnTo>
                  <a:lnTo>
                    <a:pt x="1152043" y="177709"/>
                  </a:lnTo>
                  <a:lnTo>
                    <a:pt x="1100176" y="190817"/>
                  </a:lnTo>
                  <a:lnTo>
                    <a:pt x="1049241" y="204326"/>
                  </a:lnTo>
                  <a:lnTo>
                    <a:pt x="999258" y="218230"/>
                  </a:lnTo>
                  <a:lnTo>
                    <a:pt x="950247" y="232521"/>
                  </a:lnTo>
                  <a:lnTo>
                    <a:pt x="902228" y="247193"/>
                  </a:lnTo>
                  <a:lnTo>
                    <a:pt x="855220" y="262240"/>
                  </a:lnTo>
                  <a:lnTo>
                    <a:pt x="809243" y="277653"/>
                  </a:lnTo>
                  <a:lnTo>
                    <a:pt x="764318" y="293427"/>
                  </a:lnTo>
                  <a:lnTo>
                    <a:pt x="720463" y="309555"/>
                  </a:lnTo>
                  <a:lnTo>
                    <a:pt x="677699" y="326030"/>
                  </a:lnTo>
                  <a:lnTo>
                    <a:pt x="636045" y="342845"/>
                  </a:lnTo>
                  <a:lnTo>
                    <a:pt x="595521" y="359994"/>
                  </a:lnTo>
                  <a:lnTo>
                    <a:pt x="556147" y="377469"/>
                  </a:lnTo>
                  <a:lnTo>
                    <a:pt x="517942" y="395263"/>
                  </a:lnTo>
                  <a:lnTo>
                    <a:pt x="480928" y="413371"/>
                  </a:lnTo>
                  <a:lnTo>
                    <a:pt x="445122" y="431785"/>
                  </a:lnTo>
                  <a:lnTo>
                    <a:pt x="410545" y="450498"/>
                  </a:lnTo>
                  <a:lnTo>
                    <a:pt x="377218" y="469504"/>
                  </a:lnTo>
                  <a:lnTo>
                    <a:pt x="314388" y="508367"/>
                  </a:lnTo>
                  <a:lnTo>
                    <a:pt x="256791" y="548319"/>
                  </a:lnTo>
                  <a:lnTo>
                    <a:pt x="204584" y="589305"/>
                  </a:lnTo>
                  <a:lnTo>
                    <a:pt x="157927" y="631272"/>
                  </a:lnTo>
                  <a:lnTo>
                    <a:pt x="116978" y="674165"/>
                  </a:lnTo>
                  <a:lnTo>
                    <a:pt x="81894" y="717930"/>
                  </a:lnTo>
                  <a:lnTo>
                    <a:pt x="52834" y="762512"/>
                  </a:lnTo>
                  <a:lnTo>
                    <a:pt x="29956" y="807857"/>
                  </a:lnTo>
                  <a:lnTo>
                    <a:pt x="13419" y="853911"/>
                  </a:lnTo>
                  <a:lnTo>
                    <a:pt x="3381" y="900619"/>
                  </a:lnTo>
                  <a:lnTo>
                    <a:pt x="0" y="947927"/>
                  </a:lnTo>
                  <a:lnTo>
                    <a:pt x="473964" y="947927"/>
                  </a:lnTo>
                  <a:lnTo>
                    <a:pt x="475140" y="932589"/>
                  </a:lnTo>
                  <a:lnTo>
                    <a:pt x="478645" y="917372"/>
                  </a:lnTo>
                  <a:lnTo>
                    <a:pt x="502776" y="872525"/>
                  </a:lnTo>
                  <a:lnTo>
                    <a:pt x="529856" y="843369"/>
                  </a:lnTo>
                  <a:lnTo>
                    <a:pt x="565397" y="814877"/>
                  </a:lnTo>
                  <a:lnTo>
                    <a:pt x="609116" y="787107"/>
                  </a:lnTo>
                  <a:lnTo>
                    <a:pt x="660729" y="760117"/>
                  </a:lnTo>
                  <a:lnTo>
                    <a:pt x="719950" y="733967"/>
                  </a:lnTo>
                  <a:lnTo>
                    <a:pt x="786496" y="708716"/>
                  </a:lnTo>
                  <a:lnTo>
                    <a:pt x="860083" y="684422"/>
                  </a:lnTo>
                  <a:lnTo>
                    <a:pt x="899428" y="672652"/>
                  </a:lnTo>
                  <a:lnTo>
                    <a:pt x="940426" y="661144"/>
                  </a:lnTo>
                  <a:lnTo>
                    <a:pt x="983043" y="649905"/>
                  </a:lnTo>
                  <a:lnTo>
                    <a:pt x="1027241" y="638942"/>
                  </a:lnTo>
                  <a:lnTo>
                    <a:pt x="1072987" y="628262"/>
                  </a:lnTo>
                  <a:lnTo>
                    <a:pt x="1120244" y="617873"/>
                  </a:lnTo>
                  <a:lnTo>
                    <a:pt x="1168977" y="607783"/>
                  </a:lnTo>
                  <a:lnTo>
                    <a:pt x="1219150" y="597998"/>
                  </a:lnTo>
                  <a:lnTo>
                    <a:pt x="1270728" y="588526"/>
                  </a:lnTo>
                  <a:lnTo>
                    <a:pt x="1323675" y="579374"/>
                  </a:lnTo>
                  <a:lnTo>
                    <a:pt x="1377956" y="570550"/>
                  </a:lnTo>
                  <a:lnTo>
                    <a:pt x="1433536" y="562061"/>
                  </a:lnTo>
                  <a:lnTo>
                    <a:pt x="1490377" y="553914"/>
                  </a:lnTo>
                  <a:lnTo>
                    <a:pt x="1548446" y="546117"/>
                  </a:lnTo>
                  <a:lnTo>
                    <a:pt x="1607707" y="538677"/>
                  </a:lnTo>
                  <a:lnTo>
                    <a:pt x="1668123" y="531602"/>
                  </a:lnTo>
                  <a:lnTo>
                    <a:pt x="1729660" y="524898"/>
                  </a:lnTo>
                  <a:lnTo>
                    <a:pt x="1792282" y="518573"/>
                  </a:lnTo>
                  <a:lnTo>
                    <a:pt x="1855953" y="512635"/>
                  </a:lnTo>
                  <a:lnTo>
                    <a:pt x="1920639" y="507091"/>
                  </a:lnTo>
                  <a:lnTo>
                    <a:pt x="1986302" y="501948"/>
                  </a:lnTo>
                  <a:lnTo>
                    <a:pt x="2052909" y="497214"/>
                  </a:lnTo>
                  <a:lnTo>
                    <a:pt x="2120423" y="492896"/>
                  </a:lnTo>
                  <a:lnTo>
                    <a:pt x="2188808" y="489001"/>
                  </a:lnTo>
                  <a:lnTo>
                    <a:pt x="2258030" y="485537"/>
                  </a:lnTo>
                  <a:lnTo>
                    <a:pt x="2328052" y="482510"/>
                  </a:lnTo>
                  <a:lnTo>
                    <a:pt x="2398840" y="479929"/>
                  </a:lnTo>
                  <a:lnTo>
                    <a:pt x="2470357" y="477801"/>
                  </a:lnTo>
                  <a:lnTo>
                    <a:pt x="2542568" y="476133"/>
                  </a:lnTo>
                  <a:lnTo>
                    <a:pt x="2615438" y="474933"/>
                  </a:lnTo>
                  <a:lnTo>
                    <a:pt x="2688931" y="474207"/>
                  </a:lnTo>
                  <a:lnTo>
                    <a:pt x="2763012" y="473963"/>
                  </a:lnTo>
                  <a:lnTo>
                    <a:pt x="2837092" y="474207"/>
                  </a:lnTo>
                  <a:lnTo>
                    <a:pt x="2910585" y="474933"/>
                  </a:lnTo>
                  <a:lnTo>
                    <a:pt x="2983455" y="476133"/>
                  </a:lnTo>
                  <a:lnTo>
                    <a:pt x="3055666" y="477801"/>
                  </a:lnTo>
                  <a:lnTo>
                    <a:pt x="3127183" y="479929"/>
                  </a:lnTo>
                  <a:lnTo>
                    <a:pt x="3197971" y="482510"/>
                  </a:lnTo>
                  <a:lnTo>
                    <a:pt x="3267993" y="485537"/>
                  </a:lnTo>
                  <a:lnTo>
                    <a:pt x="3337215" y="489001"/>
                  </a:lnTo>
                  <a:lnTo>
                    <a:pt x="3405600" y="492896"/>
                  </a:lnTo>
                  <a:lnTo>
                    <a:pt x="3473114" y="497214"/>
                  </a:lnTo>
                  <a:lnTo>
                    <a:pt x="3539721" y="501948"/>
                  </a:lnTo>
                  <a:lnTo>
                    <a:pt x="3605384" y="507091"/>
                  </a:lnTo>
                  <a:lnTo>
                    <a:pt x="3670070" y="512635"/>
                  </a:lnTo>
                  <a:lnTo>
                    <a:pt x="3733741" y="518573"/>
                  </a:lnTo>
                  <a:lnTo>
                    <a:pt x="3796363" y="524898"/>
                  </a:lnTo>
                  <a:lnTo>
                    <a:pt x="3857900" y="531602"/>
                  </a:lnTo>
                  <a:lnTo>
                    <a:pt x="3918316" y="538677"/>
                  </a:lnTo>
                  <a:lnTo>
                    <a:pt x="3977577" y="546117"/>
                  </a:lnTo>
                  <a:lnTo>
                    <a:pt x="4035646" y="553914"/>
                  </a:lnTo>
                  <a:lnTo>
                    <a:pt x="4092487" y="562061"/>
                  </a:lnTo>
                  <a:lnTo>
                    <a:pt x="4148067" y="570550"/>
                  </a:lnTo>
                  <a:lnTo>
                    <a:pt x="4202348" y="579374"/>
                  </a:lnTo>
                  <a:lnTo>
                    <a:pt x="4255295" y="588526"/>
                  </a:lnTo>
                  <a:lnTo>
                    <a:pt x="4306873" y="597998"/>
                  </a:lnTo>
                  <a:lnTo>
                    <a:pt x="4357046" y="607783"/>
                  </a:lnTo>
                  <a:lnTo>
                    <a:pt x="4405779" y="617873"/>
                  </a:lnTo>
                  <a:lnTo>
                    <a:pt x="4453036" y="628262"/>
                  </a:lnTo>
                  <a:lnTo>
                    <a:pt x="4498782" y="638942"/>
                  </a:lnTo>
                  <a:lnTo>
                    <a:pt x="4542980" y="649905"/>
                  </a:lnTo>
                  <a:lnTo>
                    <a:pt x="4585597" y="661144"/>
                  </a:lnTo>
                  <a:lnTo>
                    <a:pt x="4626595" y="672652"/>
                  </a:lnTo>
                  <a:lnTo>
                    <a:pt x="4665940" y="684422"/>
                  </a:lnTo>
                  <a:lnTo>
                    <a:pt x="4703595" y="696446"/>
                  </a:lnTo>
                  <a:lnTo>
                    <a:pt x="4773698" y="721226"/>
                  </a:lnTo>
                  <a:lnTo>
                    <a:pt x="4836617" y="746934"/>
                  </a:lnTo>
                  <a:lnTo>
                    <a:pt x="4892070" y="773511"/>
                  </a:lnTo>
                  <a:lnTo>
                    <a:pt x="4939771" y="800898"/>
                  </a:lnTo>
                  <a:lnTo>
                    <a:pt x="4979437" y="829037"/>
                  </a:lnTo>
                  <a:lnTo>
                    <a:pt x="5010783" y="857868"/>
                  </a:lnTo>
                  <a:lnTo>
                    <a:pt x="5041580" y="902284"/>
                  </a:lnTo>
                  <a:lnTo>
                    <a:pt x="5052060" y="947927"/>
                  </a:lnTo>
                  <a:lnTo>
                    <a:pt x="5526024" y="947927"/>
                  </a:lnTo>
                  <a:lnTo>
                    <a:pt x="5522642" y="900619"/>
                  </a:lnTo>
                  <a:lnTo>
                    <a:pt x="5512604" y="853911"/>
                  </a:lnTo>
                  <a:lnTo>
                    <a:pt x="5496067" y="807857"/>
                  </a:lnTo>
                  <a:lnTo>
                    <a:pt x="5473189" y="762512"/>
                  </a:lnTo>
                  <a:lnTo>
                    <a:pt x="5444129" y="717930"/>
                  </a:lnTo>
                  <a:lnTo>
                    <a:pt x="5409045" y="674165"/>
                  </a:lnTo>
                  <a:lnTo>
                    <a:pt x="5368096" y="631272"/>
                  </a:lnTo>
                  <a:lnTo>
                    <a:pt x="5321439" y="589305"/>
                  </a:lnTo>
                  <a:lnTo>
                    <a:pt x="5269232" y="548319"/>
                  </a:lnTo>
                  <a:lnTo>
                    <a:pt x="5211635" y="508367"/>
                  </a:lnTo>
                  <a:lnTo>
                    <a:pt x="5148805" y="469504"/>
                  </a:lnTo>
                  <a:lnTo>
                    <a:pt x="5115478" y="450498"/>
                  </a:lnTo>
                  <a:lnTo>
                    <a:pt x="5080901" y="431785"/>
                  </a:lnTo>
                  <a:lnTo>
                    <a:pt x="5045095" y="413371"/>
                  </a:lnTo>
                  <a:lnTo>
                    <a:pt x="5008081" y="395263"/>
                  </a:lnTo>
                  <a:lnTo>
                    <a:pt x="4969876" y="377469"/>
                  </a:lnTo>
                  <a:lnTo>
                    <a:pt x="4930502" y="359994"/>
                  </a:lnTo>
                  <a:lnTo>
                    <a:pt x="4889978" y="342845"/>
                  </a:lnTo>
                  <a:lnTo>
                    <a:pt x="4848324" y="326030"/>
                  </a:lnTo>
                  <a:lnTo>
                    <a:pt x="4805560" y="309555"/>
                  </a:lnTo>
                  <a:lnTo>
                    <a:pt x="4761705" y="293427"/>
                  </a:lnTo>
                  <a:lnTo>
                    <a:pt x="4716779" y="277653"/>
                  </a:lnTo>
                  <a:lnTo>
                    <a:pt x="4670803" y="262240"/>
                  </a:lnTo>
                  <a:lnTo>
                    <a:pt x="4623795" y="247193"/>
                  </a:lnTo>
                  <a:lnTo>
                    <a:pt x="4575776" y="232521"/>
                  </a:lnTo>
                  <a:lnTo>
                    <a:pt x="4526765" y="218230"/>
                  </a:lnTo>
                  <a:lnTo>
                    <a:pt x="4476782" y="204326"/>
                  </a:lnTo>
                  <a:lnTo>
                    <a:pt x="4425847" y="190817"/>
                  </a:lnTo>
                  <a:lnTo>
                    <a:pt x="4373980" y="177709"/>
                  </a:lnTo>
                  <a:lnTo>
                    <a:pt x="4321200" y="165010"/>
                  </a:lnTo>
                  <a:lnTo>
                    <a:pt x="4267528" y="152725"/>
                  </a:lnTo>
                  <a:lnTo>
                    <a:pt x="4212983" y="140861"/>
                  </a:lnTo>
                  <a:lnTo>
                    <a:pt x="4157584" y="129427"/>
                  </a:lnTo>
                  <a:lnTo>
                    <a:pt x="4101353" y="118427"/>
                  </a:lnTo>
                  <a:lnTo>
                    <a:pt x="4044307" y="107869"/>
                  </a:lnTo>
                  <a:lnTo>
                    <a:pt x="3986468" y="97761"/>
                  </a:lnTo>
                  <a:lnTo>
                    <a:pt x="3927855" y="88108"/>
                  </a:lnTo>
                  <a:lnTo>
                    <a:pt x="3868487" y="78917"/>
                  </a:lnTo>
                  <a:lnTo>
                    <a:pt x="3808385" y="70195"/>
                  </a:lnTo>
                  <a:lnTo>
                    <a:pt x="3747569" y="61950"/>
                  </a:lnTo>
                  <a:lnTo>
                    <a:pt x="3686057" y="54187"/>
                  </a:lnTo>
                  <a:lnTo>
                    <a:pt x="3623871" y="46913"/>
                  </a:lnTo>
                  <a:lnTo>
                    <a:pt x="3561029" y="40136"/>
                  </a:lnTo>
                  <a:lnTo>
                    <a:pt x="3497551" y="33863"/>
                  </a:lnTo>
                  <a:lnTo>
                    <a:pt x="3433458" y="28099"/>
                  </a:lnTo>
                  <a:lnTo>
                    <a:pt x="3368769" y="22852"/>
                  </a:lnTo>
                  <a:lnTo>
                    <a:pt x="3303503" y="18128"/>
                  </a:lnTo>
                  <a:lnTo>
                    <a:pt x="3237682" y="13934"/>
                  </a:lnTo>
                  <a:lnTo>
                    <a:pt x="3171323" y="10278"/>
                  </a:lnTo>
                  <a:lnTo>
                    <a:pt x="3104448" y="7166"/>
                  </a:lnTo>
                  <a:lnTo>
                    <a:pt x="3037076" y="4604"/>
                  </a:lnTo>
                  <a:lnTo>
                    <a:pt x="2969226" y="2600"/>
                  </a:lnTo>
                  <a:lnTo>
                    <a:pt x="2900919" y="1160"/>
                  </a:lnTo>
                  <a:lnTo>
                    <a:pt x="2832174" y="291"/>
                  </a:lnTo>
                  <a:lnTo>
                    <a:pt x="27630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19970" y="1831974"/>
            <a:ext cx="2005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TR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PO</a:t>
            </a:r>
            <a:r>
              <a:rPr sz="2800" b="1" spc="-3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229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A  DORA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24543" y="2700527"/>
            <a:ext cx="2799715" cy="2551430"/>
            <a:chOff x="8924543" y="2700527"/>
            <a:chExt cx="2799715" cy="25514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4683" y="2700527"/>
              <a:ext cx="1482852" cy="14828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4543" y="4212336"/>
              <a:ext cx="2799588" cy="103936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782692" y="4425137"/>
            <a:ext cx="2828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RELAÇÃO</a:t>
            </a:r>
            <a:r>
              <a:rPr sz="2400" b="1" spc="-9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FINANCEIRA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3402" y="2641472"/>
            <a:ext cx="1873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RECEBIMENTO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Split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0" y="3951732"/>
            <a:ext cx="961644" cy="4465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22726" y="376173"/>
            <a:ext cx="5053330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Relação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Prazo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20" dirty="0">
                <a:latin typeface="Calibri"/>
                <a:cs typeface="Calibri"/>
              </a:rPr>
              <a:t>Pagamento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Normal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Calibri"/>
              <a:cs typeface="Calibri"/>
            </a:endParaRPr>
          </a:p>
          <a:p>
            <a:pPr marL="194945" algn="ctr">
              <a:lnSpc>
                <a:spcPct val="100000"/>
              </a:lnSpc>
            </a:pPr>
            <a:r>
              <a:rPr sz="2400" b="1" spc="-40" dirty="0">
                <a:solidFill>
                  <a:srgbClr val="F1F1F1"/>
                </a:solidFill>
                <a:latin typeface="Calibri"/>
                <a:cs typeface="Calibri"/>
              </a:rPr>
              <a:t>FATURAMENTO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102" y="5616727"/>
            <a:ext cx="5494020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2380"/>
              </a:lnSpc>
            </a:pPr>
            <a:r>
              <a:rPr sz="2400" b="1" spc="-10" dirty="0">
                <a:latin typeface="Calibri"/>
                <a:cs typeface="Calibri"/>
              </a:rPr>
              <a:t>PIX</a:t>
            </a:r>
            <a:r>
              <a:rPr sz="2400" b="1" spc="-5" dirty="0">
                <a:latin typeface="Calibri"/>
                <a:cs typeface="Calibri"/>
              </a:rPr>
              <a:t> COM </a:t>
            </a:r>
            <a:r>
              <a:rPr sz="2400" b="1" spc="-10" dirty="0">
                <a:latin typeface="Calibri"/>
                <a:cs typeface="Calibri"/>
              </a:rPr>
              <a:t>PRAZO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Garantida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2400" b="1" spc="-15" dirty="0">
                <a:latin typeface="Calibri"/>
                <a:cs typeface="Calibri"/>
              </a:rPr>
              <a:t>BOLETO </a:t>
            </a:r>
            <a:r>
              <a:rPr sz="2400" b="1" spc="-10" dirty="0">
                <a:latin typeface="Calibri"/>
                <a:cs typeface="Calibri"/>
              </a:rPr>
              <a:t>COM PRAZO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Garantida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7414" y="4432172"/>
            <a:ext cx="1691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PAGAMENTO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2950807-8702-403F-B495-EE56F77253A0}"/>
              </a:ext>
            </a:extLst>
          </p:cNvPr>
          <p:cNvSpPr txBox="1"/>
          <p:nvPr/>
        </p:nvSpPr>
        <p:spPr>
          <a:xfrm>
            <a:off x="9296400" y="5457544"/>
            <a:ext cx="2722283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Relatório de controle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Contas a receber e pagar </a:t>
            </a:r>
            <a:endParaRPr lang="pt-BR" sz="2400" b="1" spc="-5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1956638"/>
            <a:ext cx="165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DÚ</a:t>
            </a:r>
            <a:r>
              <a:rPr sz="2800" b="1" spc="-40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IA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3939" y="2602992"/>
            <a:ext cx="2391410" cy="1845945"/>
            <a:chOff x="1043939" y="2602992"/>
            <a:chExt cx="2391410" cy="1845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51" y="2602992"/>
              <a:ext cx="1722120" cy="17236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39" y="3816096"/>
              <a:ext cx="2391410" cy="632460"/>
            </a:xfrm>
            <a:custGeom>
              <a:avLst/>
              <a:gdLst/>
              <a:ahLst/>
              <a:cxnLst/>
              <a:rect l="l" t="t" r="r" b="b"/>
              <a:pathLst>
                <a:path w="2391410" h="632460">
                  <a:moveTo>
                    <a:pt x="1195578" y="0"/>
                  </a:moveTo>
                  <a:lnTo>
                    <a:pt x="1122749" y="577"/>
                  </a:lnTo>
                  <a:lnTo>
                    <a:pt x="1051074" y="2286"/>
                  </a:lnTo>
                  <a:lnTo>
                    <a:pt x="980678" y="5095"/>
                  </a:lnTo>
                  <a:lnTo>
                    <a:pt x="911685" y="8970"/>
                  </a:lnTo>
                  <a:lnTo>
                    <a:pt x="844222" y="13878"/>
                  </a:lnTo>
                  <a:lnTo>
                    <a:pt x="778412" y="19786"/>
                  </a:lnTo>
                  <a:lnTo>
                    <a:pt x="714382" y="26661"/>
                  </a:lnTo>
                  <a:lnTo>
                    <a:pt x="652255" y="34470"/>
                  </a:lnTo>
                  <a:lnTo>
                    <a:pt x="592158" y="43180"/>
                  </a:lnTo>
                  <a:lnTo>
                    <a:pt x="534215" y="52756"/>
                  </a:lnTo>
                  <a:lnTo>
                    <a:pt x="478552" y="63168"/>
                  </a:lnTo>
                  <a:lnTo>
                    <a:pt x="425293" y="74381"/>
                  </a:lnTo>
                  <a:lnTo>
                    <a:pt x="374563" y="86362"/>
                  </a:lnTo>
                  <a:lnTo>
                    <a:pt x="326488" y="99078"/>
                  </a:lnTo>
                  <a:lnTo>
                    <a:pt x="281193" y="112496"/>
                  </a:lnTo>
                  <a:lnTo>
                    <a:pt x="238803" y="126584"/>
                  </a:lnTo>
                  <a:lnTo>
                    <a:pt x="199442" y="141307"/>
                  </a:lnTo>
                  <a:lnTo>
                    <a:pt x="163237" y="156633"/>
                  </a:lnTo>
                  <a:lnTo>
                    <a:pt x="100791" y="188961"/>
                  </a:lnTo>
                  <a:lnTo>
                    <a:pt x="52466" y="223302"/>
                  </a:lnTo>
                  <a:lnTo>
                    <a:pt x="19263" y="259393"/>
                  </a:lnTo>
                  <a:lnTo>
                    <a:pt x="2182" y="296968"/>
                  </a:lnTo>
                  <a:lnTo>
                    <a:pt x="0" y="316229"/>
                  </a:lnTo>
                  <a:lnTo>
                    <a:pt x="2182" y="335491"/>
                  </a:lnTo>
                  <a:lnTo>
                    <a:pt x="19263" y="373066"/>
                  </a:lnTo>
                  <a:lnTo>
                    <a:pt x="52466" y="409157"/>
                  </a:lnTo>
                  <a:lnTo>
                    <a:pt x="100791" y="443498"/>
                  </a:lnTo>
                  <a:lnTo>
                    <a:pt x="163237" y="475826"/>
                  </a:lnTo>
                  <a:lnTo>
                    <a:pt x="199442" y="491152"/>
                  </a:lnTo>
                  <a:lnTo>
                    <a:pt x="238803" y="505875"/>
                  </a:lnTo>
                  <a:lnTo>
                    <a:pt x="281193" y="519963"/>
                  </a:lnTo>
                  <a:lnTo>
                    <a:pt x="326488" y="533381"/>
                  </a:lnTo>
                  <a:lnTo>
                    <a:pt x="374563" y="546097"/>
                  </a:lnTo>
                  <a:lnTo>
                    <a:pt x="425293" y="558078"/>
                  </a:lnTo>
                  <a:lnTo>
                    <a:pt x="478552" y="569291"/>
                  </a:lnTo>
                  <a:lnTo>
                    <a:pt x="534215" y="579703"/>
                  </a:lnTo>
                  <a:lnTo>
                    <a:pt x="592158" y="589280"/>
                  </a:lnTo>
                  <a:lnTo>
                    <a:pt x="652255" y="597989"/>
                  </a:lnTo>
                  <a:lnTo>
                    <a:pt x="714382" y="605798"/>
                  </a:lnTo>
                  <a:lnTo>
                    <a:pt x="778412" y="612673"/>
                  </a:lnTo>
                  <a:lnTo>
                    <a:pt x="844222" y="618581"/>
                  </a:lnTo>
                  <a:lnTo>
                    <a:pt x="911685" y="623489"/>
                  </a:lnTo>
                  <a:lnTo>
                    <a:pt x="980678" y="627364"/>
                  </a:lnTo>
                  <a:lnTo>
                    <a:pt x="1051074" y="630173"/>
                  </a:lnTo>
                  <a:lnTo>
                    <a:pt x="1122749" y="631882"/>
                  </a:lnTo>
                  <a:lnTo>
                    <a:pt x="1195578" y="632459"/>
                  </a:lnTo>
                  <a:lnTo>
                    <a:pt x="1268406" y="631882"/>
                  </a:lnTo>
                  <a:lnTo>
                    <a:pt x="1340081" y="630173"/>
                  </a:lnTo>
                  <a:lnTo>
                    <a:pt x="1410477" y="627364"/>
                  </a:lnTo>
                  <a:lnTo>
                    <a:pt x="1479470" y="623489"/>
                  </a:lnTo>
                  <a:lnTo>
                    <a:pt x="1546933" y="618581"/>
                  </a:lnTo>
                  <a:lnTo>
                    <a:pt x="1612743" y="612673"/>
                  </a:lnTo>
                  <a:lnTo>
                    <a:pt x="1676773" y="605798"/>
                  </a:lnTo>
                  <a:lnTo>
                    <a:pt x="1738900" y="597989"/>
                  </a:lnTo>
                  <a:lnTo>
                    <a:pt x="1798997" y="589279"/>
                  </a:lnTo>
                  <a:lnTo>
                    <a:pt x="1856940" y="579703"/>
                  </a:lnTo>
                  <a:lnTo>
                    <a:pt x="1912603" y="569291"/>
                  </a:lnTo>
                  <a:lnTo>
                    <a:pt x="1965862" y="558078"/>
                  </a:lnTo>
                  <a:lnTo>
                    <a:pt x="2016592" y="546097"/>
                  </a:lnTo>
                  <a:lnTo>
                    <a:pt x="2064667" y="533381"/>
                  </a:lnTo>
                  <a:lnTo>
                    <a:pt x="2109962" y="519963"/>
                  </a:lnTo>
                  <a:lnTo>
                    <a:pt x="2152352" y="505875"/>
                  </a:lnTo>
                  <a:lnTo>
                    <a:pt x="2191713" y="491152"/>
                  </a:lnTo>
                  <a:lnTo>
                    <a:pt x="2227918" y="475826"/>
                  </a:lnTo>
                  <a:lnTo>
                    <a:pt x="2290364" y="443498"/>
                  </a:lnTo>
                  <a:lnTo>
                    <a:pt x="2338689" y="409157"/>
                  </a:lnTo>
                  <a:lnTo>
                    <a:pt x="2371892" y="373066"/>
                  </a:lnTo>
                  <a:lnTo>
                    <a:pt x="2388973" y="335491"/>
                  </a:lnTo>
                  <a:lnTo>
                    <a:pt x="2391156" y="316229"/>
                  </a:lnTo>
                  <a:lnTo>
                    <a:pt x="2388973" y="296968"/>
                  </a:lnTo>
                  <a:lnTo>
                    <a:pt x="2371892" y="259393"/>
                  </a:lnTo>
                  <a:lnTo>
                    <a:pt x="2338689" y="223302"/>
                  </a:lnTo>
                  <a:lnTo>
                    <a:pt x="2290364" y="188961"/>
                  </a:lnTo>
                  <a:lnTo>
                    <a:pt x="2227918" y="156633"/>
                  </a:lnTo>
                  <a:lnTo>
                    <a:pt x="2191713" y="141307"/>
                  </a:lnTo>
                  <a:lnTo>
                    <a:pt x="2152352" y="126584"/>
                  </a:lnTo>
                  <a:lnTo>
                    <a:pt x="2109962" y="112496"/>
                  </a:lnTo>
                  <a:lnTo>
                    <a:pt x="2064667" y="99078"/>
                  </a:lnTo>
                  <a:lnTo>
                    <a:pt x="2016592" y="86362"/>
                  </a:lnTo>
                  <a:lnTo>
                    <a:pt x="1965862" y="74381"/>
                  </a:lnTo>
                  <a:lnTo>
                    <a:pt x="1912603" y="63168"/>
                  </a:lnTo>
                  <a:lnTo>
                    <a:pt x="1856940" y="52756"/>
                  </a:lnTo>
                  <a:lnTo>
                    <a:pt x="1798997" y="43179"/>
                  </a:lnTo>
                  <a:lnTo>
                    <a:pt x="1738900" y="34470"/>
                  </a:lnTo>
                  <a:lnTo>
                    <a:pt x="1676773" y="26661"/>
                  </a:lnTo>
                  <a:lnTo>
                    <a:pt x="1612743" y="19786"/>
                  </a:lnTo>
                  <a:lnTo>
                    <a:pt x="1546933" y="13878"/>
                  </a:lnTo>
                  <a:lnTo>
                    <a:pt x="1479470" y="8970"/>
                  </a:lnTo>
                  <a:lnTo>
                    <a:pt x="1410477" y="5095"/>
                  </a:lnTo>
                  <a:lnTo>
                    <a:pt x="1340081" y="2286"/>
                  </a:lnTo>
                  <a:lnTo>
                    <a:pt x="1268406" y="577"/>
                  </a:lnTo>
                  <a:lnTo>
                    <a:pt x="11955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83279" y="1143000"/>
            <a:ext cx="5526405" cy="2618105"/>
            <a:chOff x="3383279" y="1143000"/>
            <a:chExt cx="5526405" cy="2618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7695" y="2111195"/>
              <a:ext cx="1723644" cy="16495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83279" y="1143000"/>
              <a:ext cx="5526405" cy="948055"/>
            </a:xfrm>
            <a:custGeom>
              <a:avLst/>
              <a:gdLst/>
              <a:ahLst/>
              <a:cxnLst/>
              <a:rect l="l" t="t" r="r" b="b"/>
              <a:pathLst>
                <a:path w="5526405" h="948055">
                  <a:moveTo>
                    <a:pt x="2763012" y="0"/>
                  </a:moveTo>
                  <a:lnTo>
                    <a:pt x="2693849" y="291"/>
                  </a:lnTo>
                  <a:lnTo>
                    <a:pt x="2625104" y="1160"/>
                  </a:lnTo>
                  <a:lnTo>
                    <a:pt x="2556797" y="2600"/>
                  </a:lnTo>
                  <a:lnTo>
                    <a:pt x="2488947" y="4604"/>
                  </a:lnTo>
                  <a:lnTo>
                    <a:pt x="2421575" y="7166"/>
                  </a:lnTo>
                  <a:lnTo>
                    <a:pt x="2354700" y="10278"/>
                  </a:lnTo>
                  <a:lnTo>
                    <a:pt x="2288341" y="13934"/>
                  </a:lnTo>
                  <a:lnTo>
                    <a:pt x="2222520" y="18128"/>
                  </a:lnTo>
                  <a:lnTo>
                    <a:pt x="2157254" y="22852"/>
                  </a:lnTo>
                  <a:lnTo>
                    <a:pt x="2092565" y="28099"/>
                  </a:lnTo>
                  <a:lnTo>
                    <a:pt x="2028472" y="33863"/>
                  </a:lnTo>
                  <a:lnTo>
                    <a:pt x="1964994" y="40136"/>
                  </a:lnTo>
                  <a:lnTo>
                    <a:pt x="1902152" y="46913"/>
                  </a:lnTo>
                  <a:lnTo>
                    <a:pt x="1839966" y="54187"/>
                  </a:lnTo>
                  <a:lnTo>
                    <a:pt x="1778454" y="61950"/>
                  </a:lnTo>
                  <a:lnTo>
                    <a:pt x="1717638" y="70195"/>
                  </a:lnTo>
                  <a:lnTo>
                    <a:pt x="1657536" y="78917"/>
                  </a:lnTo>
                  <a:lnTo>
                    <a:pt x="1598168" y="88108"/>
                  </a:lnTo>
                  <a:lnTo>
                    <a:pt x="1539555" y="97761"/>
                  </a:lnTo>
                  <a:lnTo>
                    <a:pt x="1481716" y="107869"/>
                  </a:lnTo>
                  <a:lnTo>
                    <a:pt x="1424670" y="118427"/>
                  </a:lnTo>
                  <a:lnTo>
                    <a:pt x="1368439" y="129427"/>
                  </a:lnTo>
                  <a:lnTo>
                    <a:pt x="1313040" y="140861"/>
                  </a:lnTo>
                  <a:lnTo>
                    <a:pt x="1258495" y="152725"/>
                  </a:lnTo>
                  <a:lnTo>
                    <a:pt x="1204823" y="165010"/>
                  </a:lnTo>
                  <a:lnTo>
                    <a:pt x="1152043" y="177709"/>
                  </a:lnTo>
                  <a:lnTo>
                    <a:pt x="1100176" y="190817"/>
                  </a:lnTo>
                  <a:lnTo>
                    <a:pt x="1049241" y="204326"/>
                  </a:lnTo>
                  <a:lnTo>
                    <a:pt x="999258" y="218230"/>
                  </a:lnTo>
                  <a:lnTo>
                    <a:pt x="950247" y="232521"/>
                  </a:lnTo>
                  <a:lnTo>
                    <a:pt x="902228" y="247193"/>
                  </a:lnTo>
                  <a:lnTo>
                    <a:pt x="855220" y="262240"/>
                  </a:lnTo>
                  <a:lnTo>
                    <a:pt x="809243" y="277653"/>
                  </a:lnTo>
                  <a:lnTo>
                    <a:pt x="764318" y="293427"/>
                  </a:lnTo>
                  <a:lnTo>
                    <a:pt x="720463" y="309555"/>
                  </a:lnTo>
                  <a:lnTo>
                    <a:pt x="677699" y="326030"/>
                  </a:lnTo>
                  <a:lnTo>
                    <a:pt x="636045" y="342845"/>
                  </a:lnTo>
                  <a:lnTo>
                    <a:pt x="595521" y="359994"/>
                  </a:lnTo>
                  <a:lnTo>
                    <a:pt x="556147" y="377469"/>
                  </a:lnTo>
                  <a:lnTo>
                    <a:pt x="517942" y="395263"/>
                  </a:lnTo>
                  <a:lnTo>
                    <a:pt x="480928" y="413371"/>
                  </a:lnTo>
                  <a:lnTo>
                    <a:pt x="445122" y="431785"/>
                  </a:lnTo>
                  <a:lnTo>
                    <a:pt x="410545" y="450498"/>
                  </a:lnTo>
                  <a:lnTo>
                    <a:pt x="377218" y="469504"/>
                  </a:lnTo>
                  <a:lnTo>
                    <a:pt x="314388" y="508367"/>
                  </a:lnTo>
                  <a:lnTo>
                    <a:pt x="256791" y="548319"/>
                  </a:lnTo>
                  <a:lnTo>
                    <a:pt x="204584" y="589305"/>
                  </a:lnTo>
                  <a:lnTo>
                    <a:pt x="157927" y="631272"/>
                  </a:lnTo>
                  <a:lnTo>
                    <a:pt x="116978" y="674165"/>
                  </a:lnTo>
                  <a:lnTo>
                    <a:pt x="81894" y="717930"/>
                  </a:lnTo>
                  <a:lnTo>
                    <a:pt x="52834" y="762512"/>
                  </a:lnTo>
                  <a:lnTo>
                    <a:pt x="29956" y="807857"/>
                  </a:lnTo>
                  <a:lnTo>
                    <a:pt x="13419" y="853911"/>
                  </a:lnTo>
                  <a:lnTo>
                    <a:pt x="3381" y="900619"/>
                  </a:lnTo>
                  <a:lnTo>
                    <a:pt x="0" y="947927"/>
                  </a:lnTo>
                  <a:lnTo>
                    <a:pt x="473964" y="947927"/>
                  </a:lnTo>
                  <a:lnTo>
                    <a:pt x="475140" y="932589"/>
                  </a:lnTo>
                  <a:lnTo>
                    <a:pt x="478645" y="917372"/>
                  </a:lnTo>
                  <a:lnTo>
                    <a:pt x="502776" y="872525"/>
                  </a:lnTo>
                  <a:lnTo>
                    <a:pt x="529856" y="843369"/>
                  </a:lnTo>
                  <a:lnTo>
                    <a:pt x="565397" y="814877"/>
                  </a:lnTo>
                  <a:lnTo>
                    <a:pt x="609116" y="787107"/>
                  </a:lnTo>
                  <a:lnTo>
                    <a:pt x="660729" y="760117"/>
                  </a:lnTo>
                  <a:lnTo>
                    <a:pt x="719950" y="733967"/>
                  </a:lnTo>
                  <a:lnTo>
                    <a:pt x="786496" y="708716"/>
                  </a:lnTo>
                  <a:lnTo>
                    <a:pt x="860083" y="684422"/>
                  </a:lnTo>
                  <a:lnTo>
                    <a:pt x="899428" y="672652"/>
                  </a:lnTo>
                  <a:lnTo>
                    <a:pt x="940426" y="661144"/>
                  </a:lnTo>
                  <a:lnTo>
                    <a:pt x="983043" y="649905"/>
                  </a:lnTo>
                  <a:lnTo>
                    <a:pt x="1027241" y="638942"/>
                  </a:lnTo>
                  <a:lnTo>
                    <a:pt x="1072987" y="628262"/>
                  </a:lnTo>
                  <a:lnTo>
                    <a:pt x="1120244" y="617873"/>
                  </a:lnTo>
                  <a:lnTo>
                    <a:pt x="1168977" y="607783"/>
                  </a:lnTo>
                  <a:lnTo>
                    <a:pt x="1219150" y="597998"/>
                  </a:lnTo>
                  <a:lnTo>
                    <a:pt x="1270728" y="588526"/>
                  </a:lnTo>
                  <a:lnTo>
                    <a:pt x="1323675" y="579374"/>
                  </a:lnTo>
                  <a:lnTo>
                    <a:pt x="1377956" y="570550"/>
                  </a:lnTo>
                  <a:lnTo>
                    <a:pt x="1433536" y="562061"/>
                  </a:lnTo>
                  <a:lnTo>
                    <a:pt x="1490377" y="553914"/>
                  </a:lnTo>
                  <a:lnTo>
                    <a:pt x="1548446" y="546117"/>
                  </a:lnTo>
                  <a:lnTo>
                    <a:pt x="1607707" y="538677"/>
                  </a:lnTo>
                  <a:lnTo>
                    <a:pt x="1668123" y="531602"/>
                  </a:lnTo>
                  <a:lnTo>
                    <a:pt x="1729660" y="524898"/>
                  </a:lnTo>
                  <a:lnTo>
                    <a:pt x="1792282" y="518573"/>
                  </a:lnTo>
                  <a:lnTo>
                    <a:pt x="1855953" y="512635"/>
                  </a:lnTo>
                  <a:lnTo>
                    <a:pt x="1920639" y="507091"/>
                  </a:lnTo>
                  <a:lnTo>
                    <a:pt x="1986302" y="501948"/>
                  </a:lnTo>
                  <a:lnTo>
                    <a:pt x="2052909" y="497214"/>
                  </a:lnTo>
                  <a:lnTo>
                    <a:pt x="2120423" y="492896"/>
                  </a:lnTo>
                  <a:lnTo>
                    <a:pt x="2188808" y="489001"/>
                  </a:lnTo>
                  <a:lnTo>
                    <a:pt x="2258030" y="485537"/>
                  </a:lnTo>
                  <a:lnTo>
                    <a:pt x="2328052" y="482510"/>
                  </a:lnTo>
                  <a:lnTo>
                    <a:pt x="2398840" y="479929"/>
                  </a:lnTo>
                  <a:lnTo>
                    <a:pt x="2470357" y="477801"/>
                  </a:lnTo>
                  <a:lnTo>
                    <a:pt x="2542568" y="476133"/>
                  </a:lnTo>
                  <a:lnTo>
                    <a:pt x="2615438" y="474933"/>
                  </a:lnTo>
                  <a:lnTo>
                    <a:pt x="2688931" y="474207"/>
                  </a:lnTo>
                  <a:lnTo>
                    <a:pt x="2763012" y="473963"/>
                  </a:lnTo>
                  <a:lnTo>
                    <a:pt x="2837092" y="474207"/>
                  </a:lnTo>
                  <a:lnTo>
                    <a:pt x="2910585" y="474933"/>
                  </a:lnTo>
                  <a:lnTo>
                    <a:pt x="2983455" y="476133"/>
                  </a:lnTo>
                  <a:lnTo>
                    <a:pt x="3055666" y="477801"/>
                  </a:lnTo>
                  <a:lnTo>
                    <a:pt x="3127183" y="479929"/>
                  </a:lnTo>
                  <a:lnTo>
                    <a:pt x="3197971" y="482510"/>
                  </a:lnTo>
                  <a:lnTo>
                    <a:pt x="3267993" y="485537"/>
                  </a:lnTo>
                  <a:lnTo>
                    <a:pt x="3337215" y="489001"/>
                  </a:lnTo>
                  <a:lnTo>
                    <a:pt x="3405600" y="492896"/>
                  </a:lnTo>
                  <a:lnTo>
                    <a:pt x="3473114" y="497214"/>
                  </a:lnTo>
                  <a:lnTo>
                    <a:pt x="3539721" y="501948"/>
                  </a:lnTo>
                  <a:lnTo>
                    <a:pt x="3605384" y="507091"/>
                  </a:lnTo>
                  <a:lnTo>
                    <a:pt x="3670070" y="512635"/>
                  </a:lnTo>
                  <a:lnTo>
                    <a:pt x="3733741" y="518573"/>
                  </a:lnTo>
                  <a:lnTo>
                    <a:pt x="3796363" y="524898"/>
                  </a:lnTo>
                  <a:lnTo>
                    <a:pt x="3857900" y="531602"/>
                  </a:lnTo>
                  <a:lnTo>
                    <a:pt x="3918316" y="538677"/>
                  </a:lnTo>
                  <a:lnTo>
                    <a:pt x="3977577" y="546117"/>
                  </a:lnTo>
                  <a:lnTo>
                    <a:pt x="4035646" y="553914"/>
                  </a:lnTo>
                  <a:lnTo>
                    <a:pt x="4092487" y="562061"/>
                  </a:lnTo>
                  <a:lnTo>
                    <a:pt x="4148067" y="570550"/>
                  </a:lnTo>
                  <a:lnTo>
                    <a:pt x="4202348" y="579374"/>
                  </a:lnTo>
                  <a:lnTo>
                    <a:pt x="4255295" y="588526"/>
                  </a:lnTo>
                  <a:lnTo>
                    <a:pt x="4306873" y="597998"/>
                  </a:lnTo>
                  <a:lnTo>
                    <a:pt x="4357046" y="607783"/>
                  </a:lnTo>
                  <a:lnTo>
                    <a:pt x="4405779" y="617873"/>
                  </a:lnTo>
                  <a:lnTo>
                    <a:pt x="4453036" y="628262"/>
                  </a:lnTo>
                  <a:lnTo>
                    <a:pt x="4498782" y="638942"/>
                  </a:lnTo>
                  <a:lnTo>
                    <a:pt x="4542980" y="649905"/>
                  </a:lnTo>
                  <a:lnTo>
                    <a:pt x="4585597" y="661144"/>
                  </a:lnTo>
                  <a:lnTo>
                    <a:pt x="4626595" y="672652"/>
                  </a:lnTo>
                  <a:lnTo>
                    <a:pt x="4665940" y="684422"/>
                  </a:lnTo>
                  <a:lnTo>
                    <a:pt x="4703595" y="696446"/>
                  </a:lnTo>
                  <a:lnTo>
                    <a:pt x="4773698" y="721226"/>
                  </a:lnTo>
                  <a:lnTo>
                    <a:pt x="4836617" y="746934"/>
                  </a:lnTo>
                  <a:lnTo>
                    <a:pt x="4892070" y="773511"/>
                  </a:lnTo>
                  <a:lnTo>
                    <a:pt x="4939771" y="800898"/>
                  </a:lnTo>
                  <a:lnTo>
                    <a:pt x="4979437" y="829037"/>
                  </a:lnTo>
                  <a:lnTo>
                    <a:pt x="5010783" y="857868"/>
                  </a:lnTo>
                  <a:lnTo>
                    <a:pt x="5041580" y="902284"/>
                  </a:lnTo>
                  <a:lnTo>
                    <a:pt x="5052060" y="947927"/>
                  </a:lnTo>
                  <a:lnTo>
                    <a:pt x="5526024" y="947927"/>
                  </a:lnTo>
                  <a:lnTo>
                    <a:pt x="5522642" y="900619"/>
                  </a:lnTo>
                  <a:lnTo>
                    <a:pt x="5512604" y="853911"/>
                  </a:lnTo>
                  <a:lnTo>
                    <a:pt x="5496067" y="807857"/>
                  </a:lnTo>
                  <a:lnTo>
                    <a:pt x="5473189" y="762512"/>
                  </a:lnTo>
                  <a:lnTo>
                    <a:pt x="5444129" y="717930"/>
                  </a:lnTo>
                  <a:lnTo>
                    <a:pt x="5409045" y="674165"/>
                  </a:lnTo>
                  <a:lnTo>
                    <a:pt x="5368096" y="631272"/>
                  </a:lnTo>
                  <a:lnTo>
                    <a:pt x="5321439" y="589305"/>
                  </a:lnTo>
                  <a:lnTo>
                    <a:pt x="5269232" y="548319"/>
                  </a:lnTo>
                  <a:lnTo>
                    <a:pt x="5211635" y="508367"/>
                  </a:lnTo>
                  <a:lnTo>
                    <a:pt x="5148805" y="469504"/>
                  </a:lnTo>
                  <a:lnTo>
                    <a:pt x="5115478" y="450498"/>
                  </a:lnTo>
                  <a:lnTo>
                    <a:pt x="5080901" y="431785"/>
                  </a:lnTo>
                  <a:lnTo>
                    <a:pt x="5045095" y="413371"/>
                  </a:lnTo>
                  <a:lnTo>
                    <a:pt x="5008081" y="395263"/>
                  </a:lnTo>
                  <a:lnTo>
                    <a:pt x="4969876" y="377469"/>
                  </a:lnTo>
                  <a:lnTo>
                    <a:pt x="4930502" y="359994"/>
                  </a:lnTo>
                  <a:lnTo>
                    <a:pt x="4889978" y="342845"/>
                  </a:lnTo>
                  <a:lnTo>
                    <a:pt x="4848324" y="326030"/>
                  </a:lnTo>
                  <a:lnTo>
                    <a:pt x="4805560" y="309555"/>
                  </a:lnTo>
                  <a:lnTo>
                    <a:pt x="4761705" y="293427"/>
                  </a:lnTo>
                  <a:lnTo>
                    <a:pt x="4716779" y="277653"/>
                  </a:lnTo>
                  <a:lnTo>
                    <a:pt x="4670803" y="262240"/>
                  </a:lnTo>
                  <a:lnTo>
                    <a:pt x="4623795" y="247193"/>
                  </a:lnTo>
                  <a:lnTo>
                    <a:pt x="4575776" y="232521"/>
                  </a:lnTo>
                  <a:lnTo>
                    <a:pt x="4526765" y="218230"/>
                  </a:lnTo>
                  <a:lnTo>
                    <a:pt x="4476782" y="204326"/>
                  </a:lnTo>
                  <a:lnTo>
                    <a:pt x="4425847" y="190817"/>
                  </a:lnTo>
                  <a:lnTo>
                    <a:pt x="4373980" y="177709"/>
                  </a:lnTo>
                  <a:lnTo>
                    <a:pt x="4321200" y="165010"/>
                  </a:lnTo>
                  <a:lnTo>
                    <a:pt x="4267528" y="152725"/>
                  </a:lnTo>
                  <a:lnTo>
                    <a:pt x="4212983" y="140861"/>
                  </a:lnTo>
                  <a:lnTo>
                    <a:pt x="4157584" y="129427"/>
                  </a:lnTo>
                  <a:lnTo>
                    <a:pt x="4101353" y="118427"/>
                  </a:lnTo>
                  <a:lnTo>
                    <a:pt x="4044307" y="107869"/>
                  </a:lnTo>
                  <a:lnTo>
                    <a:pt x="3986468" y="97761"/>
                  </a:lnTo>
                  <a:lnTo>
                    <a:pt x="3927855" y="88108"/>
                  </a:lnTo>
                  <a:lnTo>
                    <a:pt x="3868487" y="78917"/>
                  </a:lnTo>
                  <a:lnTo>
                    <a:pt x="3808385" y="70195"/>
                  </a:lnTo>
                  <a:lnTo>
                    <a:pt x="3747569" y="61950"/>
                  </a:lnTo>
                  <a:lnTo>
                    <a:pt x="3686057" y="54187"/>
                  </a:lnTo>
                  <a:lnTo>
                    <a:pt x="3623871" y="46913"/>
                  </a:lnTo>
                  <a:lnTo>
                    <a:pt x="3561029" y="40136"/>
                  </a:lnTo>
                  <a:lnTo>
                    <a:pt x="3497551" y="33863"/>
                  </a:lnTo>
                  <a:lnTo>
                    <a:pt x="3433458" y="28099"/>
                  </a:lnTo>
                  <a:lnTo>
                    <a:pt x="3368769" y="22852"/>
                  </a:lnTo>
                  <a:lnTo>
                    <a:pt x="3303503" y="18128"/>
                  </a:lnTo>
                  <a:lnTo>
                    <a:pt x="3237682" y="13934"/>
                  </a:lnTo>
                  <a:lnTo>
                    <a:pt x="3171323" y="10278"/>
                  </a:lnTo>
                  <a:lnTo>
                    <a:pt x="3104448" y="7166"/>
                  </a:lnTo>
                  <a:lnTo>
                    <a:pt x="3037076" y="4604"/>
                  </a:lnTo>
                  <a:lnTo>
                    <a:pt x="2969226" y="2600"/>
                  </a:lnTo>
                  <a:lnTo>
                    <a:pt x="2900919" y="1160"/>
                  </a:lnTo>
                  <a:lnTo>
                    <a:pt x="2832174" y="291"/>
                  </a:lnTo>
                  <a:lnTo>
                    <a:pt x="27630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19970" y="1831974"/>
            <a:ext cx="2005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TR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1F1F1"/>
                </a:solidFill>
                <a:latin typeface="Calibri"/>
                <a:cs typeface="Calibri"/>
              </a:rPr>
              <a:t>PO</a:t>
            </a:r>
            <a:r>
              <a:rPr sz="2800" b="1" spc="-3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2800" b="1" spc="-229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1F1F1"/>
                </a:solidFill>
                <a:latin typeface="Calibri"/>
                <a:cs typeface="Calibri"/>
              </a:rPr>
              <a:t>A  DORA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24543" y="2700527"/>
            <a:ext cx="2799715" cy="2551430"/>
            <a:chOff x="8924543" y="2700527"/>
            <a:chExt cx="2799715" cy="25514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4683" y="2700527"/>
              <a:ext cx="1482852" cy="14828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4543" y="4212336"/>
              <a:ext cx="2799588" cy="103936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782692" y="4425137"/>
            <a:ext cx="2828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RELAÇÃO</a:t>
            </a:r>
            <a:r>
              <a:rPr sz="2400" b="1" spc="-9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FINANCEIRA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3402" y="2641472"/>
            <a:ext cx="1873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RECEBIMENTO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Split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0" y="3951732"/>
            <a:ext cx="961644" cy="4465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74314" y="216534"/>
            <a:ext cx="555180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Relação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20" dirty="0">
                <a:latin typeface="Calibri"/>
                <a:cs typeface="Calibri"/>
              </a:rPr>
              <a:t>Prazo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20" dirty="0">
                <a:latin typeface="Calibri"/>
                <a:cs typeface="Calibri"/>
              </a:rPr>
              <a:t>Pagamento </a:t>
            </a:r>
            <a:r>
              <a:rPr sz="2400" b="1" spc="-10" dirty="0">
                <a:latin typeface="Calibri"/>
                <a:cs typeface="Calibri"/>
              </a:rPr>
              <a:t>Antecipado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Visão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Indústria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Transportadora</a:t>
            </a:r>
            <a:endParaRPr sz="2400" dirty="0">
              <a:latin typeface="Calibri"/>
              <a:cs typeface="Calibri"/>
            </a:endParaRPr>
          </a:p>
          <a:p>
            <a:pPr marL="193675" algn="ctr">
              <a:lnSpc>
                <a:spcPct val="100000"/>
              </a:lnSpc>
              <a:spcBef>
                <a:spcPts val="1930"/>
              </a:spcBef>
            </a:pPr>
            <a:r>
              <a:rPr sz="2400" b="1" spc="-40" dirty="0">
                <a:solidFill>
                  <a:srgbClr val="F1F1F1"/>
                </a:solidFill>
                <a:latin typeface="Calibri"/>
                <a:cs typeface="Calibri"/>
              </a:rPr>
              <a:t>FATURAMENTO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102" y="5616727"/>
            <a:ext cx="5494020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2380"/>
              </a:lnSpc>
            </a:pPr>
            <a:r>
              <a:rPr sz="2400" b="1" spc="-10" dirty="0">
                <a:latin typeface="Calibri"/>
                <a:cs typeface="Calibri"/>
              </a:rPr>
              <a:t>PIX</a:t>
            </a:r>
            <a:r>
              <a:rPr sz="2400" b="1" spc="-5" dirty="0">
                <a:latin typeface="Calibri"/>
                <a:cs typeface="Calibri"/>
              </a:rPr>
              <a:t> COM </a:t>
            </a:r>
            <a:r>
              <a:rPr sz="2400" b="1" spc="-10" dirty="0">
                <a:latin typeface="Calibri"/>
                <a:cs typeface="Calibri"/>
              </a:rPr>
              <a:t>PRAZO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</a:t>
            </a: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Garantida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2400" b="1" spc="-15" dirty="0">
                <a:latin typeface="Calibri"/>
                <a:cs typeface="Calibri"/>
              </a:rPr>
              <a:t>BOLETO </a:t>
            </a:r>
            <a:r>
              <a:rPr sz="2400" b="1" spc="-10" dirty="0">
                <a:latin typeface="Calibri"/>
                <a:cs typeface="Calibri"/>
              </a:rPr>
              <a:t>COM PRAZO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Operação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Garantida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7414" y="4432172"/>
            <a:ext cx="1691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PAGAMENTO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39C291B-FFC2-41A2-AD54-639D5D6505D7}"/>
              </a:ext>
            </a:extLst>
          </p:cNvPr>
          <p:cNvSpPr txBox="1"/>
          <p:nvPr/>
        </p:nvSpPr>
        <p:spPr>
          <a:xfrm>
            <a:off x="9296400" y="5457544"/>
            <a:ext cx="2722283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Relatório de controle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400" b="1" spc="-10" dirty="0">
                <a:latin typeface="Calibri"/>
                <a:cs typeface="Calibri"/>
              </a:rPr>
              <a:t>Contas a receber e pagar </a:t>
            </a:r>
            <a:endParaRPr lang="pt-BR" sz="2400" b="1" spc="-5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216</Words>
  <Application>Microsoft Office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Goncalves Rodrigues</dc:creator>
  <cp:lastModifiedBy>Diego Goncalves Rodrigues</cp:lastModifiedBy>
  <cp:revision>2</cp:revision>
  <dcterms:created xsi:type="dcterms:W3CDTF">2021-06-21T12:47:13Z</dcterms:created>
  <dcterms:modified xsi:type="dcterms:W3CDTF">2021-06-21T12:58:15Z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2021-06-21T00:00:00Z</vt:filetime>
  </property>
</Properties>
</file>