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358" r:id="rId3"/>
    <p:sldId id="3359" r:id="rId4"/>
    <p:sldId id="3360" r:id="rId5"/>
    <p:sldId id="3314" r:id="rId6"/>
    <p:sldId id="3355" r:id="rId7"/>
    <p:sldId id="3356" r:id="rId8"/>
    <p:sldId id="3357" r:id="rId9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6D2"/>
    <a:srgbClr val="6668B2"/>
    <a:srgbClr val="93FFC4"/>
    <a:srgbClr val="D8DAE9"/>
    <a:srgbClr val="F4AF80"/>
    <a:srgbClr val="FFF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46C4B-EDB1-46E9-AAAA-7187216C04DB}" v="983" dt="2021-07-02T12:05:08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5" autoAdjust="0"/>
    <p:restoredTop sz="96357" autoAdjust="0"/>
  </p:normalViewPr>
  <p:slideViewPr>
    <p:cSldViewPr snapToGrid="0">
      <p:cViewPr varScale="1">
        <p:scale>
          <a:sx n="88" d="100"/>
          <a:sy n="88" d="100"/>
        </p:scale>
        <p:origin x="1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aro Troiano" userId="f71c3b0e-ed33-4c9f-9f1b-24896d284439" providerId="ADAL" clId="{03346C4B-EDB1-46E9-AAAA-7187216C04DB}"/>
    <pc:docChg chg="undo redo custSel addSld delSld modSld sldOrd modNotesMaster">
      <pc:chgData name="Genaro Troiano" userId="f71c3b0e-ed33-4c9f-9f1b-24896d284439" providerId="ADAL" clId="{03346C4B-EDB1-46E9-AAAA-7187216C04DB}" dt="2021-07-02T17:31:47.284" v="42772" actId="20577"/>
      <pc:docMkLst>
        <pc:docMk/>
      </pc:docMkLst>
      <pc:sldChg chg="del">
        <pc:chgData name="Genaro Troiano" userId="f71c3b0e-ed33-4c9f-9f1b-24896d284439" providerId="ADAL" clId="{03346C4B-EDB1-46E9-AAAA-7187216C04DB}" dt="2021-06-09T13:54:12.361" v="189" actId="47"/>
        <pc:sldMkLst>
          <pc:docMk/>
          <pc:sldMk cId="2476351796" sldId="256"/>
        </pc:sldMkLst>
      </pc:sldChg>
      <pc:sldChg chg="addSp delSp modSp mod setBg">
        <pc:chgData name="Genaro Troiano" userId="f71c3b0e-ed33-4c9f-9f1b-24896d284439" providerId="ADAL" clId="{03346C4B-EDB1-46E9-AAAA-7187216C04DB}" dt="2021-06-09T13:54:03.018" v="188" actId="207"/>
        <pc:sldMkLst>
          <pc:docMk/>
          <pc:sldMk cId="1500492718" sldId="257"/>
        </pc:sldMkLst>
        <pc:spChg chg="del mod">
          <ac:chgData name="Genaro Troiano" userId="f71c3b0e-ed33-4c9f-9f1b-24896d284439" providerId="ADAL" clId="{03346C4B-EDB1-46E9-AAAA-7187216C04DB}" dt="2021-06-09T12:45:29.148" v="26" actId="478"/>
          <ac:spMkLst>
            <pc:docMk/>
            <pc:sldMk cId="1500492718" sldId="257"/>
            <ac:spMk id="2" creationId="{256F6E2B-EC74-4463-82DA-A3B772F51C77}"/>
          </ac:spMkLst>
        </pc:spChg>
        <pc:spChg chg="del">
          <ac:chgData name="Genaro Troiano" userId="f71c3b0e-ed33-4c9f-9f1b-24896d284439" providerId="ADAL" clId="{03346C4B-EDB1-46E9-AAAA-7187216C04DB}" dt="2021-06-09T12:45:15.630" v="20" actId="478"/>
          <ac:spMkLst>
            <pc:docMk/>
            <pc:sldMk cId="1500492718" sldId="257"/>
            <ac:spMk id="4" creationId="{7A06DADB-0223-4B2E-87BD-2CF12796E5F9}"/>
          </ac:spMkLst>
        </pc:spChg>
        <pc:spChg chg="del">
          <ac:chgData name="Genaro Troiano" userId="f71c3b0e-ed33-4c9f-9f1b-24896d284439" providerId="ADAL" clId="{03346C4B-EDB1-46E9-AAAA-7187216C04DB}" dt="2021-06-09T12:45:15.630" v="20" actId="478"/>
          <ac:spMkLst>
            <pc:docMk/>
            <pc:sldMk cId="1500492718" sldId="257"/>
            <ac:spMk id="6" creationId="{A1ADD085-F17C-419D-A0FB-072118B1BD68}"/>
          </ac:spMkLst>
        </pc:spChg>
        <pc:spChg chg="del">
          <ac:chgData name="Genaro Troiano" userId="f71c3b0e-ed33-4c9f-9f1b-24896d284439" providerId="ADAL" clId="{03346C4B-EDB1-46E9-AAAA-7187216C04DB}" dt="2021-06-09T12:45:15.630" v="20" actId="478"/>
          <ac:spMkLst>
            <pc:docMk/>
            <pc:sldMk cId="1500492718" sldId="257"/>
            <ac:spMk id="13" creationId="{B4016BF3-609C-48C7-BDDA-0AFDED6CE24A}"/>
          </ac:spMkLst>
        </pc:spChg>
        <pc:spChg chg="del">
          <ac:chgData name="Genaro Troiano" userId="f71c3b0e-ed33-4c9f-9f1b-24896d284439" providerId="ADAL" clId="{03346C4B-EDB1-46E9-AAAA-7187216C04DB}" dt="2021-06-09T12:45:15.630" v="20" actId="478"/>
          <ac:spMkLst>
            <pc:docMk/>
            <pc:sldMk cId="1500492718" sldId="257"/>
            <ac:spMk id="15" creationId="{D5C8BDCA-6599-458E-802A-33DA8C260EA2}"/>
          </ac:spMkLst>
        </pc:spChg>
        <pc:spChg chg="del">
          <ac:chgData name="Genaro Troiano" userId="f71c3b0e-ed33-4c9f-9f1b-24896d284439" providerId="ADAL" clId="{03346C4B-EDB1-46E9-AAAA-7187216C04DB}" dt="2021-06-09T12:45:24.499" v="22" actId="478"/>
          <ac:spMkLst>
            <pc:docMk/>
            <pc:sldMk cId="1500492718" sldId="257"/>
            <ac:spMk id="18" creationId="{8F06AC58-57D6-4207-9243-EF2C3C2E3527}"/>
          </ac:spMkLst>
        </pc:spChg>
        <pc:spChg chg="del">
          <ac:chgData name="Genaro Troiano" userId="f71c3b0e-ed33-4c9f-9f1b-24896d284439" providerId="ADAL" clId="{03346C4B-EDB1-46E9-AAAA-7187216C04DB}" dt="2021-06-09T12:45:24.499" v="22" actId="478"/>
          <ac:spMkLst>
            <pc:docMk/>
            <pc:sldMk cId="1500492718" sldId="257"/>
            <ac:spMk id="20" creationId="{420D03D4-93C7-47F3-8380-3205939D7CAB}"/>
          </ac:spMkLst>
        </pc:spChg>
        <pc:spChg chg="add del mod">
          <ac:chgData name="Genaro Troiano" userId="f71c3b0e-ed33-4c9f-9f1b-24896d284439" providerId="ADAL" clId="{03346C4B-EDB1-46E9-AAAA-7187216C04DB}" dt="2021-06-09T12:45:32.384" v="27" actId="478"/>
          <ac:spMkLst>
            <pc:docMk/>
            <pc:sldMk cId="1500492718" sldId="257"/>
            <ac:spMk id="22" creationId="{3F84F7FE-07F8-4A34-9C72-8DF62FADC6C8}"/>
          </ac:spMkLst>
        </pc:spChg>
        <pc:spChg chg="del">
          <ac:chgData name="Genaro Troiano" userId="f71c3b0e-ed33-4c9f-9f1b-24896d284439" providerId="ADAL" clId="{03346C4B-EDB1-46E9-AAAA-7187216C04DB}" dt="2021-06-09T12:45:15.630" v="20" actId="478"/>
          <ac:spMkLst>
            <pc:docMk/>
            <pc:sldMk cId="1500492718" sldId="257"/>
            <ac:spMk id="40" creationId="{C414349E-BC51-4CE7-83F9-CA0B9287B7C5}"/>
          </ac:spMkLst>
        </pc:spChg>
        <pc:spChg chg="del">
          <ac:chgData name="Genaro Troiano" userId="f71c3b0e-ed33-4c9f-9f1b-24896d284439" providerId="ADAL" clId="{03346C4B-EDB1-46E9-AAAA-7187216C04DB}" dt="2021-06-09T12:45:24.499" v="22" actId="478"/>
          <ac:spMkLst>
            <pc:docMk/>
            <pc:sldMk cId="1500492718" sldId="257"/>
            <ac:spMk id="42" creationId="{FBCBF828-9FB0-4139-A200-E3850D5E2DB4}"/>
          </ac:spMkLst>
        </pc:spChg>
        <pc:spChg chg="del">
          <ac:chgData name="Genaro Troiano" userId="f71c3b0e-ed33-4c9f-9f1b-24896d284439" providerId="ADAL" clId="{03346C4B-EDB1-46E9-AAAA-7187216C04DB}" dt="2021-06-09T12:45:15.630" v="20" actId="478"/>
          <ac:spMkLst>
            <pc:docMk/>
            <pc:sldMk cId="1500492718" sldId="257"/>
            <ac:spMk id="51" creationId="{68D04704-97E7-408E-BC07-B3E172225F5C}"/>
          </ac:spMkLst>
        </pc:spChg>
        <pc:spChg chg="del">
          <ac:chgData name="Genaro Troiano" userId="f71c3b0e-ed33-4c9f-9f1b-24896d284439" providerId="ADAL" clId="{03346C4B-EDB1-46E9-AAAA-7187216C04DB}" dt="2021-06-09T12:45:15.630" v="20" actId="478"/>
          <ac:spMkLst>
            <pc:docMk/>
            <pc:sldMk cId="1500492718" sldId="257"/>
            <ac:spMk id="53" creationId="{2C0F17EA-23B8-45EB-A3CC-7B55A61BCBE9}"/>
          </ac:spMkLst>
        </pc:spChg>
        <pc:spChg chg="del">
          <ac:chgData name="Genaro Troiano" userId="f71c3b0e-ed33-4c9f-9f1b-24896d284439" providerId="ADAL" clId="{03346C4B-EDB1-46E9-AAAA-7187216C04DB}" dt="2021-06-09T12:45:15.630" v="20" actId="478"/>
          <ac:spMkLst>
            <pc:docMk/>
            <pc:sldMk cId="1500492718" sldId="257"/>
            <ac:spMk id="57" creationId="{F7D9D346-EF35-47CD-8F7E-1389DB74F816}"/>
          </ac:spMkLst>
        </pc:spChg>
        <pc:spChg chg="del">
          <ac:chgData name="Genaro Troiano" userId="f71c3b0e-ed33-4c9f-9f1b-24896d284439" providerId="ADAL" clId="{03346C4B-EDB1-46E9-AAAA-7187216C04DB}" dt="2021-06-09T12:45:15.630" v="20" actId="478"/>
          <ac:spMkLst>
            <pc:docMk/>
            <pc:sldMk cId="1500492718" sldId="257"/>
            <ac:spMk id="58" creationId="{0382701E-354A-4F1C-B010-082A4A76B83A}"/>
          </ac:spMkLst>
        </pc:spChg>
        <pc:spChg chg="del">
          <ac:chgData name="Genaro Troiano" userId="f71c3b0e-ed33-4c9f-9f1b-24896d284439" providerId="ADAL" clId="{03346C4B-EDB1-46E9-AAAA-7187216C04DB}" dt="2021-06-09T12:45:15.630" v="20" actId="478"/>
          <ac:spMkLst>
            <pc:docMk/>
            <pc:sldMk cId="1500492718" sldId="257"/>
            <ac:spMk id="63" creationId="{200429B7-A194-4CC7-A963-2D7BB563F30F}"/>
          </ac:spMkLst>
        </pc:spChg>
        <pc:spChg chg="add mod">
          <ac:chgData name="Genaro Troiano" userId="f71c3b0e-ed33-4c9f-9f1b-24896d284439" providerId="ADAL" clId="{03346C4B-EDB1-46E9-AAAA-7187216C04DB}" dt="2021-06-09T13:52:15.912" v="132" actId="14100"/>
          <ac:spMkLst>
            <pc:docMk/>
            <pc:sldMk cId="1500492718" sldId="257"/>
            <ac:spMk id="68" creationId="{A70E9F45-5646-42A9-8229-ACE6D547A268}"/>
          </ac:spMkLst>
        </pc:spChg>
        <pc:spChg chg="add mod">
          <ac:chgData name="Genaro Troiano" userId="f71c3b0e-ed33-4c9f-9f1b-24896d284439" providerId="ADAL" clId="{03346C4B-EDB1-46E9-AAAA-7187216C04DB}" dt="2021-06-09T13:51:48.834" v="129" actId="1076"/>
          <ac:spMkLst>
            <pc:docMk/>
            <pc:sldMk cId="1500492718" sldId="257"/>
            <ac:spMk id="69" creationId="{7BC851B8-8914-400F-AA56-918B2FB8EC2F}"/>
          </ac:spMkLst>
        </pc:spChg>
        <pc:spChg chg="add del">
          <ac:chgData name="Genaro Troiano" userId="f71c3b0e-ed33-4c9f-9f1b-24896d284439" providerId="ADAL" clId="{03346C4B-EDB1-46E9-AAAA-7187216C04DB}" dt="2021-06-09T13:50:59.384" v="122" actId="26606"/>
          <ac:spMkLst>
            <pc:docMk/>
            <pc:sldMk cId="1500492718" sldId="257"/>
            <ac:spMk id="74" creationId="{C4E4288A-DFC8-40A2-90E5-70E851A933AD}"/>
          </ac:spMkLst>
        </pc:spChg>
        <pc:spChg chg="del">
          <ac:chgData name="Genaro Troiano" userId="f71c3b0e-ed33-4c9f-9f1b-24896d284439" providerId="ADAL" clId="{03346C4B-EDB1-46E9-AAAA-7187216C04DB}" dt="2021-06-09T12:45:15.630" v="20" actId="478"/>
          <ac:spMkLst>
            <pc:docMk/>
            <pc:sldMk cId="1500492718" sldId="257"/>
            <ac:spMk id="75" creationId="{F555A83A-93AE-4ACF-92A8-6024E7AB31D2}"/>
          </ac:spMkLst>
        </pc:spChg>
        <pc:spChg chg="del">
          <ac:chgData name="Genaro Troiano" userId="f71c3b0e-ed33-4c9f-9f1b-24896d284439" providerId="ADAL" clId="{03346C4B-EDB1-46E9-AAAA-7187216C04DB}" dt="2021-06-09T12:45:24.499" v="22" actId="478"/>
          <ac:spMkLst>
            <pc:docMk/>
            <pc:sldMk cId="1500492718" sldId="257"/>
            <ac:spMk id="76" creationId="{F187DFC1-D05F-47D4-8F0D-EBFC41E845A8}"/>
          </ac:spMkLst>
        </pc:spChg>
        <pc:spChg chg="del">
          <ac:chgData name="Genaro Troiano" userId="f71c3b0e-ed33-4c9f-9f1b-24896d284439" providerId="ADAL" clId="{03346C4B-EDB1-46E9-AAAA-7187216C04DB}" dt="2021-06-09T12:45:24.499" v="22" actId="478"/>
          <ac:spMkLst>
            <pc:docMk/>
            <pc:sldMk cId="1500492718" sldId="257"/>
            <ac:spMk id="78" creationId="{AAC7EDEA-866D-46E2-ACF0-01C2013A9B65}"/>
          </ac:spMkLst>
        </pc:spChg>
        <pc:spChg chg="add del">
          <ac:chgData name="Genaro Troiano" userId="f71c3b0e-ed33-4c9f-9f1b-24896d284439" providerId="ADAL" clId="{03346C4B-EDB1-46E9-AAAA-7187216C04DB}" dt="2021-06-09T13:50:59.384" v="122" actId="26606"/>
          <ac:spMkLst>
            <pc:docMk/>
            <pc:sldMk cId="1500492718" sldId="257"/>
            <ac:spMk id="85" creationId="{0035D6FE-7FA2-4D67-8767-6F7E98AB1602}"/>
          </ac:spMkLst>
        </pc:spChg>
        <pc:spChg chg="add del">
          <ac:chgData name="Genaro Troiano" userId="f71c3b0e-ed33-4c9f-9f1b-24896d284439" providerId="ADAL" clId="{03346C4B-EDB1-46E9-AAAA-7187216C04DB}" dt="2021-06-09T13:50:59.384" v="122" actId="26606"/>
          <ac:spMkLst>
            <pc:docMk/>
            <pc:sldMk cId="1500492718" sldId="257"/>
            <ac:spMk id="86" creationId="{A9456821-26B9-4181-B181-305FB820DCC4}"/>
          </ac:spMkLst>
        </pc:spChg>
        <pc:spChg chg="del">
          <ac:chgData name="Genaro Troiano" userId="f71c3b0e-ed33-4c9f-9f1b-24896d284439" providerId="ADAL" clId="{03346C4B-EDB1-46E9-AAAA-7187216C04DB}" dt="2021-06-09T12:45:15.630" v="20" actId="478"/>
          <ac:spMkLst>
            <pc:docMk/>
            <pc:sldMk cId="1500492718" sldId="257"/>
            <ac:spMk id="87" creationId="{DF43C71E-CFF5-4CA6-92DB-EEE0D5A6E89D}"/>
          </ac:spMkLst>
        </pc:spChg>
        <pc:spChg chg="add del">
          <ac:chgData name="Genaro Troiano" userId="f71c3b0e-ed33-4c9f-9f1b-24896d284439" providerId="ADAL" clId="{03346C4B-EDB1-46E9-AAAA-7187216C04DB}" dt="2021-06-09T13:50:59.384" v="122" actId="26606"/>
          <ac:spMkLst>
            <pc:docMk/>
            <pc:sldMk cId="1500492718" sldId="257"/>
            <ac:spMk id="88" creationId="{0381C401-8AFE-4396-B195-C21EA1C7FB55}"/>
          </ac:spMkLst>
        </pc:spChg>
        <pc:spChg chg="del">
          <ac:chgData name="Genaro Troiano" userId="f71c3b0e-ed33-4c9f-9f1b-24896d284439" providerId="ADAL" clId="{03346C4B-EDB1-46E9-AAAA-7187216C04DB}" dt="2021-06-09T12:45:24.499" v="22" actId="478"/>
          <ac:spMkLst>
            <pc:docMk/>
            <pc:sldMk cId="1500492718" sldId="257"/>
            <ac:spMk id="89" creationId="{B48BE7D8-09B6-43DC-BF90-786A9D80B1F5}"/>
          </ac:spMkLst>
        </pc:spChg>
        <pc:spChg chg="add">
          <ac:chgData name="Genaro Troiano" userId="f71c3b0e-ed33-4c9f-9f1b-24896d284439" providerId="ADAL" clId="{03346C4B-EDB1-46E9-AAAA-7187216C04DB}" dt="2021-06-09T13:50:59.384" v="122" actId="26606"/>
          <ac:spMkLst>
            <pc:docMk/>
            <pc:sldMk cId="1500492718" sldId="257"/>
            <ac:spMk id="90" creationId="{33CD251C-A887-4D2F-925B-FC097198538B}"/>
          </ac:spMkLst>
        </pc:spChg>
        <pc:spChg chg="del">
          <ac:chgData name="Genaro Troiano" userId="f71c3b0e-ed33-4c9f-9f1b-24896d284439" providerId="ADAL" clId="{03346C4B-EDB1-46E9-AAAA-7187216C04DB}" dt="2021-06-09T12:45:24.499" v="22" actId="478"/>
          <ac:spMkLst>
            <pc:docMk/>
            <pc:sldMk cId="1500492718" sldId="257"/>
            <ac:spMk id="91" creationId="{7B7E3764-45A3-412A-B3C8-00C85BE21BD6}"/>
          </ac:spMkLst>
        </pc:spChg>
        <pc:spChg chg="add mod">
          <ac:chgData name="Genaro Troiano" userId="f71c3b0e-ed33-4c9f-9f1b-24896d284439" providerId="ADAL" clId="{03346C4B-EDB1-46E9-AAAA-7187216C04DB}" dt="2021-06-09T13:54:03.018" v="188" actId="207"/>
          <ac:spMkLst>
            <pc:docMk/>
            <pc:sldMk cId="1500492718" sldId="257"/>
            <ac:spMk id="94" creationId="{8C081FAA-34DD-4BD6-ADDD-5A4165ED7F2D}"/>
          </ac:spMkLst>
        </pc:spChg>
        <pc:spChg chg="add">
          <ac:chgData name="Genaro Troiano" userId="f71c3b0e-ed33-4c9f-9f1b-24896d284439" providerId="ADAL" clId="{03346C4B-EDB1-46E9-AAAA-7187216C04DB}" dt="2021-06-09T13:50:59.384" v="122" actId="26606"/>
          <ac:spMkLst>
            <pc:docMk/>
            <pc:sldMk cId="1500492718" sldId="257"/>
            <ac:spMk id="95" creationId="{3B2069EE-A08E-44F0-B3F9-3CF8CC2DCAD5}"/>
          </ac:spMkLst>
        </pc:spChg>
        <pc:spChg chg="del">
          <ac:chgData name="Genaro Troiano" userId="f71c3b0e-ed33-4c9f-9f1b-24896d284439" providerId="ADAL" clId="{03346C4B-EDB1-46E9-AAAA-7187216C04DB}" dt="2021-06-09T12:45:15.630" v="20" actId="478"/>
          <ac:spMkLst>
            <pc:docMk/>
            <pc:sldMk cId="1500492718" sldId="257"/>
            <ac:spMk id="98" creationId="{5E90BD5C-825B-4DB7-9B96-D5709862262D}"/>
          </ac:spMkLst>
        </pc:spChg>
        <pc:spChg chg="del">
          <ac:chgData name="Genaro Troiano" userId="f71c3b0e-ed33-4c9f-9f1b-24896d284439" providerId="ADAL" clId="{03346C4B-EDB1-46E9-AAAA-7187216C04DB}" dt="2021-06-09T12:45:15.630" v="20" actId="478"/>
          <ac:spMkLst>
            <pc:docMk/>
            <pc:sldMk cId="1500492718" sldId="257"/>
            <ac:spMk id="100" creationId="{5ADC5742-904C-40D8-9E75-CD1D2A93D4DB}"/>
          </ac:spMkLst>
        </pc:spChg>
        <pc:spChg chg="del">
          <ac:chgData name="Genaro Troiano" userId="f71c3b0e-ed33-4c9f-9f1b-24896d284439" providerId="ADAL" clId="{03346C4B-EDB1-46E9-AAAA-7187216C04DB}" dt="2021-06-09T12:45:24.499" v="22" actId="478"/>
          <ac:spMkLst>
            <pc:docMk/>
            <pc:sldMk cId="1500492718" sldId="257"/>
            <ac:spMk id="102" creationId="{9A799869-E18A-4DCE-8E2F-C93D97F87951}"/>
          </ac:spMkLst>
        </pc:spChg>
        <pc:spChg chg="del">
          <ac:chgData name="Genaro Troiano" userId="f71c3b0e-ed33-4c9f-9f1b-24896d284439" providerId="ADAL" clId="{03346C4B-EDB1-46E9-AAAA-7187216C04DB}" dt="2021-06-09T12:45:24.499" v="22" actId="478"/>
          <ac:spMkLst>
            <pc:docMk/>
            <pc:sldMk cId="1500492718" sldId="257"/>
            <ac:spMk id="104" creationId="{731D68C2-738A-4BA8-8363-55A15F8C25ED}"/>
          </ac:spMkLst>
        </pc:spChg>
        <pc:spChg chg="del">
          <ac:chgData name="Genaro Troiano" userId="f71c3b0e-ed33-4c9f-9f1b-24896d284439" providerId="ADAL" clId="{03346C4B-EDB1-46E9-AAAA-7187216C04DB}" dt="2021-06-09T12:45:15.630" v="20" actId="478"/>
          <ac:spMkLst>
            <pc:docMk/>
            <pc:sldMk cId="1500492718" sldId="257"/>
            <ac:spMk id="105" creationId="{2DEE3ECC-1E4A-4407-8CF4-870A4A36409D}"/>
          </ac:spMkLst>
        </pc:spChg>
        <pc:spChg chg="del">
          <ac:chgData name="Genaro Troiano" userId="f71c3b0e-ed33-4c9f-9f1b-24896d284439" providerId="ADAL" clId="{03346C4B-EDB1-46E9-AAAA-7187216C04DB}" dt="2021-06-09T12:45:24.499" v="22" actId="478"/>
          <ac:spMkLst>
            <pc:docMk/>
            <pc:sldMk cId="1500492718" sldId="257"/>
            <ac:spMk id="107" creationId="{7CC39DD5-4EDC-4ADC-896F-61806F61D957}"/>
          </ac:spMkLst>
        </pc:spChg>
        <pc:spChg chg="del">
          <ac:chgData name="Genaro Troiano" userId="f71c3b0e-ed33-4c9f-9f1b-24896d284439" providerId="ADAL" clId="{03346C4B-EDB1-46E9-AAAA-7187216C04DB}" dt="2021-06-09T12:45:15.630" v="20" actId="478"/>
          <ac:spMkLst>
            <pc:docMk/>
            <pc:sldMk cId="1500492718" sldId="257"/>
            <ac:spMk id="109" creationId="{9AD76845-D554-4641-847C-D53D437F4711}"/>
          </ac:spMkLst>
        </pc:spChg>
        <pc:spChg chg="del">
          <ac:chgData name="Genaro Troiano" userId="f71c3b0e-ed33-4c9f-9f1b-24896d284439" providerId="ADAL" clId="{03346C4B-EDB1-46E9-AAAA-7187216C04DB}" dt="2021-06-09T12:45:24.499" v="22" actId="478"/>
          <ac:spMkLst>
            <pc:docMk/>
            <pc:sldMk cId="1500492718" sldId="257"/>
            <ac:spMk id="111" creationId="{844800E8-539F-4AB2-8381-C1BC6681A93A}"/>
          </ac:spMkLst>
        </pc:spChg>
        <pc:spChg chg="del">
          <ac:chgData name="Genaro Troiano" userId="f71c3b0e-ed33-4c9f-9f1b-24896d284439" providerId="ADAL" clId="{03346C4B-EDB1-46E9-AAAA-7187216C04DB}" dt="2021-06-09T12:45:15.630" v="20" actId="478"/>
          <ac:spMkLst>
            <pc:docMk/>
            <pc:sldMk cId="1500492718" sldId="257"/>
            <ac:spMk id="113" creationId="{2FE14799-4CC6-4A23-AD8E-4EFF57C9AE38}"/>
          </ac:spMkLst>
        </pc:spChg>
        <pc:spChg chg="del">
          <ac:chgData name="Genaro Troiano" userId="f71c3b0e-ed33-4c9f-9f1b-24896d284439" providerId="ADAL" clId="{03346C4B-EDB1-46E9-AAAA-7187216C04DB}" dt="2021-06-09T12:45:15.630" v="20" actId="478"/>
          <ac:spMkLst>
            <pc:docMk/>
            <pc:sldMk cId="1500492718" sldId="257"/>
            <ac:spMk id="115" creationId="{BE9709FA-03A2-4485-87F7-3C998A9EDF64}"/>
          </ac:spMkLst>
        </pc:spChg>
        <pc:spChg chg="del">
          <ac:chgData name="Genaro Troiano" userId="f71c3b0e-ed33-4c9f-9f1b-24896d284439" providerId="ADAL" clId="{03346C4B-EDB1-46E9-AAAA-7187216C04DB}" dt="2021-06-09T12:45:15.630" v="20" actId="478"/>
          <ac:spMkLst>
            <pc:docMk/>
            <pc:sldMk cId="1500492718" sldId="257"/>
            <ac:spMk id="116" creationId="{A9EF0B16-D06D-4757-8123-D207C0475E02}"/>
          </ac:spMkLst>
        </pc:spChg>
        <pc:spChg chg="del">
          <ac:chgData name="Genaro Troiano" userId="f71c3b0e-ed33-4c9f-9f1b-24896d284439" providerId="ADAL" clId="{03346C4B-EDB1-46E9-AAAA-7187216C04DB}" dt="2021-06-09T12:45:15.630" v="20" actId="478"/>
          <ac:spMkLst>
            <pc:docMk/>
            <pc:sldMk cId="1500492718" sldId="257"/>
            <ac:spMk id="118" creationId="{38557AF8-6659-4387-A918-6E02034C9F84}"/>
          </ac:spMkLst>
        </pc:spChg>
        <pc:spChg chg="del">
          <ac:chgData name="Genaro Troiano" userId="f71c3b0e-ed33-4c9f-9f1b-24896d284439" providerId="ADAL" clId="{03346C4B-EDB1-46E9-AAAA-7187216C04DB}" dt="2021-06-09T12:45:15.630" v="20" actId="478"/>
          <ac:spMkLst>
            <pc:docMk/>
            <pc:sldMk cId="1500492718" sldId="257"/>
            <ac:spMk id="120" creationId="{863C734E-9D2A-42A2-A506-EE0E275D314C}"/>
          </ac:spMkLst>
        </pc:spChg>
        <pc:spChg chg="del">
          <ac:chgData name="Genaro Troiano" userId="f71c3b0e-ed33-4c9f-9f1b-24896d284439" providerId="ADAL" clId="{03346C4B-EDB1-46E9-AAAA-7187216C04DB}" dt="2021-06-09T12:45:24.499" v="22" actId="478"/>
          <ac:spMkLst>
            <pc:docMk/>
            <pc:sldMk cId="1500492718" sldId="257"/>
            <ac:spMk id="122" creationId="{4EBF13AA-653F-4D4F-A935-85D3A0BC9254}"/>
          </ac:spMkLst>
        </pc:spChg>
        <pc:grpChg chg="add del">
          <ac:chgData name="Genaro Troiano" userId="f71c3b0e-ed33-4c9f-9f1b-24896d284439" providerId="ADAL" clId="{03346C4B-EDB1-46E9-AAAA-7187216C04DB}" dt="2021-06-09T13:50:59.384" v="122" actId="26606"/>
          <ac:grpSpMkLst>
            <pc:docMk/>
            <pc:sldMk cId="1500492718" sldId="257"/>
            <ac:grpSpMk id="82" creationId="{B63C2D82-D4FA-4A37-BB01-1E7B21E4FF20}"/>
          </ac:grpSpMkLst>
        </pc:grpChg>
        <pc:grpChg chg="add">
          <ac:chgData name="Genaro Troiano" userId="f71c3b0e-ed33-4c9f-9f1b-24896d284439" providerId="ADAL" clId="{03346C4B-EDB1-46E9-AAAA-7187216C04DB}" dt="2021-06-09T13:50:59.384" v="122" actId="26606"/>
          <ac:grpSpMkLst>
            <pc:docMk/>
            <pc:sldMk cId="1500492718" sldId="257"/>
            <ac:grpSpMk id="97" creationId="{9C6E8597-0CCE-4A8A-9326-AA52691A1C81}"/>
          </ac:grpSpMkLst>
        </pc:grpChg>
        <pc:picChg chg="del">
          <ac:chgData name="Genaro Troiano" userId="f71c3b0e-ed33-4c9f-9f1b-24896d284439" providerId="ADAL" clId="{03346C4B-EDB1-46E9-AAAA-7187216C04DB}" dt="2021-06-09T12:45:25.893" v="23" actId="478"/>
          <ac:picMkLst>
            <pc:docMk/>
            <pc:sldMk cId="1500492718" sldId="257"/>
            <ac:picMk id="5" creationId="{2875321C-39C2-42B9-9DB5-08AF250294DC}"/>
          </ac:picMkLst>
        </pc:picChg>
        <pc:picChg chg="add mod ord">
          <ac:chgData name="Genaro Troiano" userId="f71c3b0e-ed33-4c9f-9f1b-24896d284439" providerId="ADAL" clId="{03346C4B-EDB1-46E9-AAAA-7187216C04DB}" dt="2021-06-09T13:51:56.038" v="130" actId="1076"/>
          <ac:picMkLst>
            <pc:docMk/>
            <pc:sldMk cId="1500492718" sldId="257"/>
            <ac:picMk id="7" creationId="{760B0F5D-9589-4657-8789-B79B690AA46F}"/>
          </ac:picMkLst>
        </pc:picChg>
        <pc:picChg chg="add del mod">
          <ac:chgData name="Genaro Troiano" userId="f71c3b0e-ed33-4c9f-9f1b-24896d284439" providerId="ADAL" clId="{03346C4B-EDB1-46E9-AAAA-7187216C04DB}" dt="2021-06-09T12:45:15.630" v="20" actId="478"/>
          <ac:picMkLst>
            <pc:docMk/>
            <pc:sldMk cId="1500492718" sldId="257"/>
            <ac:picMk id="12" creationId="{10B0B932-0FD9-4CD9-82CA-47443BB3C6AD}"/>
          </ac:picMkLst>
        </pc:picChg>
        <pc:picChg chg="add del mod">
          <ac:chgData name="Genaro Troiano" userId="f71c3b0e-ed33-4c9f-9f1b-24896d284439" providerId="ADAL" clId="{03346C4B-EDB1-46E9-AAAA-7187216C04DB}" dt="2021-06-09T12:41:20.026" v="9" actId="478"/>
          <ac:picMkLst>
            <pc:docMk/>
            <pc:sldMk cId="1500492718" sldId="257"/>
            <ac:picMk id="17" creationId="{A42374C3-426F-4C0B-ABC3-C1A1489B47D4}"/>
          </ac:picMkLst>
        </pc:picChg>
        <pc:picChg chg="add mod ord">
          <ac:chgData name="Genaro Troiano" userId="f71c3b0e-ed33-4c9f-9f1b-24896d284439" providerId="ADAL" clId="{03346C4B-EDB1-46E9-AAAA-7187216C04DB}" dt="2021-06-09T13:48:44.727" v="117" actId="26606"/>
          <ac:picMkLst>
            <pc:docMk/>
            <pc:sldMk cId="1500492718" sldId="257"/>
            <ac:picMk id="64" creationId="{0BA355E5-6025-4854-B704-3E3D2B780D82}"/>
          </ac:picMkLst>
        </pc:picChg>
        <pc:picChg chg="add mod ord">
          <ac:chgData name="Genaro Troiano" userId="f71c3b0e-ed33-4c9f-9f1b-24896d284439" providerId="ADAL" clId="{03346C4B-EDB1-46E9-AAAA-7187216C04DB}" dt="2021-06-09T13:51:16.535" v="126" actId="1076"/>
          <ac:picMkLst>
            <pc:docMk/>
            <pc:sldMk cId="1500492718" sldId="257"/>
            <ac:picMk id="66" creationId="{6F7EFC1F-FD0E-41D9-A2F4-A65E56894213}"/>
          </ac:picMkLst>
        </pc:picChg>
        <pc:picChg chg="add mod ord">
          <ac:chgData name="Genaro Troiano" userId="f71c3b0e-ed33-4c9f-9f1b-24896d284439" providerId="ADAL" clId="{03346C4B-EDB1-46E9-AAAA-7187216C04DB}" dt="2021-06-09T13:52:51.889" v="175" actId="1076"/>
          <ac:picMkLst>
            <pc:docMk/>
            <pc:sldMk cId="1500492718" sldId="257"/>
            <ac:picMk id="72" creationId="{DEAA99EE-C778-41D5-BF04-309E2C05DF3A}"/>
          </ac:picMkLst>
        </pc:picChg>
        <pc:picChg chg="del">
          <ac:chgData name="Genaro Troiano" userId="f71c3b0e-ed33-4c9f-9f1b-24896d284439" providerId="ADAL" clId="{03346C4B-EDB1-46E9-AAAA-7187216C04DB}" dt="2021-06-09T12:45:15.630" v="20" actId="478"/>
          <ac:picMkLst>
            <pc:docMk/>
            <pc:sldMk cId="1500492718" sldId="257"/>
            <ac:picMk id="81" creationId="{F636BD00-8624-4E1A-9962-FC61642EE090}"/>
          </ac:picMkLst>
        </pc:picChg>
        <pc:picChg chg="del">
          <ac:chgData name="Genaro Troiano" userId="f71c3b0e-ed33-4c9f-9f1b-24896d284439" providerId="ADAL" clId="{03346C4B-EDB1-46E9-AAAA-7187216C04DB}" dt="2021-06-09T12:45:24.499" v="22" actId="478"/>
          <ac:picMkLst>
            <pc:docMk/>
            <pc:sldMk cId="1500492718" sldId="257"/>
            <ac:picMk id="83" creationId="{2F954372-FB4A-4479-8365-C3997641EF8E}"/>
          </ac:picMkLst>
        </pc:picChg>
        <pc:cxnChg chg="del mod">
          <ac:chgData name="Genaro Troiano" userId="f71c3b0e-ed33-4c9f-9f1b-24896d284439" providerId="ADAL" clId="{03346C4B-EDB1-46E9-AAAA-7187216C04DB}" dt="2021-06-09T12:45:15.630" v="20" actId="478"/>
          <ac:cxnSpMkLst>
            <pc:docMk/>
            <pc:sldMk cId="1500492718" sldId="257"/>
            <ac:cxnSpMk id="8" creationId="{0320599C-8FC2-44C1-826F-2CF3CC2CFC6D}"/>
          </ac:cxnSpMkLst>
        </pc:cxnChg>
        <pc:cxnChg chg="del mod">
          <ac:chgData name="Genaro Troiano" userId="f71c3b0e-ed33-4c9f-9f1b-24896d284439" providerId="ADAL" clId="{03346C4B-EDB1-46E9-AAAA-7187216C04DB}" dt="2021-06-09T12:45:15.630" v="20" actId="478"/>
          <ac:cxnSpMkLst>
            <pc:docMk/>
            <pc:sldMk cId="1500492718" sldId="257"/>
            <ac:cxnSpMk id="9" creationId="{C94FC686-CEFA-4380-8087-6B0F32F2042B}"/>
          </ac:cxnSpMkLst>
        </pc:cxnChg>
        <pc:cxnChg chg="del mod">
          <ac:chgData name="Genaro Troiano" userId="f71c3b0e-ed33-4c9f-9f1b-24896d284439" providerId="ADAL" clId="{03346C4B-EDB1-46E9-AAAA-7187216C04DB}" dt="2021-06-09T12:45:15.630" v="20" actId="478"/>
          <ac:cxnSpMkLst>
            <pc:docMk/>
            <pc:sldMk cId="1500492718" sldId="257"/>
            <ac:cxnSpMk id="10" creationId="{EBA06B1E-F526-4A51-AE35-42C051711E5C}"/>
          </ac:cxnSpMkLst>
        </pc:cxnChg>
        <pc:cxnChg chg="del mod">
          <ac:chgData name="Genaro Troiano" userId="f71c3b0e-ed33-4c9f-9f1b-24896d284439" providerId="ADAL" clId="{03346C4B-EDB1-46E9-AAAA-7187216C04DB}" dt="2021-06-09T12:45:24.499" v="22" actId="478"/>
          <ac:cxnSpMkLst>
            <pc:docMk/>
            <pc:sldMk cId="1500492718" sldId="257"/>
            <ac:cxnSpMk id="16" creationId="{F06F98BB-2EE8-4C0C-B9EC-34EBA25AFF34}"/>
          </ac:cxnSpMkLst>
        </pc:cxnChg>
        <pc:cxnChg chg="del mod">
          <ac:chgData name="Genaro Troiano" userId="f71c3b0e-ed33-4c9f-9f1b-24896d284439" providerId="ADAL" clId="{03346C4B-EDB1-46E9-AAAA-7187216C04DB}" dt="2021-06-09T12:45:24.499" v="22" actId="478"/>
          <ac:cxnSpMkLst>
            <pc:docMk/>
            <pc:sldMk cId="1500492718" sldId="257"/>
            <ac:cxnSpMk id="21" creationId="{E27C207E-60E5-454B-886F-B4FE9C6E302A}"/>
          </ac:cxnSpMkLst>
        </pc:cxnChg>
        <pc:cxnChg chg="del">
          <ac:chgData name="Genaro Troiano" userId="f71c3b0e-ed33-4c9f-9f1b-24896d284439" providerId="ADAL" clId="{03346C4B-EDB1-46E9-AAAA-7187216C04DB}" dt="2021-06-09T12:45:15.630" v="20" actId="478"/>
          <ac:cxnSpMkLst>
            <pc:docMk/>
            <pc:sldMk cId="1500492718" sldId="257"/>
            <ac:cxnSpMk id="35" creationId="{40B5061B-7F97-4A7A-8047-F07494B74A52}"/>
          </ac:cxnSpMkLst>
        </pc:cxnChg>
        <pc:cxnChg chg="del mod">
          <ac:chgData name="Genaro Troiano" userId="f71c3b0e-ed33-4c9f-9f1b-24896d284439" providerId="ADAL" clId="{03346C4B-EDB1-46E9-AAAA-7187216C04DB}" dt="2021-06-09T12:45:24.499" v="22" actId="478"/>
          <ac:cxnSpMkLst>
            <pc:docMk/>
            <pc:sldMk cId="1500492718" sldId="257"/>
            <ac:cxnSpMk id="36" creationId="{3592A996-A299-4C14-B3A8-02C07B831055}"/>
          </ac:cxnSpMkLst>
        </pc:cxnChg>
        <pc:cxnChg chg="del mod">
          <ac:chgData name="Genaro Troiano" userId="f71c3b0e-ed33-4c9f-9f1b-24896d284439" providerId="ADAL" clId="{03346C4B-EDB1-46E9-AAAA-7187216C04DB}" dt="2021-06-09T12:45:27.513" v="24" actId="478"/>
          <ac:cxnSpMkLst>
            <pc:docMk/>
            <pc:sldMk cId="1500492718" sldId="257"/>
            <ac:cxnSpMk id="43" creationId="{688BCDEF-1850-4103-8991-32EED0507C13}"/>
          </ac:cxnSpMkLst>
        </pc:cxnChg>
        <pc:cxnChg chg="del mod">
          <ac:chgData name="Genaro Troiano" userId="f71c3b0e-ed33-4c9f-9f1b-24896d284439" providerId="ADAL" clId="{03346C4B-EDB1-46E9-AAAA-7187216C04DB}" dt="2021-06-09T12:45:15.630" v="20" actId="478"/>
          <ac:cxnSpMkLst>
            <pc:docMk/>
            <pc:sldMk cId="1500492718" sldId="257"/>
            <ac:cxnSpMk id="48" creationId="{326C9890-433F-4471-B688-B7EF24D6DFE8}"/>
          </ac:cxnSpMkLst>
        </pc:cxnChg>
        <pc:cxnChg chg="del mod">
          <ac:chgData name="Genaro Troiano" userId="f71c3b0e-ed33-4c9f-9f1b-24896d284439" providerId="ADAL" clId="{03346C4B-EDB1-46E9-AAAA-7187216C04DB}" dt="2021-06-09T12:45:15.630" v="20" actId="478"/>
          <ac:cxnSpMkLst>
            <pc:docMk/>
            <pc:sldMk cId="1500492718" sldId="257"/>
            <ac:cxnSpMk id="54" creationId="{906F73DC-00F2-40B1-8875-8CE4D957C5F0}"/>
          </ac:cxnSpMkLst>
        </pc:cxnChg>
        <pc:cxnChg chg="del mod">
          <ac:chgData name="Genaro Troiano" userId="f71c3b0e-ed33-4c9f-9f1b-24896d284439" providerId="ADAL" clId="{03346C4B-EDB1-46E9-AAAA-7187216C04DB}" dt="2021-06-09T12:45:15.630" v="20" actId="478"/>
          <ac:cxnSpMkLst>
            <pc:docMk/>
            <pc:sldMk cId="1500492718" sldId="257"/>
            <ac:cxnSpMk id="59" creationId="{234EF892-FAA5-4F8C-8F01-17875FA54B2C}"/>
          </ac:cxnSpMkLst>
        </pc:cxnChg>
        <pc:cxnChg chg="del">
          <ac:chgData name="Genaro Troiano" userId="f71c3b0e-ed33-4c9f-9f1b-24896d284439" providerId="ADAL" clId="{03346C4B-EDB1-46E9-AAAA-7187216C04DB}" dt="2021-06-09T12:45:15.630" v="20" actId="478"/>
          <ac:cxnSpMkLst>
            <pc:docMk/>
            <pc:sldMk cId="1500492718" sldId="257"/>
            <ac:cxnSpMk id="60" creationId="{94C75A75-9198-4EE3-8C5A-985922517E1F}"/>
          </ac:cxnSpMkLst>
        </pc:cxnChg>
        <pc:cxnChg chg="del mod">
          <ac:chgData name="Genaro Troiano" userId="f71c3b0e-ed33-4c9f-9f1b-24896d284439" providerId="ADAL" clId="{03346C4B-EDB1-46E9-AAAA-7187216C04DB}" dt="2021-06-09T12:45:15.630" v="20" actId="478"/>
          <ac:cxnSpMkLst>
            <pc:docMk/>
            <pc:sldMk cId="1500492718" sldId="257"/>
            <ac:cxnSpMk id="65" creationId="{C7A426F3-26D1-4CCD-A192-23D75E82C3C3}"/>
          </ac:cxnSpMkLst>
        </pc:cxnChg>
        <pc:cxnChg chg="del">
          <ac:chgData name="Genaro Troiano" userId="f71c3b0e-ed33-4c9f-9f1b-24896d284439" providerId="ADAL" clId="{03346C4B-EDB1-46E9-AAAA-7187216C04DB}" dt="2021-06-09T12:45:24.499" v="22" actId="478"/>
          <ac:cxnSpMkLst>
            <pc:docMk/>
            <pc:sldMk cId="1500492718" sldId="257"/>
            <ac:cxnSpMk id="70" creationId="{DCB4452A-B898-484B-9F6D-0184719FBF30}"/>
          </ac:cxnSpMkLst>
        </pc:cxnChg>
        <pc:cxnChg chg="del mod">
          <ac:chgData name="Genaro Troiano" userId="f71c3b0e-ed33-4c9f-9f1b-24896d284439" providerId="ADAL" clId="{03346C4B-EDB1-46E9-AAAA-7187216C04DB}" dt="2021-06-09T12:45:15.630" v="20" actId="478"/>
          <ac:cxnSpMkLst>
            <pc:docMk/>
            <pc:sldMk cId="1500492718" sldId="257"/>
            <ac:cxnSpMk id="71" creationId="{37F7C53F-EB5A-49B0-A119-25D369A1A7DB}"/>
          </ac:cxnSpMkLst>
        </pc:cxnChg>
        <pc:cxnChg chg="del mod">
          <ac:chgData name="Genaro Troiano" userId="f71c3b0e-ed33-4c9f-9f1b-24896d284439" providerId="ADAL" clId="{03346C4B-EDB1-46E9-AAAA-7187216C04DB}" dt="2021-06-09T12:45:24.499" v="22" actId="478"/>
          <ac:cxnSpMkLst>
            <pc:docMk/>
            <pc:sldMk cId="1500492718" sldId="257"/>
            <ac:cxnSpMk id="77" creationId="{6DF95D6A-5A23-4F7A-B2CC-6403A86FD641}"/>
          </ac:cxnSpMkLst>
        </pc:cxnChg>
        <pc:cxnChg chg="del mod">
          <ac:chgData name="Genaro Troiano" userId="f71c3b0e-ed33-4c9f-9f1b-24896d284439" providerId="ADAL" clId="{03346C4B-EDB1-46E9-AAAA-7187216C04DB}" dt="2021-06-09T12:45:15.630" v="20" actId="478"/>
          <ac:cxnSpMkLst>
            <pc:docMk/>
            <pc:sldMk cId="1500492718" sldId="257"/>
            <ac:cxnSpMk id="79" creationId="{06753674-AAA4-4F54-AF20-5EC23A644279}"/>
          </ac:cxnSpMkLst>
        </pc:cxnChg>
        <pc:cxnChg chg="del mod">
          <ac:chgData name="Genaro Troiano" userId="f71c3b0e-ed33-4c9f-9f1b-24896d284439" providerId="ADAL" clId="{03346C4B-EDB1-46E9-AAAA-7187216C04DB}" dt="2021-06-09T12:45:15.630" v="20" actId="478"/>
          <ac:cxnSpMkLst>
            <pc:docMk/>
            <pc:sldMk cId="1500492718" sldId="257"/>
            <ac:cxnSpMk id="93" creationId="{4AADEA10-2995-4930-8467-E77A40192DB8}"/>
          </ac:cxnSpMkLst>
        </pc:cxnChg>
        <pc:cxnChg chg="del">
          <ac:chgData name="Genaro Troiano" userId="f71c3b0e-ed33-4c9f-9f1b-24896d284439" providerId="ADAL" clId="{03346C4B-EDB1-46E9-AAAA-7187216C04DB}" dt="2021-06-09T12:45:15.630" v="20" actId="478"/>
          <ac:cxnSpMkLst>
            <pc:docMk/>
            <pc:sldMk cId="1500492718" sldId="257"/>
            <ac:cxnSpMk id="96" creationId="{603DD143-C1E4-4D96-8057-03C8AB72B298}"/>
          </ac:cxnSpMkLst>
        </pc:cxnChg>
      </pc:sldChg>
      <pc:sldChg chg="del">
        <pc:chgData name="Genaro Troiano" userId="f71c3b0e-ed33-4c9f-9f1b-24896d284439" providerId="ADAL" clId="{03346C4B-EDB1-46E9-AAAA-7187216C04DB}" dt="2021-06-20T15:39:05.288" v="34487" actId="47"/>
        <pc:sldMkLst>
          <pc:docMk/>
          <pc:sldMk cId="1189784287" sldId="258"/>
        </pc:sldMkLst>
      </pc:sldChg>
      <pc:sldChg chg="del">
        <pc:chgData name="Genaro Troiano" userId="f71c3b0e-ed33-4c9f-9f1b-24896d284439" providerId="ADAL" clId="{03346C4B-EDB1-46E9-AAAA-7187216C04DB}" dt="2021-06-20T15:38:46.668" v="34468" actId="47"/>
        <pc:sldMkLst>
          <pc:docMk/>
          <pc:sldMk cId="2963265606" sldId="259"/>
        </pc:sldMkLst>
      </pc:sldChg>
      <pc:sldChg chg="del">
        <pc:chgData name="Genaro Troiano" userId="f71c3b0e-ed33-4c9f-9f1b-24896d284439" providerId="ADAL" clId="{03346C4B-EDB1-46E9-AAAA-7187216C04DB}" dt="2021-06-20T15:38:47.616" v="34469" actId="47"/>
        <pc:sldMkLst>
          <pc:docMk/>
          <pc:sldMk cId="2959395325" sldId="260"/>
        </pc:sldMkLst>
      </pc:sldChg>
      <pc:sldChg chg="del">
        <pc:chgData name="Genaro Troiano" userId="f71c3b0e-ed33-4c9f-9f1b-24896d284439" providerId="ADAL" clId="{03346C4B-EDB1-46E9-AAAA-7187216C04DB}" dt="2021-06-20T15:38:49.650" v="34471" actId="47"/>
        <pc:sldMkLst>
          <pc:docMk/>
          <pc:sldMk cId="667143237" sldId="261"/>
        </pc:sldMkLst>
      </pc:sldChg>
      <pc:sldChg chg="delSp modSp del">
        <pc:chgData name="Genaro Troiano" userId="f71c3b0e-ed33-4c9f-9f1b-24896d284439" providerId="ADAL" clId="{03346C4B-EDB1-46E9-AAAA-7187216C04DB}" dt="2021-06-20T15:38:50.718" v="34472" actId="47"/>
        <pc:sldMkLst>
          <pc:docMk/>
          <pc:sldMk cId="98436454" sldId="262"/>
        </pc:sldMkLst>
        <pc:spChg chg="mod topLvl">
          <ac:chgData name="Genaro Troiano" userId="f71c3b0e-ed33-4c9f-9f1b-24896d284439" providerId="ADAL" clId="{03346C4B-EDB1-46E9-AAAA-7187216C04DB}" dt="2021-06-14T17:59:51.973" v="7333" actId="165"/>
          <ac:spMkLst>
            <pc:docMk/>
            <pc:sldMk cId="98436454" sldId="262"/>
            <ac:spMk id="58" creationId="{0382701E-354A-4F1C-B010-082A4A76B83A}"/>
          </ac:spMkLst>
        </pc:spChg>
        <pc:spChg chg="mod topLvl">
          <ac:chgData name="Genaro Troiano" userId="f71c3b0e-ed33-4c9f-9f1b-24896d284439" providerId="ADAL" clId="{03346C4B-EDB1-46E9-AAAA-7187216C04DB}" dt="2021-06-14T17:59:51.973" v="7333" actId="165"/>
          <ac:spMkLst>
            <pc:docMk/>
            <pc:sldMk cId="98436454" sldId="262"/>
            <ac:spMk id="63" creationId="{200429B7-A194-4CC7-A963-2D7BB563F30F}"/>
          </ac:spMkLst>
        </pc:spChg>
        <pc:spChg chg="mod topLvl">
          <ac:chgData name="Genaro Troiano" userId="f71c3b0e-ed33-4c9f-9f1b-24896d284439" providerId="ADAL" clId="{03346C4B-EDB1-46E9-AAAA-7187216C04DB}" dt="2021-06-14T17:59:51.973" v="7333" actId="165"/>
          <ac:spMkLst>
            <pc:docMk/>
            <pc:sldMk cId="98436454" sldId="262"/>
            <ac:spMk id="76" creationId="{F187DFC1-D05F-47D4-8F0D-EBFC41E845A8}"/>
          </ac:spMkLst>
        </pc:spChg>
        <pc:spChg chg="mod topLvl">
          <ac:chgData name="Genaro Troiano" userId="f71c3b0e-ed33-4c9f-9f1b-24896d284439" providerId="ADAL" clId="{03346C4B-EDB1-46E9-AAAA-7187216C04DB}" dt="2021-06-14T17:59:51.973" v="7333" actId="165"/>
          <ac:spMkLst>
            <pc:docMk/>
            <pc:sldMk cId="98436454" sldId="262"/>
            <ac:spMk id="78" creationId="{AAC7EDEA-866D-46E2-ACF0-01C2013A9B65}"/>
          </ac:spMkLst>
        </pc:spChg>
        <pc:spChg chg="mod topLvl">
          <ac:chgData name="Genaro Troiano" userId="f71c3b0e-ed33-4c9f-9f1b-24896d284439" providerId="ADAL" clId="{03346C4B-EDB1-46E9-AAAA-7187216C04DB}" dt="2021-06-14T17:59:51.973" v="7333" actId="165"/>
          <ac:spMkLst>
            <pc:docMk/>
            <pc:sldMk cId="98436454" sldId="262"/>
            <ac:spMk id="98" creationId="{5E90BD5C-825B-4DB7-9B96-D5709862262D}"/>
          </ac:spMkLst>
        </pc:spChg>
        <pc:spChg chg="mod topLvl">
          <ac:chgData name="Genaro Troiano" userId="f71c3b0e-ed33-4c9f-9f1b-24896d284439" providerId="ADAL" clId="{03346C4B-EDB1-46E9-AAAA-7187216C04DB}" dt="2021-06-14T17:59:51.973" v="7333" actId="165"/>
          <ac:spMkLst>
            <pc:docMk/>
            <pc:sldMk cId="98436454" sldId="262"/>
            <ac:spMk id="100" creationId="{5ADC5742-904C-40D8-9E75-CD1D2A93D4DB}"/>
          </ac:spMkLst>
        </pc:spChg>
        <pc:spChg chg="mod topLvl">
          <ac:chgData name="Genaro Troiano" userId="f71c3b0e-ed33-4c9f-9f1b-24896d284439" providerId="ADAL" clId="{03346C4B-EDB1-46E9-AAAA-7187216C04DB}" dt="2021-06-14T17:59:51.973" v="7333" actId="165"/>
          <ac:spMkLst>
            <pc:docMk/>
            <pc:sldMk cId="98436454" sldId="262"/>
            <ac:spMk id="102" creationId="{9A799869-E18A-4DCE-8E2F-C93D97F87951}"/>
          </ac:spMkLst>
        </pc:spChg>
        <pc:spChg chg="mod topLvl">
          <ac:chgData name="Genaro Troiano" userId="f71c3b0e-ed33-4c9f-9f1b-24896d284439" providerId="ADAL" clId="{03346C4B-EDB1-46E9-AAAA-7187216C04DB}" dt="2021-06-14T17:59:51.973" v="7333" actId="165"/>
          <ac:spMkLst>
            <pc:docMk/>
            <pc:sldMk cId="98436454" sldId="262"/>
            <ac:spMk id="104" creationId="{731D68C2-738A-4BA8-8363-55A15F8C25ED}"/>
          </ac:spMkLst>
        </pc:spChg>
        <pc:spChg chg="mod topLvl">
          <ac:chgData name="Genaro Troiano" userId="f71c3b0e-ed33-4c9f-9f1b-24896d284439" providerId="ADAL" clId="{03346C4B-EDB1-46E9-AAAA-7187216C04DB}" dt="2021-06-14T17:59:51.973" v="7333" actId="165"/>
          <ac:spMkLst>
            <pc:docMk/>
            <pc:sldMk cId="98436454" sldId="262"/>
            <ac:spMk id="105" creationId="{2DEE3ECC-1E4A-4407-8CF4-870A4A36409D}"/>
          </ac:spMkLst>
        </pc:spChg>
        <pc:spChg chg="mod topLvl">
          <ac:chgData name="Genaro Troiano" userId="f71c3b0e-ed33-4c9f-9f1b-24896d284439" providerId="ADAL" clId="{03346C4B-EDB1-46E9-AAAA-7187216C04DB}" dt="2021-06-14T17:59:51.973" v="7333" actId="165"/>
          <ac:spMkLst>
            <pc:docMk/>
            <pc:sldMk cId="98436454" sldId="262"/>
            <ac:spMk id="107" creationId="{7CC39DD5-4EDC-4ADC-896F-61806F61D957}"/>
          </ac:spMkLst>
        </pc:spChg>
        <pc:spChg chg="mod topLvl">
          <ac:chgData name="Genaro Troiano" userId="f71c3b0e-ed33-4c9f-9f1b-24896d284439" providerId="ADAL" clId="{03346C4B-EDB1-46E9-AAAA-7187216C04DB}" dt="2021-06-14T17:59:51.973" v="7333" actId="165"/>
          <ac:spMkLst>
            <pc:docMk/>
            <pc:sldMk cId="98436454" sldId="262"/>
            <ac:spMk id="120" creationId="{863C734E-9D2A-42A2-A506-EE0E275D314C}"/>
          </ac:spMkLst>
        </pc:spChg>
        <pc:spChg chg="mod topLvl">
          <ac:chgData name="Genaro Troiano" userId="f71c3b0e-ed33-4c9f-9f1b-24896d284439" providerId="ADAL" clId="{03346C4B-EDB1-46E9-AAAA-7187216C04DB}" dt="2021-06-14T17:59:51.973" v="7333" actId="165"/>
          <ac:spMkLst>
            <pc:docMk/>
            <pc:sldMk cId="98436454" sldId="262"/>
            <ac:spMk id="122" creationId="{4EBF13AA-653F-4D4F-A935-85D3A0BC9254}"/>
          </ac:spMkLst>
        </pc:spChg>
        <pc:grpChg chg="del">
          <ac:chgData name="Genaro Troiano" userId="f71c3b0e-ed33-4c9f-9f1b-24896d284439" providerId="ADAL" clId="{03346C4B-EDB1-46E9-AAAA-7187216C04DB}" dt="2021-06-14T17:59:51.973" v="7333" actId="165"/>
          <ac:grpSpMkLst>
            <pc:docMk/>
            <pc:sldMk cId="98436454" sldId="262"/>
            <ac:grpSpMk id="3" creationId="{3DA9A86F-A54C-4C35-94FE-A03D8F215C00}"/>
          </ac:grpSpMkLst>
        </pc:grpChg>
        <pc:cxnChg chg="mod topLvl">
          <ac:chgData name="Genaro Troiano" userId="f71c3b0e-ed33-4c9f-9f1b-24896d284439" providerId="ADAL" clId="{03346C4B-EDB1-46E9-AAAA-7187216C04DB}" dt="2021-06-14T17:59:51.973" v="7333" actId="165"/>
          <ac:cxnSpMkLst>
            <pc:docMk/>
            <pc:sldMk cId="98436454" sldId="262"/>
            <ac:cxnSpMk id="59" creationId="{234EF892-FAA5-4F8C-8F01-17875FA54B2C}"/>
          </ac:cxnSpMkLst>
        </pc:cxnChg>
        <pc:cxnChg chg="mod topLvl">
          <ac:chgData name="Genaro Troiano" userId="f71c3b0e-ed33-4c9f-9f1b-24896d284439" providerId="ADAL" clId="{03346C4B-EDB1-46E9-AAAA-7187216C04DB}" dt="2021-06-14T17:59:51.973" v="7333" actId="165"/>
          <ac:cxnSpMkLst>
            <pc:docMk/>
            <pc:sldMk cId="98436454" sldId="262"/>
            <ac:cxnSpMk id="77" creationId="{6DF95D6A-5A23-4F7A-B2CC-6403A86FD641}"/>
          </ac:cxnSpMkLst>
        </pc:cxnChg>
      </pc:sldChg>
      <pc:sldChg chg="del">
        <pc:chgData name="Genaro Troiano" userId="f71c3b0e-ed33-4c9f-9f1b-24896d284439" providerId="ADAL" clId="{03346C4B-EDB1-46E9-AAAA-7187216C04DB}" dt="2021-06-20T15:38:51.860" v="34473" actId="47"/>
        <pc:sldMkLst>
          <pc:docMk/>
          <pc:sldMk cId="3330899967" sldId="263"/>
        </pc:sldMkLst>
      </pc:sldChg>
      <pc:sldChg chg="del">
        <pc:chgData name="Genaro Troiano" userId="f71c3b0e-ed33-4c9f-9f1b-24896d284439" providerId="ADAL" clId="{03346C4B-EDB1-46E9-AAAA-7187216C04DB}" dt="2021-06-20T15:38:53.686" v="34475" actId="47"/>
        <pc:sldMkLst>
          <pc:docMk/>
          <pc:sldMk cId="1044098205" sldId="264"/>
        </pc:sldMkLst>
      </pc:sldChg>
      <pc:sldChg chg="del">
        <pc:chgData name="Genaro Troiano" userId="f71c3b0e-ed33-4c9f-9f1b-24896d284439" providerId="ADAL" clId="{03346C4B-EDB1-46E9-AAAA-7187216C04DB}" dt="2021-06-20T15:38:59.208" v="34481" actId="47"/>
        <pc:sldMkLst>
          <pc:docMk/>
          <pc:sldMk cId="3174133506" sldId="265"/>
        </pc:sldMkLst>
      </pc:sldChg>
      <pc:sldChg chg="del">
        <pc:chgData name="Genaro Troiano" userId="f71c3b0e-ed33-4c9f-9f1b-24896d284439" providerId="ADAL" clId="{03346C4B-EDB1-46E9-AAAA-7187216C04DB}" dt="2021-06-20T15:39:00.141" v="34482" actId="47"/>
        <pc:sldMkLst>
          <pc:docMk/>
          <pc:sldMk cId="1646124425" sldId="266"/>
        </pc:sldMkLst>
      </pc:sldChg>
      <pc:sldChg chg="del">
        <pc:chgData name="Genaro Troiano" userId="f71c3b0e-ed33-4c9f-9f1b-24896d284439" providerId="ADAL" clId="{03346C4B-EDB1-46E9-AAAA-7187216C04DB}" dt="2021-06-20T15:38:48.658" v="34470" actId="47"/>
        <pc:sldMkLst>
          <pc:docMk/>
          <pc:sldMk cId="1856106489" sldId="267"/>
        </pc:sldMkLst>
      </pc:sldChg>
      <pc:sldChg chg="del">
        <pc:chgData name="Genaro Troiano" userId="f71c3b0e-ed33-4c9f-9f1b-24896d284439" providerId="ADAL" clId="{03346C4B-EDB1-46E9-AAAA-7187216C04DB}" dt="2021-06-20T15:39:01.281" v="34483" actId="47"/>
        <pc:sldMkLst>
          <pc:docMk/>
          <pc:sldMk cId="4122870608" sldId="268"/>
        </pc:sldMkLst>
      </pc:sldChg>
      <pc:sldChg chg="del">
        <pc:chgData name="Genaro Troiano" userId="f71c3b0e-ed33-4c9f-9f1b-24896d284439" providerId="ADAL" clId="{03346C4B-EDB1-46E9-AAAA-7187216C04DB}" dt="2021-06-20T15:39:02.235" v="34484" actId="47"/>
        <pc:sldMkLst>
          <pc:docMk/>
          <pc:sldMk cId="765480329" sldId="269"/>
        </pc:sldMkLst>
      </pc:sldChg>
      <pc:sldChg chg="del">
        <pc:chgData name="Genaro Troiano" userId="f71c3b0e-ed33-4c9f-9f1b-24896d284439" providerId="ADAL" clId="{03346C4B-EDB1-46E9-AAAA-7187216C04DB}" dt="2021-06-20T15:39:03.185" v="34485" actId="47"/>
        <pc:sldMkLst>
          <pc:docMk/>
          <pc:sldMk cId="3984656181" sldId="270"/>
        </pc:sldMkLst>
      </pc:sldChg>
      <pc:sldChg chg="del">
        <pc:chgData name="Genaro Troiano" userId="f71c3b0e-ed33-4c9f-9f1b-24896d284439" providerId="ADAL" clId="{03346C4B-EDB1-46E9-AAAA-7187216C04DB}" dt="2021-06-20T15:39:04.202" v="34486" actId="47"/>
        <pc:sldMkLst>
          <pc:docMk/>
          <pc:sldMk cId="1765815107" sldId="271"/>
        </pc:sldMkLst>
      </pc:sldChg>
      <pc:sldChg chg="del">
        <pc:chgData name="Genaro Troiano" userId="f71c3b0e-ed33-4c9f-9f1b-24896d284439" providerId="ADAL" clId="{03346C4B-EDB1-46E9-AAAA-7187216C04DB}" dt="2021-06-20T15:38:52.709" v="34474" actId="47"/>
        <pc:sldMkLst>
          <pc:docMk/>
          <pc:sldMk cId="1611403069" sldId="272"/>
        </pc:sldMkLst>
      </pc:sldChg>
      <pc:sldChg chg="del">
        <pc:chgData name="Genaro Troiano" userId="f71c3b0e-ed33-4c9f-9f1b-24896d284439" providerId="ADAL" clId="{03346C4B-EDB1-46E9-AAAA-7187216C04DB}" dt="2021-06-20T15:38:54.566" v="34476" actId="47"/>
        <pc:sldMkLst>
          <pc:docMk/>
          <pc:sldMk cId="2944578375" sldId="273"/>
        </pc:sldMkLst>
      </pc:sldChg>
      <pc:sldChg chg="del">
        <pc:chgData name="Genaro Troiano" userId="f71c3b0e-ed33-4c9f-9f1b-24896d284439" providerId="ADAL" clId="{03346C4B-EDB1-46E9-AAAA-7187216C04DB}" dt="2021-06-20T15:38:55.535" v="34477" actId="47"/>
        <pc:sldMkLst>
          <pc:docMk/>
          <pc:sldMk cId="3691331425" sldId="274"/>
        </pc:sldMkLst>
      </pc:sldChg>
      <pc:sldChg chg="del">
        <pc:chgData name="Genaro Troiano" userId="f71c3b0e-ed33-4c9f-9f1b-24896d284439" providerId="ADAL" clId="{03346C4B-EDB1-46E9-AAAA-7187216C04DB}" dt="2021-06-20T15:38:56.401" v="34478" actId="47"/>
        <pc:sldMkLst>
          <pc:docMk/>
          <pc:sldMk cId="443284121" sldId="275"/>
        </pc:sldMkLst>
      </pc:sldChg>
      <pc:sldChg chg="del">
        <pc:chgData name="Genaro Troiano" userId="f71c3b0e-ed33-4c9f-9f1b-24896d284439" providerId="ADAL" clId="{03346C4B-EDB1-46E9-AAAA-7187216C04DB}" dt="2021-06-20T15:38:57.305" v="34479" actId="47"/>
        <pc:sldMkLst>
          <pc:docMk/>
          <pc:sldMk cId="2069775492" sldId="276"/>
        </pc:sldMkLst>
      </pc:sldChg>
      <pc:sldChg chg="del">
        <pc:chgData name="Genaro Troiano" userId="f71c3b0e-ed33-4c9f-9f1b-24896d284439" providerId="ADAL" clId="{03346C4B-EDB1-46E9-AAAA-7187216C04DB}" dt="2021-06-20T15:38:58.221" v="34480" actId="47"/>
        <pc:sldMkLst>
          <pc:docMk/>
          <pc:sldMk cId="1682274043" sldId="277"/>
        </pc:sldMkLst>
      </pc:sldChg>
      <pc:sldChg chg="del">
        <pc:chgData name="Genaro Troiano" userId="f71c3b0e-ed33-4c9f-9f1b-24896d284439" providerId="ADAL" clId="{03346C4B-EDB1-46E9-AAAA-7187216C04DB}" dt="2021-06-20T15:39:30.395" v="34503" actId="47"/>
        <pc:sldMkLst>
          <pc:docMk/>
          <pc:sldMk cId="3112348241" sldId="495"/>
        </pc:sldMkLst>
      </pc:sldChg>
      <pc:sldChg chg="del">
        <pc:chgData name="Genaro Troiano" userId="f71c3b0e-ed33-4c9f-9f1b-24896d284439" providerId="ADAL" clId="{03346C4B-EDB1-46E9-AAAA-7187216C04DB}" dt="2021-06-20T15:39:31.066" v="34504" actId="47"/>
        <pc:sldMkLst>
          <pc:docMk/>
          <pc:sldMk cId="3392869703" sldId="496"/>
        </pc:sldMkLst>
      </pc:sldChg>
      <pc:sldChg chg="del">
        <pc:chgData name="Genaro Troiano" userId="f71c3b0e-ed33-4c9f-9f1b-24896d284439" providerId="ADAL" clId="{03346C4B-EDB1-46E9-AAAA-7187216C04DB}" dt="2021-06-20T15:39:33.105" v="34505" actId="47"/>
        <pc:sldMkLst>
          <pc:docMk/>
          <pc:sldMk cId="2408480930" sldId="497"/>
        </pc:sldMkLst>
      </pc:sldChg>
      <pc:sldChg chg="del">
        <pc:chgData name="Genaro Troiano" userId="f71c3b0e-ed33-4c9f-9f1b-24896d284439" providerId="ADAL" clId="{03346C4B-EDB1-46E9-AAAA-7187216C04DB}" dt="2021-06-20T15:39:35.985" v="34508" actId="47"/>
        <pc:sldMkLst>
          <pc:docMk/>
          <pc:sldMk cId="4156649595" sldId="498"/>
        </pc:sldMkLst>
      </pc:sldChg>
      <pc:sldChg chg="del">
        <pc:chgData name="Genaro Troiano" userId="f71c3b0e-ed33-4c9f-9f1b-24896d284439" providerId="ADAL" clId="{03346C4B-EDB1-46E9-AAAA-7187216C04DB}" dt="2021-06-20T15:39:35.127" v="34507" actId="47"/>
        <pc:sldMkLst>
          <pc:docMk/>
          <pc:sldMk cId="2774515046" sldId="499"/>
        </pc:sldMkLst>
      </pc:sldChg>
      <pc:sldChg chg="del">
        <pc:chgData name="Genaro Troiano" userId="f71c3b0e-ed33-4c9f-9f1b-24896d284439" providerId="ADAL" clId="{03346C4B-EDB1-46E9-AAAA-7187216C04DB}" dt="2021-06-20T15:39:36.818" v="34509" actId="47"/>
        <pc:sldMkLst>
          <pc:docMk/>
          <pc:sldMk cId="1384503105" sldId="500"/>
        </pc:sldMkLst>
      </pc:sldChg>
      <pc:sldChg chg="del">
        <pc:chgData name="Genaro Troiano" userId="f71c3b0e-ed33-4c9f-9f1b-24896d284439" providerId="ADAL" clId="{03346C4B-EDB1-46E9-AAAA-7187216C04DB}" dt="2021-06-20T15:39:37.656" v="34510" actId="47"/>
        <pc:sldMkLst>
          <pc:docMk/>
          <pc:sldMk cId="1760548423" sldId="501"/>
        </pc:sldMkLst>
      </pc:sldChg>
      <pc:sldChg chg="del">
        <pc:chgData name="Genaro Troiano" userId="f71c3b0e-ed33-4c9f-9f1b-24896d284439" providerId="ADAL" clId="{03346C4B-EDB1-46E9-AAAA-7187216C04DB}" dt="2021-06-20T15:39:38.483" v="34511" actId="47"/>
        <pc:sldMkLst>
          <pc:docMk/>
          <pc:sldMk cId="4002227647" sldId="502"/>
        </pc:sldMkLst>
      </pc:sldChg>
      <pc:sldChg chg="del">
        <pc:chgData name="Genaro Troiano" userId="f71c3b0e-ed33-4c9f-9f1b-24896d284439" providerId="ADAL" clId="{03346C4B-EDB1-46E9-AAAA-7187216C04DB}" dt="2021-06-20T15:39:39.303" v="34512" actId="47"/>
        <pc:sldMkLst>
          <pc:docMk/>
          <pc:sldMk cId="2752439347" sldId="503"/>
        </pc:sldMkLst>
      </pc:sldChg>
      <pc:sldChg chg="del">
        <pc:chgData name="Genaro Troiano" userId="f71c3b0e-ed33-4c9f-9f1b-24896d284439" providerId="ADAL" clId="{03346C4B-EDB1-46E9-AAAA-7187216C04DB}" dt="2021-06-20T15:39:40.040" v="34513" actId="47"/>
        <pc:sldMkLst>
          <pc:docMk/>
          <pc:sldMk cId="779049485" sldId="504"/>
        </pc:sldMkLst>
      </pc:sldChg>
      <pc:sldChg chg="del">
        <pc:chgData name="Genaro Troiano" userId="f71c3b0e-ed33-4c9f-9f1b-24896d284439" providerId="ADAL" clId="{03346C4B-EDB1-46E9-AAAA-7187216C04DB}" dt="2021-06-20T15:39:41.575" v="34514" actId="47"/>
        <pc:sldMkLst>
          <pc:docMk/>
          <pc:sldMk cId="1980553584" sldId="505"/>
        </pc:sldMkLst>
      </pc:sldChg>
      <pc:sldChg chg="del">
        <pc:chgData name="Genaro Troiano" userId="f71c3b0e-ed33-4c9f-9f1b-24896d284439" providerId="ADAL" clId="{03346C4B-EDB1-46E9-AAAA-7187216C04DB}" dt="2021-06-20T15:39:44.274" v="34518" actId="47"/>
        <pc:sldMkLst>
          <pc:docMk/>
          <pc:sldMk cId="3368295820" sldId="506"/>
        </pc:sldMkLst>
      </pc:sldChg>
      <pc:sldChg chg="del">
        <pc:chgData name="Genaro Troiano" userId="f71c3b0e-ed33-4c9f-9f1b-24896d284439" providerId="ADAL" clId="{03346C4B-EDB1-46E9-AAAA-7187216C04DB}" dt="2021-06-20T15:39:42.129" v="34515" actId="47"/>
        <pc:sldMkLst>
          <pc:docMk/>
          <pc:sldMk cId="2119070913" sldId="507"/>
        </pc:sldMkLst>
      </pc:sldChg>
      <pc:sldChg chg="del">
        <pc:chgData name="Genaro Troiano" userId="f71c3b0e-ed33-4c9f-9f1b-24896d284439" providerId="ADAL" clId="{03346C4B-EDB1-46E9-AAAA-7187216C04DB}" dt="2021-06-20T15:39:43.110" v="34516" actId="47"/>
        <pc:sldMkLst>
          <pc:docMk/>
          <pc:sldMk cId="3541994969" sldId="508"/>
        </pc:sldMkLst>
      </pc:sldChg>
      <pc:sldChg chg="del">
        <pc:chgData name="Genaro Troiano" userId="f71c3b0e-ed33-4c9f-9f1b-24896d284439" providerId="ADAL" clId="{03346C4B-EDB1-46E9-AAAA-7187216C04DB}" dt="2021-06-20T15:39:43.706" v="34517" actId="47"/>
        <pc:sldMkLst>
          <pc:docMk/>
          <pc:sldMk cId="1510420545" sldId="509"/>
        </pc:sldMkLst>
      </pc:sldChg>
      <pc:sldChg chg="del">
        <pc:chgData name="Genaro Troiano" userId="f71c3b0e-ed33-4c9f-9f1b-24896d284439" providerId="ADAL" clId="{03346C4B-EDB1-46E9-AAAA-7187216C04DB}" dt="2021-06-20T15:39:44.913" v="34519" actId="47"/>
        <pc:sldMkLst>
          <pc:docMk/>
          <pc:sldMk cId="1338738297" sldId="510"/>
        </pc:sldMkLst>
      </pc:sldChg>
      <pc:sldChg chg="del">
        <pc:chgData name="Genaro Troiano" userId="f71c3b0e-ed33-4c9f-9f1b-24896d284439" providerId="ADAL" clId="{03346C4B-EDB1-46E9-AAAA-7187216C04DB}" dt="2021-06-20T15:39:45.454" v="34520" actId="47"/>
        <pc:sldMkLst>
          <pc:docMk/>
          <pc:sldMk cId="3945878667" sldId="511"/>
        </pc:sldMkLst>
      </pc:sldChg>
      <pc:sldChg chg="del">
        <pc:chgData name="Genaro Troiano" userId="f71c3b0e-ed33-4c9f-9f1b-24896d284439" providerId="ADAL" clId="{03346C4B-EDB1-46E9-AAAA-7187216C04DB}" dt="2021-06-20T15:39:46.337" v="34521" actId="47"/>
        <pc:sldMkLst>
          <pc:docMk/>
          <pc:sldMk cId="3936095265" sldId="512"/>
        </pc:sldMkLst>
      </pc:sldChg>
      <pc:sldChg chg="del">
        <pc:chgData name="Genaro Troiano" userId="f71c3b0e-ed33-4c9f-9f1b-24896d284439" providerId="ADAL" clId="{03346C4B-EDB1-46E9-AAAA-7187216C04DB}" dt="2021-06-20T15:39:47.690" v="34523" actId="47"/>
        <pc:sldMkLst>
          <pc:docMk/>
          <pc:sldMk cId="3664801306" sldId="513"/>
        </pc:sldMkLst>
      </pc:sldChg>
      <pc:sldChg chg="del">
        <pc:chgData name="Genaro Troiano" userId="f71c3b0e-ed33-4c9f-9f1b-24896d284439" providerId="ADAL" clId="{03346C4B-EDB1-46E9-AAAA-7187216C04DB}" dt="2021-06-20T15:39:48.340" v="34524" actId="47"/>
        <pc:sldMkLst>
          <pc:docMk/>
          <pc:sldMk cId="380142171" sldId="514"/>
        </pc:sldMkLst>
      </pc:sldChg>
      <pc:sldChg chg="del">
        <pc:chgData name="Genaro Troiano" userId="f71c3b0e-ed33-4c9f-9f1b-24896d284439" providerId="ADAL" clId="{03346C4B-EDB1-46E9-AAAA-7187216C04DB}" dt="2021-06-20T15:39:49.020" v="34525" actId="47"/>
        <pc:sldMkLst>
          <pc:docMk/>
          <pc:sldMk cId="4270114934" sldId="515"/>
        </pc:sldMkLst>
      </pc:sldChg>
      <pc:sldChg chg="del">
        <pc:chgData name="Genaro Troiano" userId="f71c3b0e-ed33-4c9f-9f1b-24896d284439" providerId="ADAL" clId="{03346C4B-EDB1-46E9-AAAA-7187216C04DB}" dt="2021-06-20T15:39:49.684" v="34526" actId="47"/>
        <pc:sldMkLst>
          <pc:docMk/>
          <pc:sldMk cId="3643249808" sldId="516"/>
        </pc:sldMkLst>
      </pc:sldChg>
      <pc:sldChg chg="del">
        <pc:chgData name="Genaro Troiano" userId="f71c3b0e-ed33-4c9f-9f1b-24896d284439" providerId="ADAL" clId="{03346C4B-EDB1-46E9-AAAA-7187216C04DB}" dt="2021-06-20T15:39:50.402" v="34527" actId="47"/>
        <pc:sldMkLst>
          <pc:docMk/>
          <pc:sldMk cId="556729094" sldId="517"/>
        </pc:sldMkLst>
      </pc:sldChg>
      <pc:sldChg chg="del">
        <pc:chgData name="Genaro Troiano" userId="f71c3b0e-ed33-4c9f-9f1b-24896d284439" providerId="ADAL" clId="{03346C4B-EDB1-46E9-AAAA-7187216C04DB}" dt="2021-06-20T15:39:51.093" v="34528" actId="47"/>
        <pc:sldMkLst>
          <pc:docMk/>
          <pc:sldMk cId="3826726467" sldId="518"/>
        </pc:sldMkLst>
      </pc:sldChg>
      <pc:sldChg chg="del">
        <pc:chgData name="Genaro Troiano" userId="f71c3b0e-ed33-4c9f-9f1b-24896d284439" providerId="ADAL" clId="{03346C4B-EDB1-46E9-AAAA-7187216C04DB}" dt="2021-06-20T15:39:51.722" v="34529" actId="47"/>
        <pc:sldMkLst>
          <pc:docMk/>
          <pc:sldMk cId="2450134497" sldId="519"/>
        </pc:sldMkLst>
      </pc:sldChg>
      <pc:sldChg chg="del">
        <pc:chgData name="Genaro Troiano" userId="f71c3b0e-ed33-4c9f-9f1b-24896d284439" providerId="ADAL" clId="{03346C4B-EDB1-46E9-AAAA-7187216C04DB}" dt="2021-06-20T15:39:52.278" v="34530" actId="47"/>
        <pc:sldMkLst>
          <pc:docMk/>
          <pc:sldMk cId="3074221394" sldId="520"/>
        </pc:sldMkLst>
      </pc:sldChg>
      <pc:sldChg chg="del">
        <pc:chgData name="Genaro Troiano" userId="f71c3b0e-ed33-4c9f-9f1b-24896d284439" providerId="ADAL" clId="{03346C4B-EDB1-46E9-AAAA-7187216C04DB}" dt="2021-06-20T15:39:52.997" v="34531" actId="47"/>
        <pc:sldMkLst>
          <pc:docMk/>
          <pc:sldMk cId="1283049726" sldId="521"/>
        </pc:sldMkLst>
      </pc:sldChg>
      <pc:sldChg chg="del">
        <pc:chgData name="Genaro Troiano" userId="f71c3b0e-ed33-4c9f-9f1b-24896d284439" providerId="ADAL" clId="{03346C4B-EDB1-46E9-AAAA-7187216C04DB}" dt="2021-06-20T15:39:53.643" v="34532" actId="47"/>
        <pc:sldMkLst>
          <pc:docMk/>
          <pc:sldMk cId="921889431" sldId="522"/>
        </pc:sldMkLst>
      </pc:sldChg>
      <pc:sldChg chg="del">
        <pc:chgData name="Genaro Troiano" userId="f71c3b0e-ed33-4c9f-9f1b-24896d284439" providerId="ADAL" clId="{03346C4B-EDB1-46E9-AAAA-7187216C04DB}" dt="2021-06-20T15:39:54.367" v="34533" actId="47"/>
        <pc:sldMkLst>
          <pc:docMk/>
          <pc:sldMk cId="620808043" sldId="523"/>
        </pc:sldMkLst>
      </pc:sldChg>
      <pc:sldChg chg="del">
        <pc:chgData name="Genaro Troiano" userId="f71c3b0e-ed33-4c9f-9f1b-24896d284439" providerId="ADAL" clId="{03346C4B-EDB1-46E9-AAAA-7187216C04DB}" dt="2021-06-20T15:39:47.053" v="34522" actId="47"/>
        <pc:sldMkLst>
          <pc:docMk/>
          <pc:sldMk cId="2018317723" sldId="524"/>
        </pc:sldMkLst>
      </pc:sldChg>
      <pc:sldChg chg="del">
        <pc:chgData name="Genaro Troiano" userId="f71c3b0e-ed33-4c9f-9f1b-24896d284439" providerId="ADAL" clId="{03346C4B-EDB1-46E9-AAAA-7187216C04DB}" dt="2021-06-20T15:39:34.120" v="34506" actId="47"/>
        <pc:sldMkLst>
          <pc:docMk/>
          <pc:sldMk cId="652082990" sldId="525"/>
        </pc:sldMkLst>
      </pc:sldChg>
      <pc:sldChg chg="del">
        <pc:chgData name="Genaro Troiano" userId="f71c3b0e-ed33-4c9f-9f1b-24896d284439" providerId="ADAL" clId="{03346C4B-EDB1-46E9-AAAA-7187216C04DB}" dt="2021-06-20T15:39:55.116" v="34534" actId="47"/>
        <pc:sldMkLst>
          <pc:docMk/>
          <pc:sldMk cId="2237506196" sldId="526"/>
        </pc:sldMkLst>
      </pc:sldChg>
      <pc:sldChg chg="del">
        <pc:chgData name="Genaro Troiano" userId="f71c3b0e-ed33-4c9f-9f1b-24896d284439" providerId="ADAL" clId="{03346C4B-EDB1-46E9-AAAA-7187216C04DB}" dt="2021-06-20T15:39:55.873" v="34535" actId="47"/>
        <pc:sldMkLst>
          <pc:docMk/>
          <pc:sldMk cId="3645897604" sldId="527"/>
        </pc:sldMkLst>
      </pc:sldChg>
      <pc:sldChg chg="del">
        <pc:chgData name="Genaro Troiano" userId="f71c3b0e-ed33-4c9f-9f1b-24896d284439" providerId="ADAL" clId="{03346C4B-EDB1-46E9-AAAA-7187216C04DB}" dt="2021-06-20T15:39:56.776" v="34536" actId="47"/>
        <pc:sldMkLst>
          <pc:docMk/>
          <pc:sldMk cId="4067449688" sldId="528"/>
        </pc:sldMkLst>
      </pc:sldChg>
      <pc:sldChg chg="del">
        <pc:chgData name="Genaro Troiano" userId="f71c3b0e-ed33-4c9f-9f1b-24896d284439" providerId="ADAL" clId="{03346C4B-EDB1-46E9-AAAA-7187216C04DB}" dt="2021-06-20T15:39:57.405" v="34537" actId="47"/>
        <pc:sldMkLst>
          <pc:docMk/>
          <pc:sldMk cId="2919179661" sldId="529"/>
        </pc:sldMkLst>
      </pc:sldChg>
      <pc:sldChg chg="del">
        <pc:chgData name="Genaro Troiano" userId="f71c3b0e-ed33-4c9f-9f1b-24896d284439" providerId="ADAL" clId="{03346C4B-EDB1-46E9-AAAA-7187216C04DB}" dt="2021-06-20T15:39:58.053" v="34538" actId="47"/>
        <pc:sldMkLst>
          <pc:docMk/>
          <pc:sldMk cId="231647054" sldId="530"/>
        </pc:sldMkLst>
      </pc:sldChg>
      <pc:sldChg chg="del">
        <pc:chgData name="Genaro Troiano" userId="f71c3b0e-ed33-4c9f-9f1b-24896d284439" providerId="ADAL" clId="{03346C4B-EDB1-46E9-AAAA-7187216C04DB}" dt="2021-06-20T15:39:58.723" v="34539" actId="47"/>
        <pc:sldMkLst>
          <pc:docMk/>
          <pc:sldMk cId="1003778237" sldId="531"/>
        </pc:sldMkLst>
      </pc:sldChg>
      <pc:sldChg chg="del">
        <pc:chgData name="Genaro Troiano" userId="f71c3b0e-ed33-4c9f-9f1b-24896d284439" providerId="ADAL" clId="{03346C4B-EDB1-46E9-AAAA-7187216C04DB}" dt="2021-06-20T15:39:59.362" v="34540" actId="47"/>
        <pc:sldMkLst>
          <pc:docMk/>
          <pc:sldMk cId="187313208" sldId="532"/>
        </pc:sldMkLst>
      </pc:sldChg>
      <pc:sldChg chg="del">
        <pc:chgData name="Genaro Troiano" userId="f71c3b0e-ed33-4c9f-9f1b-24896d284439" providerId="ADAL" clId="{03346C4B-EDB1-46E9-AAAA-7187216C04DB}" dt="2021-06-20T15:39:59.962" v="34541" actId="47"/>
        <pc:sldMkLst>
          <pc:docMk/>
          <pc:sldMk cId="1105503406" sldId="533"/>
        </pc:sldMkLst>
      </pc:sldChg>
      <pc:sldChg chg="del">
        <pc:chgData name="Genaro Troiano" userId="f71c3b0e-ed33-4c9f-9f1b-24896d284439" providerId="ADAL" clId="{03346C4B-EDB1-46E9-AAAA-7187216C04DB}" dt="2021-06-20T15:40:00.642" v="34542" actId="47"/>
        <pc:sldMkLst>
          <pc:docMk/>
          <pc:sldMk cId="2978572600" sldId="534"/>
        </pc:sldMkLst>
      </pc:sldChg>
      <pc:sldChg chg="del">
        <pc:chgData name="Genaro Troiano" userId="f71c3b0e-ed33-4c9f-9f1b-24896d284439" providerId="ADAL" clId="{03346C4B-EDB1-46E9-AAAA-7187216C04DB}" dt="2021-06-20T15:40:01.263" v="34543" actId="47"/>
        <pc:sldMkLst>
          <pc:docMk/>
          <pc:sldMk cId="2975761791" sldId="535"/>
        </pc:sldMkLst>
      </pc:sldChg>
      <pc:sldChg chg="del">
        <pc:chgData name="Genaro Troiano" userId="f71c3b0e-ed33-4c9f-9f1b-24896d284439" providerId="ADAL" clId="{03346C4B-EDB1-46E9-AAAA-7187216C04DB}" dt="2021-06-20T15:40:02.098" v="34544" actId="47"/>
        <pc:sldMkLst>
          <pc:docMk/>
          <pc:sldMk cId="3956682933" sldId="536"/>
        </pc:sldMkLst>
      </pc:sldChg>
      <pc:sldChg chg="del">
        <pc:chgData name="Genaro Troiano" userId="f71c3b0e-ed33-4c9f-9f1b-24896d284439" providerId="ADAL" clId="{03346C4B-EDB1-46E9-AAAA-7187216C04DB}" dt="2021-06-20T15:40:02.741" v="34545" actId="47"/>
        <pc:sldMkLst>
          <pc:docMk/>
          <pc:sldMk cId="3991574679" sldId="537"/>
        </pc:sldMkLst>
      </pc:sldChg>
      <pc:sldChg chg="del">
        <pc:chgData name="Genaro Troiano" userId="f71c3b0e-ed33-4c9f-9f1b-24896d284439" providerId="ADAL" clId="{03346C4B-EDB1-46E9-AAAA-7187216C04DB}" dt="2021-06-20T15:40:03.633" v="34546" actId="47"/>
        <pc:sldMkLst>
          <pc:docMk/>
          <pc:sldMk cId="2716399588" sldId="538"/>
        </pc:sldMkLst>
      </pc:sldChg>
      <pc:sldChg chg="del">
        <pc:chgData name="Genaro Troiano" userId="f71c3b0e-ed33-4c9f-9f1b-24896d284439" providerId="ADAL" clId="{03346C4B-EDB1-46E9-AAAA-7187216C04DB}" dt="2021-06-20T15:40:04.431" v="34547" actId="47"/>
        <pc:sldMkLst>
          <pc:docMk/>
          <pc:sldMk cId="3510230719" sldId="539"/>
        </pc:sldMkLst>
      </pc:sldChg>
      <pc:sldChg chg="del">
        <pc:chgData name="Genaro Troiano" userId="f71c3b0e-ed33-4c9f-9f1b-24896d284439" providerId="ADAL" clId="{03346C4B-EDB1-46E9-AAAA-7187216C04DB}" dt="2021-06-20T15:40:05.142" v="34548" actId="47"/>
        <pc:sldMkLst>
          <pc:docMk/>
          <pc:sldMk cId="1182740601" sldId="540"/>
        </pc:sldMkLst>
      </pc:sldChg>
      <pc:sldChg chg="del">
        <pc:chgData name="Genaro Troiano" userId="f71c3b0e-ed33-4c9f-9f1b-24896d284439" providerId="ADAL" clId="{03346C4B-EDB1-46E9-AAAA-7187216C04DB}" dt="2021-06-20T15:40:05.802" v="34549" actId="47"/>
        <pc:sldMkLst>
          <pc:docMk/>
          <pc:sldMk cId="3909121013" sldId="541"/>
        </pc:sldMkLst>
      </pc:sldChg>
      <pc:sldChg chg="del">
        <pc:chgData name="Genaro Troiano" userId="f71c3b0e-ed33-4c9f-9f1b-24896d284439" providerId="ADAL" clId="{03346C4B-EDB1-46E9-AAAA-7187216C04DB}" dt="2021-06-20T15:40:06.535" v="34550" actId="47"/>
        <pc:sldMkLst>
          <pc:docMk/>
          <pc:sldMk cId="3778287138" sldId="542"/>
        </pc:sldMkLst>
      </pc:sldChg>
      <pc:sldChg chg="del">
        <pc:chgData name="Genaro Troiano" userId="f71c3b0e-ed33-4c9f-9f1b-24896d284439" providerId="ADAL" clId="{03346C4B-EDB1-46E9-AAAA-7187216C04DB}" dt="2021-06-20T15:40:07.158" v="34551" actId="47"/>
        <pc:sldMkLst>
          <pc:docMk/>
          <pc:sldMk cId="2261236237" sldId="543"/>
        </pc:sldMkLst>
      </pc:sldChg>
      <pc:sldChg chg="del">
        <pc:chgData name="Genaro Troiano" userId="f71c3b0e-ed33-4c9f-9f1b-24896d284439" providerId="ADAL" clId="{03346C4B-EDB1-46E9-AAAA-7187216C04DB}" dt="2021-06-20T15:40:07.837" v="34552" actId="47"/>
        <pc:sldMkLst>
          <pc:docMk/>
          <pc:sldMk cId="962832044" sldId="544"/>
        </pc:sldMkLst>
      </pc:sldChg>
      <pc:sldChg chg="del">
        <pc:chgData name="Genaro Troiano" userId="f71c3b0e-ed33-4c9f-9f1b-24896d284439" providerId="ADAL" clId="{03346C4B-EDB1-46E9-AAAA-7187216C04DB}" dt="2021-06-20T15:40:08.734" v="34553" actId="47"/>
        <pc:sldMkLst>
          <pc:docMk/>
          <pc:sldMk cId="4145755024" sldId="545"/>
        </pc:sldMkLst>
      </pc:sldChg>
      <pc:sldChg chg="del">
        <pc:chgData name="Genaro Troiano" userId="f71c3b0e-ed33-4c9f-9f1b-24896d284439" providerId="ADAL" clId="{03346C4B-EDB1-46E9-AAAA-7187216C04DB}" dt="2021-06-20T15:40:09.328" v="34554" actId="47"/>
        <pc:sldMkLst>
          <pc:docMk/>
          <pc:sldMk cId="4284811888" sldId="546"/>
        </pc:sldMkLst>
      </pc:sldChg>
      <pc:sldChg chg="del">
        <pc:chgData name="Genaro Troiano" userId="f71c3b0e-ed33-4c9f-9f1b-24896d284439" providerId="ADAL" clId="{03346C4B-EDB1-46E9-AAAA-7187216C04DB}" dt="2021-06-20T15:40:10.427" v="34555" actId="47"/>
        <pc:sldMkLst>
          <pc:docMk/>
          <pc:sldMk cId="1294514133" sldId="547"/>
        </pc:sldMkLst>
      </pc:sldChg>
      <pc:sldChg chg="del">
        <pc:chgData name="Genaro Troiano" userId="f71c3b0e-ed33-4c9f-9f1b-24896d284439" providerId="ADAL" clId="{03346C4B-EDB1-46E9-AAAA-7187216C04DB}" dt="2021-06-20T15:40:11.359" v="34556" actId="47"/>
        <pc:sldMkLst>
          <pc:docMk/>
          <pc:sldMk cId="3537097035" sldId="548"/>
        </pc:sldMkLst>
      </pc:sldChg>
      <pc:sldChg chg="del">
        <pc:chgData name="Genaro Troiano" userId="f71c3b0e-ed33-4c9f-9f1b-24896d284439" providerId="ADAL" clId="{03346C4B-EDB1-46E9-AAAA-7187216C04DB}" dt="2021-06-20T15:40:12.199" v="34557" actId="47"/>
        <pc:sldMkLst>
          <pc:docMk/>
          <pc:sldMk cId="2330361225" sldId="549"/>
        </pc:sldMkLst>
      </pc:sldChg>
      <pc:sldChg chg="del">
        <pc:chgData name="Genaro Troiano" userId="f71c3b0e-ed33-4c9f-9f1b-24896d284439" providerId="ADAL" clId="{03346C4B-EDB1-46E9-AAAA-7187216C04DB}" dt="2021-06-20T15:39:06.253" v="34488" actId="47"/>
        <pc:sldMkLst>
          <pc:docMk/>
          <pc:sldMk cId="2595336211" sldId="550"/>
        </pc:sldMkLst>
      </pc:sldChg>
      <pc:sldChg chg="del">
        <pc:chgData name="Genaro Troiano" userId="f71c3b0e-ed33-4c9f-9f1b-24896d284439" providerId="ADAL" clId="{03346C4B-EDB1-46E9-AAAA-7187216C04DB}" dt="2021-06-20T15:39:23.033" v="34494" actId="47"/>
        <pc:sldMkLst>
          <pc:docMk/>
          <pc:sldMk cId="1996428351" sldId="551"/>
        </pc:sldMkLst>
      </pc:sldChg>
      <pc:sldChg chg="del">
        <pc:chgData name="Genaro Troiano" userId="f71c3b0e-ed33-4c9f-9f1b-24896d284439" providerId="ADAL" clId="{03346C4B-EDB1-46E9-AAAA-7187216C04DB}" dt="2021-06-20T15:39:23.782" v="34495" actId="47"/>
        <pc:sldMkLst>
          <pc:docMk/>
          <pc:sldMk cId="105973477" sldId="552"/>
        </pc:sldMkLst>
      </pc:sldChg>
      <pc:sldChg chg="del">
        <pc:chgData name="Genaro Troiano" userId="f71c3b0e-ed33-4c9f-9f1b-24896d284439" providerId="ADAL" clId="{03346C4B-EDB1-46E9-AAAA-7187216C04DB}" dt="2021-06-20T15:39:24.553" v="34496" actId="47"/>
        <pc:sldMkLst>
          <pc:docMk/>
          <pc:sldMk cId="471717627" sldId="553"/>
        </pc:sldMkLst>
      </pc:sldChg>
      <pc:sldChg chg="del">
        <pc:chgData name="Genaro Troiano" userId="f71c3b0e-ed33-4c9f-9f1b-24896d284439" providerId="ADAL" clId="{03346C4B-EDB1-46E9-AAAA-7187216C04DB}" dt="2021-06-20T15:39:27.405" v="34500" actId="47"/>
        <pc:sldMkLst>
          <pc:docMk/>
          <pc:sldMk cId="697923872" sldId="554"/>
        </pc:sldMkLst>
      </pc:sldChg>
      <pc:sldChg chg="del">
        <pc:chgData name="Genaro Troiano" userId="f71c3b0e-ed33-4c9f-9f1b-24896d284439" providerId="ADAL" clId="{03346C4B-EDB1-46E9-AAAA-7187216C04DB}" dt="2021-06-20T15:39:27.990" v="34501" actId="47"/>
        <pc:sldMkLst>
          <pc:docMk/>
          <pc:sldMk cId="267051748" sldId="555"/>
        </pc:sldMkLst>
      </pc:sldChg>
      <pc:sldChg chg="del">
        <pc:chgData name="Genaro Troiano" userId="f71c3b0e-ed33-4c9f-9f1b-24896d284439" providerId="ADAL" clId="{03346C4B-EDB1-46E9-AAAA-7187216C04DB}" dt="2021-06-20T15:39:28.675" v="34502" actId="47"/>
        <pc:sldMkLst>
          <pc:docMk/>
          <pc:sldMk cId="2890287738" sldId="556"/>
        </pc:sldMkLst>
      </pc:sldChg>
      <pc:sldChg chg="del">
        <pc:chgData name="Genaro Troiano" userId="f71c3b0e-ed33-4c9f-9f1b-24896d284439" providerId="ADAL" clId="{03346C4B-EDB1-46E9-AAAA-7187216C04DB}" dt="2021-06-20T15:39:25.200" v="34497" actId="47"/>
        <pc:sldMkLst>
          <pc:docMk/>
          <pc:sldMk cId="4152206463" sldId="557"/>
        </pc:sldMkLst>
      </pc:sldChg>
      <pc:sldChg chg="add del">
        <pc:chgData name="Genaro Troiano" userId="f71c3b0e-ed33-4c9f-9f1b-24896d284439" providerId="ADAL" clId="{03346C4B-EDB1-46E9-AAAA-7187216C04DB}" dt="2021-06-20T15:39:22.336" v="34493" actId="47"/>
        <pc:sldMkLst>
          <pc:docMk/>
          <pc:sldMk cId="547018300" sldId="558"/>
        </pc:sldMkLst>
      </pc:sldChg>
      <pc:sldChg chg="del">
        <pc:chgData name="Genaro Troiano" userId="f71c3b0e-ed33-4c9f-9f1b-24896d284439" providerId="ADAL" clId="{03346C4B-EDB1-46E9-AAAA-7187216C04DB}" dt="2021-06-20T15:39:25.817" v="34498" actId="47"/>
        <pc:sldMkLst>
          <pc:docMk/>
          <pc:sldMk cId="3719472280" sldId="559"/>
        </pc:sldMkLst>
      </pc:sldChg>
      <pc:sldChg chg="del">
        <pc:chgData name="Genaro Troiano" userId="f71c3b0e-ed33-4c9f-9f1b-24896d284439" providerId="ADAL" clId="{03346C4B-EDB1-46E9-AAAA-7187216C04DB}" dt="2021-06-20T15:39:26.666" v="34499" actId="47"/>
        <pc:sldMkLst>
          <pc:docMk/>
          <pc:sldMk cId="1457102971" sldId="560"/>
        </pc:sldMkLst>
      </pc:sldChg>
      <pc:sldChg chg="del">
        <pc:chgData name="Genaro Troiano" userId="f71c3b0e-ed33-4c9f-9f1b-24896d284439" providerId="ADAL" clId="{03346C4B-EDB1-46E9-AAAA-7187216C04DB}" dt="2021-06-20T15:39:07.343" v="34489" actId="47"/>
        <pc:sldMkLst>
          <pc:docMk/>
          <pc:sldMk cId="4136051428" sldId="561"/>
        </pc:sldMkLst>
      </pc:sldChg>
      <pc:sldChg chg="del">
        <pc:chgData name="Genaro Troiano" userId="f71c3b0e-ed33-4c9f-9f1b-24896d284439" providerId="ADAL" clId="{03346C4B-EDB1-46E9-AAAA-7187216C04DB}" dt="2021-06-20T15:39:08.295" v="34490" actId="47"/>
        <pc:sldMkLst>
          <pc:docMk/>
          <pc:sldMk cId="187938002" sldId="3307"/>
        </pc:sldMkLst>
      </pc:sldChg>
      <pc:sldChg chg="del">
        <pc:chgData name="Genaro Troiano" userId="f71c3b0e-ed33-4c9f-9f1b-24896d284439" providerId="ADAL" clId="{03346C4B-EDB1-46E9-AAAA-7187216C04DB}" dt="2021-06-20T15:38:40.715" v="34463" actId="47"/>
        <pc:sldMkLst>
          <pc:docMk/>
          <pc:sldMk cId="559493170" sldId="3308"/>
        </pc:sldMkLst>
      </pc:sldChg>
      <pc:sldChg chg="del">
        <pc:chgData name="Genaro Troiano" userId="f71c3b0e-ed33-4c9f-9f1b-24896d284439" providerId="ADAL" clId="{03346C4B-EDB1-46E9-AAAA-7187216C04DB}" dt="2021-06-20T15:38:42.376" v="34464" actId="47"/>
        <pc:sldMkLst>
          <pc:docMk/>
          <pc:sldMk cId="3438325244" sldId="3309"/>
        </pc:sldMkLst>
      </pc:sldChg>
      <pc:sldChg chg="del">
        <pc:chgData name="Genaro Troiano" userId="f71c3b0e-ed33-4c9f-9f1b-24896d284439" providerId="ADAL" clId="{03346C4B-EDB1-46E9-AAAA-7187216C04DB}" dt="2021-06-20T15:38:43.438" v="34465" actId="47"/>
        <pc:sldMkLst>
          <pc:docMk/>
          <pc:sldMk cId="2574610070" sldId="3310"/>
        </pc:sldMkLst>
      </pc:sldChg>
      <pc:sldChg chg="del">
        <pc:chgData name="Genaro Troiano" userId="f71c3b0e-ed33-4c9f-9f1b-24896d284439" providerId="ADAL" clId="{03346C4B-EDB1-46E9-AAAA-7187216C04DB}" dt="2021-06-20T15:38:45.397" v="34467" actId="47"/>
        <pc:sldMkLst>
          <pc:docMk/>
          <pc:sldMk cId="2634098405" sldId="3311"/>
        </pc:sldMkLst>
      </pc:sldChg>
      <pc:sldChg chg="del">
        <pc:chgData name="Genaro Troiano" userId="f71c3b0e-ed33-4c9f-9f1b-24896d284439" providerId="ADAL" clId="{03346C4B-EDB1-46E9-AAAA-7187216C04DB}" dt="2021-06-20T15:38:44.467" v="34466" actId="47"/>
        <pc:sldMkLst>
          <pc:docMk/>
          <pc:sldMk cId="3297384088" sldId="3312"/>
        </pc:sldMkLst>
      </pc:sldChg>
      <pc:sldChg chg="addSp delSp modSp add del mod">
        <pc:chgData name="Genaro Troiano" userId="f71c3b0e-ed33-4c9f-9f1b-24896d284439" providerId="ADAL" clId="{03346C4B-EDB1-46E9-AAAA-7187216C04DB}" dt="2021-06-20T15:38:38.406" v="34462" actId="47"/>
        <pc:sldMkLst>
          <pc:docMk/>
          <pc:sldMk cId="355477332" sldId="3313"/>
        </pc:sldMkLst>
        <pc:spChg chg="del mod">
          <ac:chgData name="Genaro Troiano" userId="f71c3b0e-ed33-4c9f-9f1b-24896d284439" providerId="ADAL" clId="{03346C4B-EDB1-46E9-AAAA-7187216C04DB}" dt="2021-06-09T17:11:46.552" v="1222" actId="478"/>
          <ac:spMkLst>
            <pc:docMk/>
            <pc:sldMk cId="355477332" sldId="3313"/>
            <ac:spMk id="2" creationId="{256F6E2B-EC74-4463-82DA-A3B772F51C77}"/>
          </ac:spMkLst>
        </pc:spChg>
        <pc:spChg chg="add del mod">
          <ac:chgData name="Genaro Troiano" userId="f71c3b0e-ed33-4c9f-9f1b-24896d284439" providerId="ADAL" clId="{03346C4B-EDB1-46E9-AAAA-7187216C04DB}" dt="2021-06-09T17:11:54.589" v="1223" actId="478"/>
          <ac:spMkLst>
            <pc:docMk/>
            <pc:sldMk cId="355477332" sldId="3313"/>
            <ac:spMk id="11" creationId="{BDA25D92-E969-4954-8B26-DD5AC35D1E3C}"/>
          </ac:spMkLst>
        </pc:spChg>
        <pc:picChg chg="del">
          <ac:chgData name="Genaro Troiano" userId="f71c3b0e-ed33-4c9f-9f1b-24896d284439" providerId="ADAL" clId="{03346C4B-EDB1-46E9-AAAA-7187216C04DB}" dt="2021-06-09T17:11:59.035" v="1224" actId="478"/>
          <ac:picMkLst>
            <pc:docMk/>
            <pc:sldMk cId="355477332" sldId="3313"/>
            <ac:picMk id="5" creationId="{2875321C-39C2-42B9-9DB5-08AF250294DC}"/>
          </ac:picMkLst>
        </pc:picChg>
        <pc:picChg chg="del">
          <ac:chgData name="Genaro Troiano" userId="f71c3b0e-ed33-4c9f-9f1b-24896d284439" providerId="ADAL" clId="{03346C4B-EDB1-46E9-AAAA-7187216C04DB}" dt="2021-06-09T17:11:26.202" v="1218" actId="478"/>
          <ac:picMkLst>
            <pc:docMk/>
            <pc:sldMk cId="355477332" sldId="3313"/>
            <ac:picMk id="7" creationId="{760B0F5D-9589-4657-8789-B79B690AA46F}"/>
          </ac:picMkLst>
        </pc:picChg>
        <pc:picChg chg="del">
          <ac:chgData name="Genaro Troiano" userId="f71c3b0e-ed33-4c9f-9f1b-24896d284439" providerId="ADAL" clId="{03346C4B-EDB1-46E9-AAAA-7187216C04DB}" dt="2021-06-09T17:11:27.326" v="1219" actId="478"/>
          <ac:picMkLst>
            <pc:docMk/>
            <pc:sldMk cId="355477332" sldId="3313"/>
            <ac:picMk id="12" creationId="{10B0B932-0FD9-4CD9-82CA-47443BB3C6AD}"/>
          </ac:picMkLst>
        </pc:picChg>
        <pc:picChg chg="del">
          <ac:chgData name="Genaro Troiano" userId="f71c3b0e-ed33-4c9f-9f1b-24896d284439" providerId="ADAL" clId="{03346C4B-EDB1-46E9-AAAA-7187216C04DB}" dt="2021-06-09T17:12:00.317" v="1225" actId="478"/>
          <ac:picMkLst>
            <pc:docMk/>
            <pc:sldMk cId="355477332" sldId="3313"/>
            <ac:picMk id="81" creationId="{F636BD00-8624-4E1A-9962-FC61642EE090}"/>
          </ac:picMkLst>
        </pc:picChg>
        <pc:picChg chg="del">
          <ac:chgData name="Genaro Troiano" userId="f71c3b0e-ed33-4c9f-9f1b-24896d284439" providerId="ADAL" clId="{03346C4B-EDB1-46E9-AAAA-7187216C04DB}" dt="2021-06-09T17:12:01.533" v="1226" actId="478"/>
          <ac:picMkLst>
            <pc:docMk/>
            <pc:sldMk cId="355477332" sldId="3313"/>
            <ac:picMk id="83" creationId="{2F954372-FB4A-4479-8365-C3997641EF8E}"/>
          </ac:picMkLst>
        </pc:picChg>
      </pc:sldChg>
      <pc:sldChg chg="addSp delSp modSp add mod ord">
        <pc:chgData name="Genaro Troiano" userId="f71c3b0e-ed33-4c9f-9f1b-24896d284439" providerId="ADAL" clId="{03346C4B-EDB1-46E9-AAAA-7187216C04DB}" dt="2021-07-02T17:31:47.284" v="42772" actId="20577"/>
        <pc:sldMkLst>
          <pc:docMk/>
          <pc:sldMk cId="3285442369" sldId="3314"/>
        </pc:sldMkLst>
        <pc:spChg chg="mod">
          <ac:chgData name="Genaro Troiano" userId="f71c3b0e-ed33-4c9f-9f1b-24896d284439" providerId="ADAL" clId="{03346C4B-EDB1-46E9-AAAA-7187216C04DB}" dt="2021-06-30T18:44:50.936" v="35147" actId="6549"/>
          <ac:spMkLst>
            <pc:docMk/>
            <pc:sldMk cId="3285442369" sldId="3314"/>
            <ac:spMk id="2" creationId="{256F6E2B-EC74-4463-82DA-A3B772F51C77}"/>
          </ac:spMkLst>
        </pc:spChg>
        <pc:spChg chg="add mod">
          <ac:chgData name="Genaro Troiano" userId="f71c3b0e-ed33-4c9f-9f1b-24896d284439" providerId="ADAL" clId="{03346C4B-EDB1-46E9-AAAA-7187216C04DB}" dt="2021-06-30T19:37:05.595" v="35971" actId="1037"/>
          <ac:spMkLst>
            <pc:docMk/>
            <pc:sldMk cId="3285442369" sldId="3314"/>
            <ac:spMk id="3" creationId="{C2EC31E8-E2B6-4F6C-86F4-68A9A71F010F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4" creationId="{7A06DADB-0223-4B2E-87BD-2CF12796E5F9}"/>
          </ac:spMkLst>
        </pc:spChg>
        <pc:spChg chg="mod">
          <ac:chgData name="Genaro Troiano" userId="f71c3b0e-ed33-4c9f-9f1b-24896d284439" providerId="ADAL" clId="{03346C4B-EDB1-46E9-AAAA-7187216C04DB}" dt="2021-07-01T14:05:40.239" v="38621" actId="14100"/>
          <ac:spMkLst>
            <pc:docMk/>
            <pc:sldMk cId="3285442369" sldId="3314"/>
            <ac:spMk id="4" creationId="{88D79F43-07A0-4603-ADA7-338BF4E56A2B}"/>
          </ac:spMkLst>
        </pc:spChg>
        <pc:spChg chg="add mod">
          <ac:chgData name="Genaro Troiano" userId="f71c3b0e-ed33-4c9f-9f1b-24896d284439" providerId="ADAL" clId="{03346C4B-EDB1-46E9-AAAA-7187216C04DB}" dt="2021-07-01T14:02:24.656" v="38596" actId="14100"/>
          <ac:spMkLst>
            <pc:docMk/>
            <pc:sldMk cId="3285442369" sldId="3314"/>
            <ac:spMk id="5" creationId="{4D080357-32C0-49B3-8B56-853AACB932D6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6" creationId="{A1ADD085-F17C-419D-A0FB-072118B1BD68}"/>
          </ac:spMkLst>
        </pc:spChg>
        <pc:spChg chg="add del mod">
          <ac:chgData name="Genaro Troiano" userId="f71c3b0e-ed33-4c9f-9f1b-24896d284439" providerId="ADAL" clId="{03346C4B-EDB1-46E9-AAAA-7187216C04DB}" dt="2021-06-30T18:50:45.006" v="35172" actId="478"/>
          <ac:spMkLst>
            <pc:docMk/>
            <pc:sldMk cId="3285442369" sldId="3314"/>
            <ac:spMk id="8" creationId="{4DC09A44-B1F8-471F-8ABF-79AAC350EF63}"/>
          </ac:spMkLst>
        </pc:spChg>
        <pc:spChg chg="add del mod">
          <ac:chgData name="Genaro Troiano" userId="f71c3b0e-ed33-4c9f-9f1b-24896d284439" providerId="ADAL" clId="{03346C4B-EDB1-46E9-AAAA-7187216C04DB}" dt="2021-06-30T18:50:45.006" v="35172" actId="478"/>
          <ac:spMkLst>
            <pc:docMk/>
            <pc:sldMk cId="3285442369" sldId="3314"/>
            <ac:spMk id="9" creationId="{2E0DBED2-E4AB-482B-B8EB-94D898A1B019}"/>
          </ac:spMkLst>
        </pc:spChg>
        <pc:spChg chg="add del mod">
          <ac:chgData name="Genaro Troiano" userId="f71c3b0e-ed33-4c9f-9f1b-24896d284439" providerId="ADAL" clId="{03346C4B-EDB1-46E9-AAAA-7187216C04DB}" dt="2021-06-30T18:50:45.006" v="35172" actId="478"/>
          <ac:spMkLst>
            <pc:docMk/>
            <pc:sldMk cId="3285442369" sldId="3314"/>
            <ac:spMk id="10" creationId="{04C2D170-C774-4D14-920C-CAA231A775C7}"/>
          </ac:spMkLst>
        </pc:spChg>
        <pc:spChg chg="add del mod">
          <ac:chgData name="Genaro Troiano" userId="f71c3b0e-ed33-4c9f-9f1b-24896d284439" providerId="ADAL" clId="{03346C4B-EDB1-46E9-AAAA-7187216C04DB}" dt="2021-06-30T18:50:45.006" v="35172" actId="478"/>
          <ac:spMkLst>
            <pc:docMk/>
            <pc:sldMk cId="3285442369" sldId="3314"/>
            <ac:spMk id="11" creationId="{782A6085-52F3-49EF-BEF6-846A5EC289D0}"/>
          </ac:spMkLst>
        </pc:spChg>
        <pc:spChg chg="add del mod">
          <ac:chgData name="Genaro Troiano" userId="f71c3b0e-ed33-4c9f-9f1b-24896d284439" providerId="ADAL" clId="{03346C4B-EDB1-46E9-AAAA-7187216C04DB}" dt="2021-06-30T18:50:45.006" v="35172" actId="478"/>
          <ac:spMkLst>
            <pc:docMk/>
            <pc:sldMk cId="3285442369" sldId="3314"/>
            <ac:spMk id="12" creationId="{ADB6EAE8-4BE4-488B-B684-622CBD701F01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13" creationId="{B4016BF3-609C-48C7-BDDA-0AFDED6CE24A}"/>
          </ac:spMkLst>
        </pc:spChg>
        <pc:spChg chg="add del mod">
          <ac:chgData name="Genaro Troiano" userId="f71c3b0e-ed33-4c9f-9f1b-24896d284439" providerId="ADAL" clId="{03346C4B-EDB1-46E9-AAAA-7187216C04DB}" dt="2021-06-30T19:59:21.231" v="36516" actId="478"/>
          <ac:spMkLst>
            <pc:docMk/>
            <pc:sldMk cId="3285442369" sldId="3314"/>
            <ac:spMk id="13" creationId="{B8CE4B76-7ACA-4569-85CB-6265C28BFE23}"/>
          </ac:spMkLst>
        </pc:spChg>
        <pc:spChg chg="add mod">
          <ac:chgData name="Genaro Troiano" userId="f71c3b0e-ed33-4c9f-9f1b-24896d284439" providerId="ADAL" clId="{03346C4B-EDB1-46E9-AAAA-7187216C04DB}" dt="2021-07-01T11:57:19.218" v="36922" actId="408"/>
          <ac:spMkLst>
            <pc:docMk/>
            <pc:sldMk cId="3285442369" sldId="3314"/>
            <ac:spMk id="14" creationId="{61F79BF9-B011-4C2F-8A9D-EBF004E3ABD8}"/>
          </ac:spMkLst>
        </pc:spChg>
        <pc:spChg chg="add mod">
          <ac:chgData name="Genaro Troiano" userId="f71c3b0e-ed33-4c9f-9f1b-24896d284439" providerId="ADAL" clId="{03346C4B-EDB1-46E9-AAAA-7187216C04DB}" dt="2021-07-02T17:31:47.284" v="42772" actId="20577"/>
          <ac:spMkLst>
            <pc:docMk/>
            <pc:sldMk cId="3285442369" sldId="3314"/>
            <ac:spMk id="15" creationId="{64BD7B2E-D207-4CB6-AA19-E67302723026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15" creationId="{D5C8BDCA-6599-458E-802A-33DA8C260EA2}"/>
          </ac:spMkLst>
        </pc:spChg>
        <pc:spChg chg="add mod">
          <ac:chgData name="Genaro Troiano" userId="f71c3b0e-ed33-4c9f-9f1b-24896d284439" providerId="ADAL" clId="{03346C4B-EDB1-46E9-AAAA-7187216C04DB}" dt="2021-07-01T11:57:19.218" v="36922" actId="408"/>
          <ac:spMkLst>
            <pc:docMk/>
            <pc:sldMk cId="3285442369" sldId="3314"/>
            <ac:spMk id="16" creationId="{F2B95D53-8FE4-496A-9626-53311B85959D}"/>
          </ac:spMkLst>
        </pc:spChg>
        <pc:spChg chg="add mod">
          <ac:chgData name="Genaro Troiano" userId="f71c3b0e-ed33-4c9f-9f1b-24896d284439" providerId="ADAL" clId="{03346C4B-EDB1-46E9-AAAA-7187216C04DB}" dt="2021-07-01T11:57:19.218" v="36922" actId="408"/>
          <ac:spMkLst>
            <pc:docMk/>
            <pc:sldMk cId="3285442369" sldId="3314"/>
            <ac:spMk id="17" creationId="{7A40767D-FC00-4E0B-8CE3-BC267FA6F38C}"/>
          </ac:spMkLst>
        </pc:spChg>
        <pc:spChg chg="add mod">
          <ac:chgData name="Genaro Troiano" userId="f71c3b0e-ed33-4c9f-9f1b-24896d284439" providerId="ADAL" clId="{03346C4B-EDB1-46E9-AAAA-7187216C04DB}" dt="2021-06-30T19:07:29.251" v="35452" actId="1038"/>
          <ac:spMkLst>
            <pc:docMk/>
            <pc:sldMk cId="3285442369" sldId="3314"/>
            <ac:spMk id="18" creationId="{81447321-93F3-40A8-B8D5-2A5A3EB941F0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18" creationId="{8F06AC58-57D6-4207-9243-EF2C3C2E3527}"/>
          </ac:spMkLst>
        </pc:spChg>
        <pc:spChg chg="add mod">
          <ac:chgData name="Genaro Troiano" userId="f71c3b0e-ed33-4c9f-9f1b-24896d284439" providerId="ADAL" clId="{03346C4B-EDB1-46E9-AAAA-7187216C04DB}" dt="2021-07-01T14:08:49.215" v="38798" actId="552"/>
          <ac:spMkLst>
            <pc:docMk/>
            <pc:sldMk cId="3285442369" sldId="3314"/>
            <ac:spMk id="20" creationId="{31C9EE43-328F-4D84-BB65-0473B4DB7B96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20" creationId="{420D03D4-93C7-47F3-8380-3205939D7CAB}"/>
          </ac:spMkLst>
        </pc:spChg>
        <pc:spChg chg="add mod">
          <ac:chgData name="Genaro Troiano" userId="f71c3b0e-ed33-4c9f-9f1b-24896d284439" providerId="ADAL" clId="{03346C4B-EDB1-46E9-AAAA-7187216C04DB}" dt="2021-06-30T19:37:28.749" v="36063" actId="1038"/>
          <ac:spMkLst>
            <pc:docMk/>
            <pc:sldMk cId="3285442369" sldId="3314"/>
            <ac:spMk id="23" creationId="{0B0CC57E-60AE-4180-99B1-B89E1D0C8AC7}"/>
          </ac:spMkLst>
        </pc:spChg>
        <pc:spChg chg="add mod">
          <ac:chgData name="Genaro Troiano" userId="f71c3b0e-ed33-4c9f-9f1b-24896d284439" providerId="ADAL" clId="{03346C4B-EDB1-46E9-AAAA-7187216C04DB}" dt="2021-07-01T11:58:56.901" v="36948" actId="1037"/>
          <ac:spMkLst>
            <pc:docMk/>
            <pc:sldMk cId="3285442369" sldId="3314"/>
            <ac:spMk id="24" creationId="{E2EDFCBE-3902-4D18-A168-BF7488450EF0}"/>
          </ac:spMkLst>
        </pc:spChg>
        <pc:spChg chg="add mod">
          <ac:chgData name="Genaro Troiano" userId="f71c3b0e-ed33-4c9f-9f1b-24896d284439" providerId="ADAL" clId="{03346C4B-EDB1-46E9-AAAA-7187216C04DB}" dt="2021-07-01T14:06:37.976" v="38638" actId="14100"/>
          <ac:spMkLst>
            <pc:docMk/>
            <pc:sldMk cId="3285442369" sldId="3314"/>
            <ac:spMk id="25" creationId="{39C49EE4-8E35-4157-B2F1-1BF42A50B667}"/>
          </ac:spMkLst>
        </pc:spChg>
        <pc:spChg chg="add mod">
          <ac:chgData name="Genaro Troiano" userId="f71c3b0e-ed33-4c9f-9f1b-24896d284439" providerId="ADAL" clId="{03346C4B-EDB1-46E9-AAAA-7187216C04DB}" dt="2021-07-01T14:06:55.064" v="38643" actId="1036"/>
          <ac:spMkLst>
            <pc:docMk/>
            <pc:sldMk cId="3285442369" sldId="3314"/>
            <ac:spMk id="26" creationId="{ED0EFF13-DD7E-4704-BC86-AFF6ED44273D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40" creationId="{C414349E-BC51-4CE7-83F9-CA0B9287B7C5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42" creationId="{FBCBF828-9FB0-4139-A200-E3850D5E2DB4}"/>
          </ac:spMkLst>
        </pc:spChg>
        <pc:spChg chg="add mod">
          <ac:chgData name="Genaro Troiano" userId="f71c3b0e-ed33-4c9f-9f1b-24896d284439" providerId="ADAL" clId="{03346C4B-EDB1-46E9-AAAA-7187216C04DB}" dt="2021-07-01T14:08:49.215" v="38798" actId="552"/>
          <ac:spMkLst>
            <pc:docMk/>
            <pc:sldMk cId="3285442369" sldId="3314"/>
            <ac:spMk id="47" creationId="{02E06651-1B02-442E-A2F4-7EAD66A38689}"/>
          </ac:spMkLst>
        </pc:spChg>
        <pc:spChg chg="add mod">
          <ac:chgData name="Genaro Troiano" userId="f71c3b0e-ed33-4c9f-9f1b-24896d284439" providerId="ADAL" clId="{03346C4B-EDB1-46E9-AAAA-7187216C04DB}" dt="2021-07-01T17:07:42.043" v="40409" actId="1038"/>
          <ac:spMkLst>
            <pc:docMk/>
            <pc:sldMk cId="3285442369" sldId="3314"/>
            <ac:spMk id="50" creationId="{0B236CA6-6F91-4456-B846-7F75F7536335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51" creationId="{68D04704-97E7-408E-BC07-B3E172225F5C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53" creationId="{2C0F17EA-23B8-45EB-A3CC-7B55A61BCBE9}"/>
          </ac:spMkLst>
        </pc:spChg>
        <pc:spChg chg="add mod">
          <ac:chgData name="Genaro Troiano" userId="f71c3b0e-ed33-4c9f-9f1b-24896d284439" providerId="ADAL" clId="{03346C4B-EDB1-46E9-AAAA-7187216C04DB}" dt="2021-07-01T13:15:57.351" v="38415" actId="1038"/>
          <ac:spMkLst>
            <pc:docMk/>
            <pc:sldMk cId="3285442369" sldId="3314"/>
            <ac:spMk id="53" creationId="{DB563229-489D-4E31-9E04-22F5E92EFFB6}"/>
          </ac:spMkLst>
        </pc:spChg>
        <pc:spChg chg="add mod">
          <ac:chgData name="Genaro Troiano" userId="f71c3b0e-ed33-4c9f-9f1b-24896d284439" providerId="ADAL" clId="{03346C4B-EDB1-46E9-AAAA-7187216C04DB}" dt="2021-07-01T11:58:56.901" v="36948" actId="1037"/>
          <ac:spMkLst>
            <pc:docMk/>
            <pc:sldMk cId="3285442369" sldId="3314"/>
            <ac:spMk id="55" creationId="{979ECF93-3392-4949-A3DB-2376F9345C86}"/>
          </ac:spMkLst>
        </pc:spChg>
        <pc:spChg chg="add mod">
          <ac:chgData name="Genaro Troiano" userId="f71c3b0e-ed33-4c9f-9f1b-24896d284439" providerId="ADAL" clId="{03346C4B-EDB1-46E9-AAAA-7187216C04DB}" dt="2021-07-01T11:58:56.901" v="36948" actId="1037"/>
          <ac:spMkLst>
            <pc:docMk/>
            <pc:sldMk cId="3285442369" sldId="3314"/>
            <ac:spMk id="56" creationId="{0CE15724-48F6-4F71-AA93-D05E3CCCEAEC}"/>
          </ac:spMkLst>
        </pc:spChg>
        <pc:spChg chg="add mod">
          <ac:chgData name="Genaro Troiano" userId="f71c3b0e-ed33-4c9f-9f1b-24896d284439" providerId="ADAL" clId="{03346C4B-EDB1-46E9-AAAA-7187216C04DB}" dt="2021-07-01T11:58:56.901" v="36948" actId="1037"/>
          <ac:spMkLst>
            <pc:docMk/>
            <pc:sldMk cId="3285442369" sldId="3314"/>
            <ac:spMk id="57" creationId="{AC61E720-99BC-4721-AC95-D076A5D85C2B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57" creationId="{F7D9D346-EF35-47CD-8F7E-1389DB74F816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58" creationId="{0382701E-354A-4F1C-B010-082A4A76B83A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63" creationId="{200429B7-A194-4CC7-A963-2D7BB563F30F}"/>
          </ac:spMkLst>
        </pc:spChg>
        <pc:spChg chg="add mod">
          <ac:chgData name="Genaro Troiano" userId="f71c3b0e-ed33-4c9f-9f1b-24896d284439" providerId="ADAL" clId="{03346C4B-EDB1-46E9-AAAA-7187216C04DB}" dt="2021-07-01T17:07:48.020" v="40429" actId="1037"/>
          <ac:spMkLst>
            <pc:docMk/>
            <pc:sldMk cId="3285442369" sldId="3314"/>
            <ac:spMk id="63" creationId="{7FAEE8D5-D10B-4171-BF3F-20D2C475FF76}"/>
          </ac:spMkLst>
        </pc:spChg>
        <pc:spChg chg="add mod">
          <ac:chgData name="Genaro Troiano" userId="f71c3b0e-ed33-4c9f-9f1b-24896d284439" providerId="ADAL" clId="{03346C4B-EDB1-46E9-AAAA-7187216C04DB}" dt="2021-07-01T14:07:21.419" v="38680" actId="1036"/>
          <ac:spMkLst>
            <pc:docMk/>
            <pc:sldMk cId="3285442369" sldId="3314"/>
            <ac:spMk id="67" creationId="{E0EF78A2-5F0A-4935-A2EA-F3F7A40CB4D7}"/>
          </ac:spMkLst>
        </pc:spChg>
        <pc:spChg chg="add mod">
          <ac:chgData name="Genaro Troiano" userId="f71c3b0e-ed33-4c9f-9f1b-24896d284439" providerId="ADAL" clId="{03346C4B-EDB1-46E9-AAAA-7187216C04DB}" dt="2021-07-01T14:08:49.215" v="38798" actId="552"/>
          <ac:spMkLst>
            <pc:docMk/>
            <pc:sldMk cId="3285442369" sldId="3314"/>
            <ac:spMk id="70" creationId="{6B468D07-FB6B-4DC2-B195-6D51A6844AF2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75" creationId="{F555A83A-93AE-4ACF-92A8-6024E7AB31D2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76" creationId="{F187DFC1-D05F-47D4-8F0D-EBFC41E845A8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78" creationId="{AAC7EDEA-866D-46E2-ACF0-01C2013A9B65}"/>
          </ac:spMkLst>
        </pc:spChg>
        <pc:spChg chg="add mod">
          <ac:chgData name="Genaro Troiano" userId="f71c3b0e-ed33-4c9f-9f1b-24896d284439" providerId="ADAL" clId="{03346C4B-EDB1-46E9-AAAA-7187216C04DB}" dt="2021-07-01T17:07:56.059" v="40443" actId="1037"/>
          <ac:spMkLst>
            <pc:docMk/>
            <pc:sldMk cId="3285442369" sldId="3314"/>
            <ac:spMk id="81" creationId="{C869FCDB-4A9A-482D-9695-275765B1C515}"/>
          </ac:spMkLst>
        </pc:spChg>
        <pc:spChg chg="add mod">
          <ac:chgData name="Genaro Troiano" userId="f71c3b0e-ed33-4c9f-9f1b-24896d284439" providerId="ADAL" clId="{03346C4B-EDB1-46E9-AAAA-7187216C04DB}" dt="2021-07-01T14:07:37.571" v="38748" actId="1036"/>
          <ac:spMkLst>
            <pc:docMk/>
            <pc:sldMk cId="3285442369" sldId="3314"/>
            <ac:spMk id="83" creationId="{CE74DECA-E86C-4329-A355-F14F6FE035E8}"/>
          </ac:spMkLst>
        </pc:spChg>
        <pc:spChg chg="add mod">
          <ac:chgData name="Genaro Troiano" userId="f71c3b0e-ed33-4c9f-9f1b-24896d284439" providerId="ADAL" clId="{03346C4B-EDB1-46E9-AAAA-7187216C04DB}" dt="2021-07-01T17:08:15.546" v="40450" actId="6549"/>
          <ac:spMkLst>
            <pc:docMk/>
            <pc:sldMk cId="3285442369" sldId="3314"/>
            <ac:spMk id="85" creationId="{5E7A5932-95C6-4644-B32D-BEE106FDAF19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87" creationId="{DF43C71E-CFF5-4CA6-92DB-EEE0D5A6E89D}"/>
          </ac:spMkLst>
        </pc:spChg>
        <pc:spChg chg="add mod">
          <ac:chgData name="Genaro Troiano" userId="f71c3b0e-ed33-4c9f-9f1b-24896d284439" providerId="ADAL" clId="{03346C4B-EDB1-46E9-AAAA-7187216C04DB}" dt="2021-07-01T14:07:46.346" v="38795" actId="1036"/>
          <ac:spMkLst>
            <pc:docMk/>
            <pc:sldMk cId="3285442369" sldId="3314"/>
            <ac:spMk id="89" creationId="{15E61840-1635-47F3-AF93-7BD97D90BA15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89" creationId="{B48BE7D8-09B6-43DC-BF90-786A9D80B1F5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91" creationId="{7B7E3764-45A3-412A-B3C8-00C85BE21BD6}"/>
          </ac:spMkLst>
        </pc:spChg>
        <pc:spChg chg="add mod">
          <ac:chgData name="Genaro Troiano" userId="f71c3b0e-ed33-4c9f-9f1b-24896d284439" providerId="ADAL" clId="{03346C4B-EDB1-46E9-AAAA-7187216C04DB}" dt="2021-07-01T17:42:49.395" v="40797" actId="6549"/>
          <ac:spMkLst>
            <pc:docMk/>
            <pc:sldMk cId="3285442369" sldId="3314"/>
            <ac:spMk id="92" creationId="{5D4799CF-50E2-4FE9-BEE0-34FF83F0DE6E}"/>
          </ac:spMkLst>
        </pc:spChg>
        <pc:spChg chg="add mod">
          <ac:chgData name="Genaro Troiano" userId="f71c3b0e-ed33-4c9f-9f1b-24896d284439" providerId="ADAL" clId="{03346C4B-EDB1-46E9-AAAA-7187216C04DB}" dt="2021-07-01T14:07:43.032" v="38772" actId="1036"/>
          <ac:spMkLst>
            <pc:docMk/>
            <pc:sldMk cId="3285442369" sldId="3314"/>
            <ac:spMk id="97" creationId="{8A7553BE-4F70-434B-841D-979C315ECBEE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98" creationId="{5E90BD5C-825B-4DB7-9B96-D5709862262D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100" creationId="{5ADC5742-904C-40D8-9E75-CD1D2A93D4DB}"/>
          </ac:spMkLst>
        </pc:spChg>
        <pc:spChg chg="add mod">
          <ac:chgData name="Genaro Troiano" userId="f71c3b0e-ed33-4c9f-9f1b-24896d284439" providerId="ADAL" clId="{03346C4B-EDB1-46E9-AAAA-7187216C04DB}" dt="2021-06-30T19:58:16.307" v="36502"/>
          <ac:spMkLst>
            <pc:docMk/>
            <pc:sldMk cId="3285442369" sldId="3314"/>
            <ac:spMk id="101" creationId="{D040B8E4-6599-4877-817A-9B585252A929}"/>
          </ac:spMkLst>
        </pc:spChg>
        <pc:spChg chg="add mod">
          <ac:chgData name="Genaro Troiano" userId="f71c3b0e-ed33-4c9f-9f1b-24896d284439" providerId="ADAL" clId="{03346C4B-EDB1-46E9-AAAA-7187216C04DB}" dt="2021-06-30T19:58:51.272" v="36509" actId="20577"/>
          <ac:spMkLst>
            <pc:docMk/>
            <pc:sldMk cId="3285442369" sldId="3314"/>
            <ac:spMk id="102" creationId="{0F615665-8A0E-4AE6-9D68-96DF9EC8283E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102" creationId="{9A799869-E18A-4DCE-8E2F-C93D97F87951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104" creationId="{731D68C2-738A-4BA8-8363-55A15F8C25ED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105" creationId="{2DEE3ECC-1E4A-4407-8CF4-870A4A36409D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107" creationId="{7CC39DD5-4EDC-4ADC-896F-61806F61D957}"/>
          </ac:spMkLst>
        </pc:spChg>
        <pc:spChg chg="add mod">
          <ac:chgData name="Genaro Troiano" userId="f71c3b0e-ed33-4c9f-9f1b-24896d284439" providerId="ADAL" clId="{03346C4B-EDB1-46E9-AAAA-7187216C04DB}" dt="2021-07-01T17:07:30.543" v="40394" actId="14100"/>
          <ac:spMkLst>
            <pc:docMk/>
            <pc:sldMk cId="3285442369" sldId="3314"/>
            <ac:spMk id="109" creationId="{45CAF046-6B03-4E37-81BE-26F1775C385F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109" creationId="{9AD76845-D554-4641-847C-D53D437F4711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111" creationId="{844800E8-539F-4AB2-8381-C1BC6681A93A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113" creationId="{2FE14799-4CC6-4A23-AD8E-4EFF57C9AE38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115" creationId="{BE9709FA-03A2-4485-87F7-3C998A9EDF64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116" creationId="{A9EF0B16-D06D-4757-8123-D207C0475E02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118" creationId="{38557AF8-6659-4387-A918-6E02034C9F84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120" creationId="{863C734E-9D2A-42A2-A506-EE0E275D314C}"/>
          </ac:spMkLst>
        </pc:spChg>
        <pc:spChg chg="del">
          <ac:chgData name="Genaro Troiano" userId="f71c3b0e-ed33-4c9f-9f1b-24896d284439" providerId="ADAL" clId="{03346C4B-EDB1-46E9-AAAA-7187216C04DB}" dt="2021-06-09T13:59:07.395" v="231" actId="478"/>
          <ac:spMkLst>
            <pc:docMk/>
            <pc:sldMk cId="3285442369" sldId="3314"/>
            <ac:spMk id="122" creationId="{4EBF13AA-653F-4D4F-A935-85D3A0BC9254}"/>
          </ac:spMkLst>
        </pc:spChg>
        <pc:graphicFrameChg chg="add mod modGraphic">
          <ac:chgData name="Genaro Troiano" userId="f71c3b0e-ed33-4c9f-9f1b-24896d284439" providerId="ADAL" clId="{03346C4B-EDB1-46E9-AAAA-7187216C04DB}" dt="2021-06-09T18:15:45.834" v="2575" actId="6549"/>
          <ac:graphicFrameMkLst>
            <pc:docMk/>
            <pc:sldMk cId="3285442369" sldId="3314"/>
            <ac:graphicFrameMk id="62" creationId="{CED7E179-D926-41C9-9504-4C3DA8C5FB62}"/>
          </ac:graphicFrameMkLst>
        </pc:graphicFrameChg>
        <pc:picChg chg="mod">
          <ac:chgData name="Genaro Troiano" userId="f71c3b0e-ed33-4c9f-9f1b-24896d284439" providerId="ADAL" clId="{03346C4B-EDB1-46E9-AAAA-7187216C04DB}" dt="2021-06-09T13:59:19.349" v="233" actId="14100"/>
          <ac:picMkLst>
            <pc:docMk/>
            <pc:sldMk cId="3285442369" sldId="3314"/>
            <ac:picMk id="5" creationId="{2875321C-39C2-42B9-9DB5-08AF250294DC}"/>
          </ac:picMkLst>
        </pc:picChg>
        <pc:picChg chg="mod">
          <ac:chgData name="Genaro Troiano" userId="f71c3b0e-ed33-4c9f-9f1b-24896d284439" providerId="ADAL" clId="{03346C4B-EDB1-46E9-AAAA-7187216C04DB}" dt="2021-06-30T18:44:19.389" v="35082" actId="14100"/>
          <ac:picMkLst>
            <pc:docMk/>
            <pc:sldMk cId="3285442369" sldId="3314"/>
            <ac:picMk id="7" creationId="{760B0F5D-9589-4657-8789-B79B690AA46F}"/>
          </ac:picMkLst>
        </pc:picChg>
        <pc:picChg chg="del">
          <ac:chgData name="Genaro Troiano" userId="f71c3b0e-ed33-4c9f-9f1b-24896d284439" providerId="ADAL" clId="{03346C4B-EDB1-46E9-AAAA-7187216C04DB}" dt="2021-06-09T13:59:07.395" v="231" actId="478"/>
          <ac:picMkLst>
            <pc:docMk/>
            <pc:sldMk cId="3285442369" sldId="3314"/>
            <ac:picMk id="12" creationId="{10B0B932-0FD9-4CD9-82CA-47443BB3C6AD}"/>
          </ac:picMkLst>
        </pc:picChg>
        <pc:picChg chg="mod">
          <ac:chgData name="Genaro Troiano" userId="f71c3b0e-ed33-4c9f-9f1b-24896d284439" providerId="ADAL" clId="{03346C4B-EDB1-46E9-AAAA-7187216C04DB}" dt="2021-06-30T18:44:01.667" v="35070" actId="14100"/>
          <ac:picMkLst>
            <pc:docMk/>
            <pc:sldMk cId="3285442369" sldId="3314"/>
            <ac:picMk id="64" creationId="{0BA355E5-6025-4854-B704-3E3D2B780D82}"/>
          </ac:picMkLst>
        </pc:picChg>
        <pc:picChg chg="mod">
          <ac:chgData name="Genaro Troiano" userId="f71c3b0e-ed33-4c9f-9f1b-24896d284439" providerId="ADAL" clId="{03346C4B-EDB1-46E9-AAAA-7187216C04DB}" dt="2021-06-30T18:44:11.244" v="35080" actId="1037"/>
          <ac:picMkLst>
            <pc:docMk/>
            <pc:sldMk cId="3285442369" sldId="3314"/>
            <ac:picMk id="66" creationId="{6F7EFC1F-FD0E-41D9-A2F4-A65E56894213}"/>
          </ac:picMkLst>
        </pc:picChg>
        <pc:picChg chg="del">
          <ac:chgData name="Genaro Troiano" userId="f71c3b0e-ed33-4c9f-9f1b-24896d284439" providerId="ADAL" clId="{03346C4B-EDB1-46E9-AAAA-7187216C04DB}" dt="2021-06-09T13:59:07.395" v="231" actId="478"/>
          <ac:picMkLst>
            <pc:docMk/>
            <pc:sldMk cId="3285442369" sldId="3314"/>
            <ac:picMk id="81" creationId="{F636BD00-8624-4E1A-9962-FC61642EE090}"/>
          </ac:picMkLst>
        </pc:picChg>
        <pc:picChg chg="del">
          <ac:chgData name="Genaro Troiano" userId="f71c3b0e-ed33-4c9f-9f1b-24896d284439" providerId="ADAL" clId="{03346C4B-EDB1-46E9-AAAA-7187216C04DB}" dt="2021-06-09T13:59:07.395" v="231" actId="478"/>
          <ac:picMkLst>
            <pc:docMk/>
            <pc:sldMk cId="3285442369" sldId="3314"/>
            <ac:picMk id="83" creationId="{2F954372-FB4A-4479-8365-C3997641EF8E}"/>
          </ac:picMkLst>
        </pc:picChg>
        <pc:cxnChg chg="del mod">
          <ac:chgData name="Genaro Troiano" userId="f71c3b0e-ed33-4c9f-9f1b-24896d284439" providerId="ADAL" clId="{03346C4B-EDB1-46E9-AAAA-7187216C04DB}" dt="2021-06-09T13:59:07.395" v="231" actId="478"/>
          <ac:cxnSpMkLst>
            <pc:docMk/>
            <pc:sldMk cId="3285442369" sldId="3314"/>
            <ac:cxnSpMk id="8" creationId="{0320599C-8FC2-44C1-826F-2CF3CC2CFC6D}"/>
          </ac:cxnSpMkLst>
        </pc:cxnChg>
        <pc:cxnChg chg="del mod">
          <ac:chgData name="Genaro Troiano" userId="f71c3b0e-ed33-4c9f-9f1b-24896d284439" providerId="ADAL" clId="{03346C4B-EDB1-46E9-AAAA-7187216C04DB}" dt="2021-06-09T13:59:07.395" v="231" actId="478"/>
          <ac:cxnSpMkLst>
            <pc:docMk/>
            <pc:sldMk cId="3285442369" sldId="3314"/>
            <ac:cxnSpMk id="9" creationId="{C94FC686-CEFA-4380-8087-6B0F32F2042B}"/>
          </ac:cxnSpMkLst>
        </pc:cxnChg>
        <pc:cxnChg chg="del mod">
          <ac:chgData name="Genaro Troiano" userId="f71c3b0e-ed33-4c9f-9f1b-24896d284439" providerId="ADAL" clId="{03346C4B-EDB1-46E9-AAAA-7187216C04DB}" dt="2021-06-09T13:59:07.395" v="231" actId="478"/>
          <ac:cxnSpMkLst>
            <pc:docMk/>
            <pc:sldMk cId="3285442369" sldId="3314"/>
            <ac:cxnSpMk id="10" creationId="{EBA06B1E-F526-4A51-AE35-42C051711E5C}"/>
          </ac:cxnSpMkLst>
        </pc:cxnChg>
        <pc:cxnChg chg="del mod">
          <ac:chgData name="Genaro Troiano" userId="f71c3b0e-ed33-4c9f-9f1b-24896d284439" providerId="ADAL" clId="{03346C4B-EDB1-46E9-AAAA-7187216C04DB}" dt="2021-06-09T13:59:07.395" v="231" actId="478"/>
          <ac:cxnSpMkLst>
            <pc:docMk/>
            <pc:sldMk cId="3285442369" sldId="3314"/>
            <ac:cxnSpMk id="16" creationId="{F06F98BB-2EE8-4C0C-B9EC-34EBA25AFF34}"/>
          </ac:cxnSpMkLst>
        </pc:cxnChg>
        <pc:cxnChg chg="add mod">
          <ac:chgData name="Genaro Troiano" userId="f71c3b0e-ed33-4c9f-9f1b-24896d284439" providerId="ADAL" clId="{03346C4B-EDB1-46E9-AAAA-7187216C04DB}" dt="2021-07-01T13:59:10.330" v="38590" actId="14100"/>
          <ac:cxnSpMkLst>
            <pc:docMk/>
            <pc:sldMk cId="3285442369" sldId="3314"/>
            <ac:cxnSpMk id="19" creationId="{3CE1CCC5-5937-46AC-B233-565171772E93}"/>
          </ac:cxnSpMkLst>
        </pc:cxnChg>
        <pc:cxnChg chg="del mod">
          <ac:chgData name="Genaro Troiano" userId="f71c3b0e-ed33-4c9f-9f1b-24896d284439" providerId="ADAL" clId="{03346C4B-EDB1-46E9-AAAA-7187216C04DB}" dt="2021-06-09T13:59:07.395" v="231" actId="478"/>
          <ac:cxnSpMkLst>
            <pc:docMk/>
            <pc:sldMk cId="3285442369" sldId="3314"/>
            <ac:cxnSpMk id="21" creationId="{E27C207E-60E5-454B-886F-B4FE9C6E302A}"/>
          </ac:cxnSpMkLst>
        </pc:cxnChg>
        <pc:cxnChg chg="add mod">
          <ac:chgData name="Genaro Troiano" userId="f71c3b0e-ed33-4c9f-9f1b-24896d284439" providerId="ADAL" clId="{03346C4B-EDB1-46E9-AAAA-7187216C04DB}" dt="2021-07-01T14:05:40.239" v="38621" actId="14100"/>
          <ac:cxnSpMkLst>
            <pc:docMk/>
            <pc:sldMk cId="3285442369" sldId="3314"/>
            <ac:cxnSpMk id="22" creationId="{C81FA919-C9F4-40B1-B683-74279E72C73E}"/>
          </ac:cxnSpMkLst>
        </pc:cxnChg>
        <pc:cxnChg chg="add mod">
          <ac:chgData name="Genaro Troiano" userId="f71c3b0e-ed33-4c9f-9f1b-24896d284439" providerId="ADAL" clId="{03346C4B-EDB1-46E9-AAAA-7187216C04DB}" dt="2021-07-01T14:06:37.976" v="38638" actId="14100"/>
          <ac:cxnSpMkLst>
            <pc:docMk/>
            <pc:sldMk cId="3285442369" sldId="3314"/>
            <ac:cxnSpMk id="28" creationId="{D5325502-7EC6-4584-AAAE-9F45C5994632}"/>
          </ac:cxnSpMkLst>
        </pc:cxnChg>
        <pc:cxnChg chg="add del mod">
          <ac:chgData name="Genaro Troiano" userId="f71c3b0e-ed33-4c9f-9f1b-24896d284439" providerId="ADAL" clId="{03346C4B-EDB1-46E9-AAAA-7187216C04DB}" dt="2021-06-30T19:18:48.980" v="35675" actId="478"/>
          <ac:cxnSpMkLst>
            <pc:docMk/>
            <pc:sldMk cId="3285442369" sldId="3314"/>
            <ac:cxnSpMk id="31" creationId="{809B0C4D-0944-43B5-8BD0-C073151E8E24}"/>
          </ac:cxnSpMkLst>
        </pc:cxnChg>
        <pc:cxnChg chg="del">
          <ac:chgData name="Genaro Troiano" userId="f71c3b0e-ed33-4c9f-9f1b-24896d284439" providerId="ADAL" clId="{03346C4B-EDB1-46E9-AAAA-7187216C04DB}" dt="2021-06-09T13:59:07.395" v="231" actId="478"/>
          <ac:cxnSpMkLst>
            <pc:docMk/>
            <pc:sldMk cId="3285442369" sldId="3314"/>
            <ac:cxnSpMk id="35" creationId="{40B5061B-7F97-4A7A-8047-F07494B74A52}"/>
          </ac:cxnSpMkLst>
        </pc:cxnChg>
        <pc:cxnChg chg="del mod">
          <ac:chgData name="Genaro Troiano" userId="f71c3b0e-ed33-4c9f-9f1b-24896d284439" providerId="ADAL" clId="{03346C4B-EDB1-46E9-AAAA-7187216C04DB}" dt="2021-06-09T13:59:07.395" v="231" actId="478"/>
          <ac:cxnSpMkLst>
            <pc:docMk/>
            <pc:sldMk cId="3285442369" sldId="3314"/>
            <ac:cxnSpMk id="36" creationId="{3592A996-A299-4C14-B3A8-02C07B831055}"/>
          </ac:cxnSpMkLst>
        </pc:cxnChg>
        <pc:cxnChg chg="add del mod">
          <ac:chgData name="Genaro Troiano" userId="f71c3b0e-ed33-4c9f-9f1b-24896d284439" providerId="ADAL" clId="{03346C4B-EDB1-46E9-AAAA-7187216C04DB}" dt="2021-06-30T19:19:01.971" v="35677" actId="478"/>
          <ac:cxnSpMkLst>
            <pc:docMk/>
            <pc:sldMk cId="3285442369" sldId="3314"/>
            <ac:cxnSpMk id="40" creationId="{87EEE6AC-56D3-4AED-ACF7-5C3C17C48370}"/>
          </ac:cxnSpMkLst>
        </pc:cxnChg>
        <pc:cxnChg chg="add mod">
          <ac:chgData name="Genaro Troiano" userId="f71c3b0e-ed33-4c9f-9f1b-24896d284439" providerId="ADAL" clId="{03346C4B-EDB1-46E9-AAAA-7187216C04DB}" dt="2021-07-01T14:06:55.064" v="38643" actId="1036"/>
          <ac:cxnSpMkLst>
            <pc:docMk/>
            <pc:sldMk cId="3285442369" sldId="3314"/>
            <ac:cxnSpMk id="42" creationId="{18B91668-56C3-4CE3-BC8A-9C58D069BA74}"/>
          </ac:cxnSpMkLst>
        </pc:cxnChg>
        <pc:cxnChg chg="del mod">
          <ac:chgData name="Genaro Troiano" userId="f71c3b0e-ed33-4c9f-9f1b-24896d284439" providerId="ADAL" clId="{03346C4B-EDB1-46E9-AAAA-7187216C04DB}" dt="2021-06-09T13:59:07.395" v="231" actId="478"/>
          <ac:cxnSpMkLst>
            <pc:docMk/>
            <pc:sldMk cId="3285442369" sldId="3314"/>
            <ac:cxnSpMk id="43" creationId="{688BCDEF-1850-4103-8991-32EED0507C13}"/>
          </ac:cxnSpMkLst>
        </pc:cxnChg>
        <pc:cxnChg chg="add mod">
          <ac:chgData name="Genaro Troiano" userId="f71c3b0e-ed33-4c9f-9f1b-24896d284439" providerId="ADAL" clId="{03346C4B-EDB1-46E9-AAAA-7187216C04DB}" dt="2021-06-30T19:20:23.033" v="35684" actId="1076"/>
          <ac:cxnSpMkLst>
            <pc:docMk/>
            <pc:sldMk cId="3285442369" sldId="3314"/>
            <ac:cxnSpMk id="45" creationId="{850DA7CB-278E-46A3-861F-55B508A22271}"/>
          </ac:cxnSpMkLst>
        </pc:cxnChg>
        <pc:cxnChg chg="del mod">
          <ac:chgData name="Genaro Troiano" userId="f71c3b0e-ed33-4c9f-9f1b-24896d284439" providerId="ADAL" clId="{03346C4B-EDB1-46E9-AAAA-7187216C04DB}" dt="2021-06-09T13:59:07.395" v="231" actId="478"/>
          <ac:cxnSpMkLst>
            <pc:docMk/>
            <pc:sldMk cId="3285442369" sldId="3314"/>
            <ac:cxnSpMk id="48" creationId="{326C9890-433F-4471-B688-B7EF24D6DFE8}"/>
          </ac:cxnSpMkLst>
        </pc:cxnChg>
        <pc:cxnChg chg="add mod">
          <ac:chgData name="Genaro Troiano" userId="f71c3b0e-ed33-4c9f-9f1b-24896d284439" providerId="ADAL" clId="{03346C4B-EDB1-46E9-AAAA-7187216C04DB}" dt="2021-07-01T13:15:57.351" v="38415" actId="1038"/>
          <ac:cxnSpMkLst>
            <pc:docMk/>
            <pc:sldMk cId="3285442369" sldId="3314"/>
            <ac:cxnSpMk id="49" creationId="{FD900109-643A-4EEA-A9D8-00535B676446}"/>
          </ac:cxnSpMkLst>
        </pc:cxnChg>
        <pc:cxnChg chg="add mod">
          <ac:chgData name="Genaro Troiano" userId="f71c3b0e-ed33-4c9f-9f1b-24896d284439" providerId="ADAL" clId="{03346C4B-EDB1-46E9-AAAA-7187216C04DB}" dt="2021-07-01T11:57:42.938" v="36929" actId="14100"/>
          <ac:cxnSpMkLst>
            <pc:docMk/>
            <pc:sldMk cId="3285442369" sldId="3314"/>
            <ac:cxnSpMk id="51" creationId="{40DF9ED2-5A0A-4F13-B008-CC75FCAC54AB}"/>
          </ac:cxnSpMkLst>
        </pc:cxnChg>
        <pc:cxnChg chg="add mod">
          <ac:chgData name="Genaro Troiano" userId="f71c3b0e-ed33-4c9f-9f1b-24896d284439" providerId="ADAL" clId="{03346C4B-EDB1-46E9-AAAA-7187216C04DB}" dt="2021-07-01T17:07:42.043" v="40409" actId="1038"/>
          <ac:cxnSpMkLst>
            <pc:docMk/>
            <pc:sldMk cId="3285442369" sldId="3314"/>
            <ac:cxnSpMk id="52" creationId="{8B67AFB8-FE54-4A5F-ADED-3B1CA252C625}"/>
          </ac:cxnSpMkLst>
        </pc:cxnChg>
        <pc:cxnChg chg="del mod">
          <ac:chgData name="Genaro Troiano" userId="f71c3b0e-ed33-4c9f-9f1b-24896d284439" providerId="ADAL" clId="{03346C4B-EDB1-46E9-AAAA-7187216C04DB}" dt="2021-06-09T13:59:07.395" v="231" actId="478"/>
          <ac:cxnSpMkLst>
            <pc:docMk/>
            <pc:sldMk cId="3285442369" sldId="3314"/>
            <ac:cxnSpMk id="54" creationId="{906F73DC-00F2-40B1-8875-8CE4D957C5F0}"/>
          </ac:cxnSpMkLst>
        </pc:cxnChg>
        <pc:cxnChg chg="add mod">
          <ac:chgData name="Genaro Troiano" userId="f71c3b0e-ed33-4c9f-9f1b-24896d284439" providerId="ADAL" clId="{03346C4B-EDB1-46E9-AAAA-7187216C04DB}" dt="2021-07-01T11:57:53.317" v="36931" actId="1076"/>
          <ac:cxnSpMkLst>
            <pc:docMk/>
            <pc:sldMk cId="3285442369" sldId="3314"/>
            <ac:cxnSpMk id="58" creationId="{6705359F-F27E-4FFB-BD5D-59EDC7AE6E22}"/>
          </ac:cxnSpMkLst>
        </pc:cxnChg>
        <pc:cxnChg chg="del mod">
          <ac:chgData name="Genaro Troiano" userId="f71c3b0e-ed33-4c9f-9f1b-24896d284439" providerId="ADAL" clId="{03346C4B-EDB1-46E9-AAAA-7187216C04DB}" dt="2021-06-09T13:59:07.395" v="231" actId="478"/>
          <ac:cxnSpMkLst>
            <pc:docMk/>
            <pc:sldMk cId="3285442369" sldId="3314"/>
            <ac:cxnSpMk id="59" creationId="{234EF892-FAA5-4F8C-8F01-17875FA54B2C}"/>
          </ac:cxnSpMkLst>
        </pc:cxnChg>
        <pc:cxnChg chg="add mod">
          <ac:chgData name="Genaro Troiano" userId="f71c3b0e-ed33-4c9f-9f1b-24896d284439" providerId="ADAL" clId="{03346C4B-EDB1-46E9-AAAA-7187216C04DB}" dt="2021-07-01T11:58:00.447" v="36933" actId="1076"/>
          <ac:cxnSpMkLst>
            <pc:docMk/>
            <pc:sldMk cId="3285442369" sldId="3314"/>
            <ac:cxnSpMk id="59" creationId="{5D5D9CC5-6909-4648-9599-A1503FE3C154}"/>
          </ac:cxnSpMkLst>
        </pc:cxnChg>
        <pc:cxnChg chg="del">
          <ac:chgData name="Genaro Troiano" userId="f71c3b0e-ed33-4c9f-9f1b-24896d284439" providerId="ADAL" clId="{03346C4B-EDB1-46E9-AAAA-7187216C04DB}" dt="2021-06-09T13:59:07.395" v="231" actId="478"/>
          <ac:cxnSpMkLst>
            <pc:docMk/>
            <pc:sldMk cId="3285442369" sldId="3314"/>
            <ac:cxnSpMk id="60" creationId="{94C75A75-9198-4EE3-8C5A-985922517E1F}"/>
          </ac:cxnSpMkLst>
        </pc:cxnChg>
        <pc:cxnChg chg="add mod">
          <ac:chgData name="Genaro Troiano" userId="f71c3b0e-ed33-4c9f-9f1b-24896d284439" providerId="ADAL" clId="{03346C4B-EDB1-46E9-AAAA-7187216C04DB}" dt="2021-07-01T11:58:11.167" v="36935" actId="1076"/>
          <ac:cxnSpMkLst>
            <pc:docMk/>
            <pc:sldMk cId="3285442369" sldId="3314"/>
            <ac:cxnSpMk id="60" creationId="{DFA20E6B-AE13-45E8-9F00-EE814D36C830}"/>
          </ac:cxnSpMkLst>
        </pc:cxnChg>
        <pc:cxnChg chg="add mod">
          <ac:chgData name="Genaro Troiano" userId="f71c3b0e-ed33-4c9f-9f1b-24896d284439" providerId="ADAL" clId="{03346C4B-EDB1-46E9-AAAA-7187216C04DB}" dt="2021-07-01T13:15:57.351" v="38415" actId="1038"/>
          <ac:cxnSpMkLst>
            <pc:docMk/>
            <pc:sldMk cId="3285442369" sldId="3314"/>
            <ac:cxnSpMk id="61" creationId="{556F0165-3C46-4822-A6AC-F874213FBFCF}"/>
          </ac:cxnSpMkLst>
        </pc:cxnChg>
        <pc:cxnChg chg="add mod">
          <ac:chgData name="Genaro Troiano" userId="f71c3b0e-ed33-4c9f-9f1b-24896d284439" providerId="ADAL" clId="{03346C4B-EDB1-46E9-AAAA-7187216C04DB}" dt="2021-07-01T11:58:19.358" v="36937" actId="1076"/>
          <ac:cxnSpMkLst>
            <pc:docMk/>
            <pc:sldMk cId="3285442369" sldId="3314"/>
            <ac:cxnSpMk id="62" creationId="{FFDE6A06-90B4-484F-8DCE-AC45AFF8ACAE}"/>
          </ac:cxnSpMkLst>
        </pc:cxnChg>
        <pc:cxnChg chg="add mod">
          <ac:chgData name="Genaro Troiano" userId="f71c3b0e-ed33-4c9f-9f1b-24896d284439" providerId="ADAL" clId="{03346C4B-EDB1-46E9-AAAA-7187216C04DB}" dt="2021-07-01T17:07:48.020" v="40429" actId="1037"/>
          <ac:cxnSpMkLst>
            <pc:docMk/>
            <pc:sldMk cId="3285442369" sldId="3314"/>
            <ac:cxnSpMk id="65" creationId="{73A25690-1F0D-498F-8375-BDA6AAF2C0D2}"/>
          </ac:cxnSpMkLst>
        </pc:cxnChg>
        <pc:cxnChg chg="del mod">
          <ac:chgData name="Genaro Troiano" userId="f71c3b0e-ed33-4c9f-9f1b-24896d284439" providerId="ADAL" clId="{03346C4B-EDB1-46E9-AAAA-7187216C04DB}" dt="2021-06-09T13:59:07.395" v="231" actId="478"/>
          <ac:cxnSpMkLst>
            <pc:docMk/>
            <pc:sldMk cId="3285442369" sldId="3314"/>
            <ac:cxnSpMk id="65" creationId="{C7A426F3-26D1-4CCD-A192-23D75E82C3C3}"/>
          </ac:cxnSpMkLst>
        </pc:cxnChg>
        <pc:cxnChg chg="add mod">
          <ac:chgData name="Genaro Troiano" userId="f71c3b0e-ed33-4c9f-9f1b-24896d284439" providerId="ADAL" clId="{03346C4B-EDB1-46E9-AAAA-7187216C04DB}" dt="2021-07-01T11:58:56.901" v="36948" actId="1037"/>
          <ac:cxnSpMkLst>
            <pc:docMk/>
            <pc:sldMk cId="3285442369" sldId="3314"/>
            <ac:cxnSpMk id="68" creationId="{C906B775-9D64-41BD-AFBA-FEC947FC1BD1}"/>
          </ac:cxnSpMkLst>
        </pc:cxnChg>
        <pc:cxnChg chg="add del mod">
          <ac:chgData name="Genaro Troiano" userId="f71c3b0e-ed33-4c9f-9f1b-24896d284439" providerId="ADAL" clId="{03346C4B-EDB1-46E9-AAAA-7187216C04DB}" dt="2021-07-01T14:05:16.514" v="38617" actId="478"/>
          <ac:cxnSpMkLst>
            <pc:docMk/>
            <pc:sldMk cId="3285442369" sldId="3314"/>
            <ac:cxnSpMk id="69" creationId="{194622A5-818D-4141-AEC9-EC12499B520A}"/>
          </ac:cxnSpMkLst>
        </pc:cxnChg>
        <pc:cxnChg chg="del">
          <ac:chgData name="Genaro Troiano" userId="f71c3b0e-ed33-4c9f-9f1b-24896d284439" providerId="ADAL" clId="{03346C4B-EDB1-46E9-AAAA-7187216C04DB}" dt="2021-06-09T13:59:07.395" v="231" actId="478"/>
          <ac:cxnSpMkLst>
            <pc:docMk/>
            <pc:sldMk cId="3285442369" sldId="3314"/>
            <ac:cxnSpMk id="70" creationId="{DCB4452A-B898-484B-9F6D-0184719FBF30}"/>
          </ac:cxnSpMkLst>
        </pc:cxnChg>
        <pc:cxnChg chg="del mod">
          <ac:chgData name="Genaro Troiano" userId="f71c3b0e-ed33-4c9f-9f1b-24896d284439" providerId="ADAL" clId="{03346C4B-EDB1-46E9-AAAA-7187216C04DB}" dt="2021-06-09T13:59:07.395" v="231" actId="478"/>
          <ac:cxnSpMkLst>
            <pc:docMk/>
            <pc:sldMk cId="3285442369" sldId="3314"/>
            <ac:cxnSpMk id="71" creationId="{37F7C53F-EB5A-49B0-A119-25D369A1A7DB}"/>
          </ac:cxnSpMkLst>
        </pc:cxnChg>
        <pc:cxnChg chg="add mod">
          <ac:chgData name="Genaro Troiano" userId="f71c3b0e-ed33-4c9f-9f1b-24896d284439" providerId="ADAL" clId="{03346C4B-EDB1-46E9-AAAA-7187216C04DB}" dt="2021-07-01T11:58:56.901" v="36948" actId="1037"/>
          <ac:cxnSpMkLst>
            <pc:docMk/>
            <pc:sldMk cId="3285442369" sldId="3314"/>
            <ac:cxnSpMk id="71" creationId="{CC1FD11F-856C-491A-AB82-938A88F81A6A}"/>
          </ac:cxnSpMkLst>
        </pc:cxnChg>
        <pc:cxnChg chg="add mod">
          <ac:chgData name="Genaro Troiano" userId="f71c3b0e-ed33-4c9f-9f1b-24896d284439" providerId="ADAL" clId="{03346C4B-EDB1-46E9-AAAA-7187216C04DB}" dt="2021-07-01T11:58:56.901" v="36948" actId="1037"/>
          <ac:cxnSpMkLst>
            <pc:docMk/>
            <pc:sldMk cId="3285442369" sldId="3314"/>
            <ac:cxnSpMk id="74" creationId="{240DBB7D-E25B-4FE3-80FE-61FA5B2B60D2}"/>
          </ac:cxnSpMkLst>
        </pc:cxnChg>
        <pc:cxnChg chg="del mod">
          <ac:chgData name="Genaro Troiano" userId="f71c3b0e-ed33-4c9f-9f1b-24896d284439" providerId="ADAL" clId="{03346C4B-EDB1-46E9-AAAA-7187216C04DB}" dt="2021-06-09T13:59:07.395" v="231" actId="478"/>
          <ac:cxnSpMkLst>
            <pc:docMk/>
            <pc:sldMk cId="3285442369" sldId="3314"/>
            <ac:cxnSpMk id="77" creationId="{6DF95D6A-5A23-4F7A-B2CC-6403A86FD641}"/>
          </ac:cxnSpMkLst>
        </pc:cxnChg>
        <pc:cxnChg chg="add mod">
          <ac:chgData name="Genaro Troiano" userId="f71c3b0e-ed33-4c9f-9f1b-24896d284439" providerId="ADAL" clId="{03346C4B-EDB1-46E9-AAAA-7187216C04DB}" dt="2021-07-01T14:07:30.544" v="38681" actId="14100"/>
          <ac:cxnSpMkLst>
            <pc:docMk/>
            <pc:sldMk cId="3285442369" sldId="3314"/>
            <ac:cxnSpMk id="78" creationId="{E4E75890-6D75-4E75-8292-E90089C2A816}"/>
          </ac:cxnSpMkLst>
        </pc:cxnChg>
        <pc:cxnChg chg="del mod">
          <ac:chgData name="Genaro Troiano" userId="f71c3b0e-ed33-4c9f-9f1b-24896d284439" providerId="ADAL" clId="{03346C4B-EDB1-46E9-AAAA-7187216C04DB}" dt="2021-06-09T13:59:07.395" v="231" actId="478"/>
          <ac:cxnSpMkLst>
            <pc:docMk/>
            <pc:sldMk cId="3285442369" sldId="3314"/>
            <ac:cxnSpMk id="79" creationId="{06753674-AAA4-4F54-AF20-5EC23A644279}"/>
          </ac:cxnSpMkLst>
        </pc:cxnChg>
        <pc:cxnChg chg="add mod">
          <ac:chgData name="Genaro Troiano" userId="f71c3b0e-ed33-4c9f-9f1b-24896d284439" providerId="ADAL" clId="{03346C4B-EDB1-46E9-AAAA-7187216C04DB}" dt="2021-07-01T17:07:56.059" v="40443" actId="1037"/>
          <ac:cxnSpMkLst>
            <pc:docMk/>
            <pc:sldMk cId="3285442369" sldId="3314"/>
            <ac:cxnSpMk id="82" creationId="{5C6B7EFD-1CC6-4D0C-8384-BAC81C1E96DA}"/>
          </ac:cxnSpMkLst>
        </pc:cxnChg>
        <pc:cxnChg chg="add mod">
          <ac:chgData name="Genaro Troiano" userId="f71c3b0e-ed33-4c9f-9f1b-24896d284439" providerId="ADAL" clId="{03346C4B-EDB1-46E9-AAAA-7187216C04DB}" dt="2021-07-01T14:07:37.571" v="38748" actId="1036"/>
          <ac:cxnSpMkLst>
            <pc:docMk/>
            <pc:sldMk cId="3285442369" sldId="3314"/>
            <ac:cxnSpMk id="84" creationId="{8D54B84B-BE62-45C3-BA5C-EF669172AB27}"/>
          </ac:cxnSpMkLst>
        </pc:cxnChg>
        <pc:cxnChg chg="add mod">
          <ac:chgData name="Genaro Troiano" userId="f71c3b0e-ed33-4c9f-9f1b-24896d284439" providerId="ADAL" clId="{03346C4B-EDB1-46E9-AAAA-7187216C04DB}" dt="2021-07-01T17:08:25.944" v="40453" actId="14100"/>
          <ac:cxnSpMkLst>
            <pc:docMk/>
            <pc:sldMk cId="3285442369" sldId="3314"/>
            <ac:cxnSpMk id="86" creationId="{D7661E33-A4E8-406A-A684-750A32166CAD}"/>
          </ac:cxnSpMkLst>
        </pc:cxnChg>
        <pc:cxnChg chg="add mod">
          <ac:chgData name="Genaro Troiano" userId="f71c3b0e-ed33-4c9f-9f1b-24896d284439" providerId="ADAL" clId="{03346C4B-EDB1-46E9-AAAA-7187216C04DB}" dt="2021-07-01T14:07:46.346" v="38795" actId="1036"/>
          <ac:cxnSpMkLst>
            <pc:docMk/>
            <pc:sldMk cId="3285442369" sldId="3314"/>
            <ac:cxnSpMk id="90" creationId="{4B69D6D0-A9FB-462D-9AC6-C20C30EB1196}"/>
          </ac:cxnSpMkLst>
        </pc:cxnChg>
        <pc:cxnChg chg="add del mod">
          <ac:chgData name="Genaro Troiano" userId="f71c3b0e-ed33-4c9f-9f1b-24896d284439" providerId="ADAL" clId="{03346C4B-EDB1-46E9-AAAA-7187216C04DB}" dt="2021-07-01T17:42:04.483" v="40791"/>
          <ac:cxnSpMkLst>
            <pc:docMk/>
            <pc:sldMk cId="3285442369" sldId="3314"/>
            <ac:cxnSpMk id="91" creationId="{A04BBCF3-28FF-46D9-A42D-96E463244853}"/>
          </ac:cxnSpMkLst>
        </pc:cxnChg>
        <pc:cxnChg chg="del mod">
          <ac:chgData name="Genaro Troiano" userId="f71c3b0e-ed33-4c9f-9f1b-24896d284439" providerId="ADAL" clId="{03346C4B-EDB1-46E9-AAAA-7187216C04DB}" dt="2021-06-09T13:59:07.395" v="231" actId="478"/>
          <ac:cxnSpMkLst>
            <pc:docMk/>
            <pc:sldMk cId="3285442369" sldId="3314"/>
            <ac:cxnSpMk id="93" creationId="{4AADEA10-2995-4930-8467-E77A40192DB8}"/>
          </ac:cxnSpMkLst>
        </pc:cxnChg>
        <pc:cxnChg chg="add mod">
          <ac:chgData name="Genaro Troiano" userId="f71c3b0e-ed33-4c9f-9f1b-24896d284439" providerId="ADAL" clId="{03346C4B-EDB1-46E9-AAAA-7187216C04DB}" dt="2021-07-01T17:53:33.819" v="40806" actId="14100"/>
          <ac:cxnSpMkLst>
            <pc:docMk/>
            <pc:sldMk cId="3285442369" sldId="3314"/>
            <ac:cxnSpMk id="93" creationId="{BCFEBC0B-1BB7-4FB1-A237-231032C33194}"/>
          </ac:cxnSpMkLst>
        </pc:cxnChg>
        <pc:cxnChg chg="del">
          <ac:chgData name="Genaro Troiano" userId="f71c3b0e-ed33-4c9f-9f1b-24896d284439" providerId="ADAL" clId="{03346C4B-EDB1-46E9-AAAA-7187216C04DB}" dt="2021-06-09T13:59:07.395" v="231" actId="478"/>
          <ac:cxnSpMkLst>
            <pc:docMk/>
            <pc:sldMk cId="3285442369" sldId="3314"/>
            <ac:cxnSpMk id="96" creationId="{603DD143-C1E4-4D96-8057-03C8AB72B298}"/>
          </ac:cxnSpMkLst>
        </pc:cxnChg>
        <pc:cxnChg chg="add mod">
          <ac:chgData name="Genaro Troiano" userId="f71c3b0e-ed33-4c9f-9f1b-24896d284439" providerId="ADAL" clId="{03346C4B-EDB1-46E9-AAAA-7187216C04DB}" dt="2021-07-01T17:42:39.744" v="40795" actId="14100"/>
          <ac:cxnSpMkLst>
            <pc:docMk/>
            <pc:sldMk cId="3285442369" sldId="3314"/>
            <ac:cxnSpMk id="98" creationId="{35246A59-F91E-47BF-923C-C2C2E66710F0}"/>
          </ac:cxnSpMkLst>
        </pc:cxnChg>
        <pc:cxnChg chg="add mod">
          <ac:chgData name="Genaro Troiano" userId="f71c3b0e-ed33-4c9f-9f1b-24896d284439" providerId="ADAL" clId="{03346C4B-EDB1-46E9-AAAA-7187216C04DB}" dt="2021-07-01T14:07:43.032" v="38772" actId="1036"/>
          <ac:cxnSpMkLst>
            <pc:docMk/>
            <pc:sldMk cId="3285442369" sldId="3314"/>
            <ac:cxnSpMk id="103" creationId="{9D47F6E5-1658-4111-89E4-FF3CA83BE2AC}"/>
          </ac:cxnSpMkLst>
        </pc:cxnChg>
        <pc:cxnChg chg="add mod">
          <ac:chgData name="Genaro Troiano" userId="f71c3b0e-ed33-4c9f-9f1b-24896d284439" providerId="ADAL" clId="{03346C4B-EDB1-46E9-AAAA-7187216C04DB}" dt="2021-06-30T19:59:17.466" v="36515" actId="14100"/>
          <ac:cxnSpMkLst>
            <pc:docMk/>
            <pc:sldMk cId="3285442369" sldId="3314"/>
            <ac:cxnSpMk id="106" creationId="{45815237-639B-4FDD-9CCB-B8DF14B2665C}"/>
          </ac:cxnSpMkLst>
        </pc:cxnChg>
        <pc:cxnChg chg="add mod">
          <ac:chgData name="Genaro Troiano" userId="f71c3b0e-ed33-4c9f-9f1b-24896d284439" providerId="ADAL" clId="{03346C4B-EDB1-46E9-AAAA-7187216C04DB}" dt="2021-07-01T17:07:30.543" v="40394" actId="14100"/>
          <ac:cxnSpMkLst>
            <pc:docMk/>
            <pc:sldMk cId="3285442369" sldId="3314"/>
            <ac:cxnSpMk id="110" creationId="{69664026-B286-44AD-9722-1F73A6A68416}"/>
          </ac:cxnSpMkLst>
        </pc:cxnChg>
      </pc:sldChg>
      <pc:sldChg chg="addSp delSp modSp add del mod">
        <pc:chgData name="Genaro Troiano" userId="f71c3b0e-ed33-4c9f-9f1b-24896d284439" providerId="ADAL" clId="{03346C4B-EDB1-46E9-AAAA-7187216C04DB}" dt="2021-07-02T12:28:48.115" v="42627" actId="47"/>
        <pc:sldMkLst>
          <pc:docMk/>
          <pc:sldMk cId="1136098769" sldId="3315"/>
        </pc:sldMkLst>
        <pc:spChg chg="mod">
          <ac:chgData name="Genaro Troiano" userId="f71c3b0e-ed33-4c9f-9f1b-24896d284439" providerId="ADAL" clId="{03346C4B-EDB1-46E9-AAAA-7187216C04DB}" dt="2021-06-14T13:34:34.366" v="4758" actId="6549"/>
          <ac:spMkLst>
            <pc:docMk/>
            <pc:sldMk cId="1136098769" sldId="3315"/>
            <ac:spMk id="2" creationId="{256F6E2B-EC74-4463-82DA-A3B772F51C77}"/>
          </ac:spMkLst>
        </pc:spChg>
        <pc:spChg chg="add mod">
          <ac:chgData name="Genaro Troiano" userId="f71c3b0e-ed33-4c9f-9f1b-24896d284439" providerId="ADAL" clId="{03346C4B-EDB1-46E9-AAAA-7187216C04DB}" dt="2021-06-15T00:40:17.644" v="15149" actId="1038"/>
          <ac:spMkLst>
            <pc:docMk/>
            <pc:sldMk cId="1136098769" sldId="3315"/>
            <ac:spMk id="3" creationId="{7710A3A4-623B-490F-BCDE-65A8980E8321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9" creationId="{626B88B1-8466-4E27-A276-1136532DC96E}"/>
          </ac:spMkLst>
        </pc:spChg>
        <pc:spChg chg="add del mod">
          <ac:chgData name="Genaro Troiano" userId="f71c3b0e-ed33-4c9f-9f1b-24896d284439" providerId="ADAL" clId="{03346C4B-EDB1-46E9-AAAA-7187216C04DB}" dt="2021-06-09T17:15:00.670" v="1327" actId="478"/>
          <ac:spMkLst>
            <pc:docMk/>
            <pc:sldMk cId="1136098769" sldId="3315"/>
            <ac:spMk id="10" creationId="{8C370F05-77CA-4D18-BCB5-8CFF5E8585D2}"/>
          </ac:spMkLst>
        </pc:spChg>
        <pc:spChg chg="add del mod">
          <ac:chgData name="Genaro Troiano" userId="f71c3b0e-ed33-4c9f-9f1b-24896d284439" providerId="ADAL" clId="{03346C4B-EDB1-46E9-AAAA-7187216C04DB}" dt="2021-06-09T17:15:00.670" v="1327" actId="478"/>
          <ac:spMkLst>
            <pc:docMk/>
            <pc:sldMk cId="1136098769" sldId="3315"/>
            <ac:spMk id="14" creationId="{66BC52A2-24DA-41FE-9EE4-1A0A17E11BFC}"/>
          </ac:spMkLst>
        </pc:spChg>
        <pc:spChg chg="add del mod">
          <ac:chgData name="Genaro Troiano" userId="f71c3b0e-ed33-4c9f-9f1b-24896d284439" providerId="ADAL" clId="{03346C4B-EDB1-46E9-AAAA-7187216C04DB}" dt="2021-06-09T17:15:00.670" v="1327" actId="478"/>
          <ac:spMkLst>
            <pc:docMk/>
            <pc:sldMk cId="1136098769" sldId="3315"/>
            <ac:spMk id="15" creationId="{44C2FB98-9C2F-4258-B053-64D023EB1A24}"/>
          </ac:spMkLst>
        </pc:spChg>
        <pc:spChg chg="add del mod">
          <ac:chgData name="Genaro Troiano" userId="f71c3b0e-ed33-4c9f-9f1b-24896d284439" providerId="ADAL" clId="{03346C4B-EDB1-46E9-AAAA-7187216C04DB}" dt="2021-06-09T17:15:00.670" v="1327" actId="478"/>
          <ac:spMkLst>
            <pc:docMk/>
            <pc:sldMk cId="1136098769" sldId="3315"/>
            <ac:spMk id="17" creationId="{ACD3A6D0-43C0-436F-907E-2CB4B4A62361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18" creationId="{84F53AAB-BE75-4B0F-8B1B-D4EDF755C9B8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22" creationId="{1F884336-9170-4A35-9885-250E28E4E8E1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23" creationId="{A3FE1586-A0C1-4EDE-A41A-D7ABEF1FD3E4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26" creationId="{87A7948D-2AA9-4A14-B606-ED4713895C87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27" creationId="{F37F1BF7-C31E-40E0-81DC-99C7A0ACCD0F}"/>
          </ac:spMkLst>
        </pc:spChg>
        <pc:spChg chg="add del mod">
          <ac:chgData name="Genaro Troiano" userId="f71c3b0e-ed33-4c9f-9f1b-24896d284439" providerId="ADAL" clId="{03346C4B-EDB1-46E9-AAAA-7187216C04DB}" dt="2021-06-09T17:17:31.108" v="1545" actId="478"/>
          <ac:spMkLst>
            <pc:docMk/>
            <pc:sldMk cId="1136098769" sldId="3315"/>
            <ac:spMk id="29" creationId="{AD9C9888-381F-4E6A-8C28-397628FAA723}"/>
          </ac:spMkLst>
        </pc:spChg>
        <pc:spChg chg="add del mod">
          <ac:chgData name="Genaro Troiano" userId="f71c3b0e-ed33-4c9f-9f1b-24896d284439" providerId="ADAL" clId="{03346C4B-EDB1-46E9-AAAA-7187216C04DB}" dt="2021-06-09T17:17:31.108" v="1545" actId="478"/>
          <ac:spMkLst>
            <pc:docMk/>
            <pc:sldMk cId="1136098769" sldId="3315"/>
            <ac:spMk id="30" creationId="{F87048D8-B0A7-4800-B7D8-E4F359F64FD3}"/>
          </ac:spMkLst>
        </pc:spChg>
        <pc:spChg chg="add del mod">
          <ac:chgData name="Genaro Troiano" userId="f71c3b0e-ed33-4c9f-9f1b-24896d284439" providerId="ADAL" clId="{03346C4B-EDB1-46E9-AAAA-7187216C04DB}" dt="2021-06-09T17:17:31.108" v="1545" actId="478"/>
          <ac:spMkLst>
            <pc:docMk/>
            <pc:sldMk cId="1136098769" sldId="3315"/>
            <ac:spMk id="32" creationId="{C2316746-ADCB-4278-9879-7915BEF1B38B}"/>
          </ac:spMkLst>
        </pc:spChg>
        <pc:spChg chg="add del mod">
          <ac:chgData name="Genaro Troiano" userId="f71c3b0e-ed33-4c9f-9f1b-24896d284439" providerId="ADAL" clId="{03346C4B-EDB1-46E9-AAAA-7187216C04DB}" dt="2021-06-09T17:17:31.108" v="1545" actId="478"/>
          <ac:spMkLst>
            <pc:docMk/>
            <pc:sldMk cId="1136098769" sldId="3315"/>
            <ac:spMk id="36" creationId="{1FEAEEE6-ADFA-4BA4-9682-6416F4540159}"/>
          </ac:spMkLst>
        </pc:spChg>
        <pc:spChg chg="add del mod">
          <ac:chgData name="Genaro Troiano" userId="f71c3b0e-ed33-4c9f-9f1b-24896d284439" providerId="ADAL" clId="{03346C4B-EDB1-46E9-AAAA-7187216C04DB}" dt="2021-06-09T17:17:31.108" v="1545" actId="478"/>
          <ac:spMkLst>
            <pc:docMk/>
            <pc:sldMk cId="1136098769" sldId="3315"/>
            <ac:spMk id="37" creationId="{71204C40-852F-44BF-A292-777D0D1E2058}"/>
          </ac:spMkLst>
        </pc:spChg>
        <pc:spChg chg="add del mod">
          <ac:chgData name="Genaro Troiano" userId="f71c3b0e-ed33-4c9f-9f1b-24896d284439" providerId="ADAL" clId="{03346C4B-EDB1-46E9-AAAA-7187216C04DB}" dt="2021-06-09T17:17:31.108" v="1545" actId="478"/>
          <ac:spMkLst>
            <pc:docMk/>
            <pc:sldMk cId="1136098769" sldId="3315"/>
            <ac:spMk id="39" creationId="{DBACD41F-6DBE-4AA3-8CB2-4006506BEA58}"/>
          </ac:spMkLst>
        </pc:spChg>
        <pc:spChg chg="add del mod">
          <ac:chgData name="Genaro Troiano" userId="f71c3b0e-ed33-4c9f-9f1b-24896d284439" providerId="ADAL" clId="{03346C4B-EDB1-46E9-AAAA-7187216C04DB}" dt="2021-06-09T17:13:47.905" v="1312" actId="478"/>
          <ac:spMkLst>
            <pc:docMk/>
            <pc:sldMk cId="1136098769" sldId="3315"/>
            <ac:spMk id="41" creationId="{13A824B0-AEEA-4823-84C2-CDB18D478133}"/>
          </ac:spMkLst>
        </pc:spChg>
        <pc:spChg chg="add del mod">
          <ac:chgData name="Genaro Troiano" userId="f71c3b0e-ed33-4c9f-9f1b-24896d284439" providerId="ADAL" clId="{03346C4B-EDB1-46E9-AAAA-7187216C04DB}" dt="2021-06-09T17:13:50.606" v="1313" actId="478"/>
          <ac:spMkLst>
            <pc:docMk/>
            <pc:sldMk cId="1136098769" sldId="3315"/>
            <ac:spMk id="42" creationId="{81607AA4-C16A-4048-94F4-072CAF2D78A5}"/>
          </ac:spMkLst>
        </pc:spChg>
        <pc:spChg chg="add del mod">
          <ac:chgData name="Genaro Troiano" userId="f71c3b0e-ed33-4c9f-9f1b-24896d284439" providerId="ADAL" clId="{03346C4B-EDB1-46E9-AAAA-7187216C04DB}" dt="2021-06-09T17:15:00.670" v="1327" actId="478"/>
          <ac:spMkLst>
            <pc:docMk/>
            <pc:sldMk cId="1136098769" sldId="3315"/>
            <ac:spMk id="43" creationId="{B847DDB7-0BB1-4563-94F4-F50222E7321E}"/>
          </ac:spMkLst>
        </pc:spChg>
        <pc:spChg chg="add del mod">
          <ac:chgData name="Genaro Troiano" userId="f71c3b0e-ed33-4c9f-9f1b-24896d284439" providerId="ADAL" clId="{03346C4B-EDB1-46E9-AAAA-7187216C04DB}" dt="2021-06-09T17:17:31.108" v="1545" actId="478"/>
          <ac:spMkLst>
            <pc:docMk/>
            <pc:sldMk cId="1136098769" sldId="3315"/>
            <ac:spMk id="46" creationId="{581DECB2-1CF3-4CB8-894A-E61A96C8C8DD}"/>
          </ac:spMkLst>
        </pc:spChg>
        <pc:spChg chg="add del mod">
          <ac:chgData name="Genaro Troiano" userId="f71c3b0e-ed33-4c9f-9f1b-24896d284439" providerId="ADAL" clId="{03346C4B-EDB1-46E9-AAAA-7187216C04DB}" dt="2021-06-09T17:17:31.108" v="1545" actId="478"/>
          <ac:spMkLst>
            <pc:docMk/>
            <pc:sldMk cId="1136098769" sldId="3315"/>
            <ac:spMk id="47" creationId="{C39AD38C-B899-4AA0-9B9D-BD96392DD8E5}"/>
          </ac:spMkLst>
        </pc:spChg>
        <pc:spChg chg="add del mod">
          <ac:chgData name="Genaro Troiano" userId="f71c3b0e-ed33-4c9f-9f1b-24896d284439" providerId="ADAL" clId="{03346C4B-EDB1-46E9-AAAA-7187216C04DB}" dt="2021-06-09T17:17:31.108" v="1545" actId="478"/>
          <ac:spMkLst>
            <pc:docMk/>
            <pc:sldMk cId="1136098769" sldId="3315"/>
            <ac:spMk id="48" creationId="{ACA5BDAA-D104-4C52-B2BB-3989815EB7B1}"/>
          </ac:spMkLst>
        </pc:spChg>
        <pc:spChg chg="add del mod">
          <ac:chgData name="Genaro Troiano" userId="f71c3b0e-ed33-4c9f-9f1b-24896d284439" providerId="ADAL" clId="{03346C4B-EDB1-46E9-AAAA-7187216C04DB}" dt="2021-06-09T17:17:31.108" v="1545" actId="478"/>
          <ac:spMkLst>
            <pc:docMk/>
            <pc:sldMk cId="1136098769" sldId="3315"/>
            <ac:spMk id="49" creationId="{AFE7A31B-3F8A-4E29-AA5D-E9B21B168521}"/>
          </ac:spMkLst>
        </pc:spChg>
        <pc:spChg chg="add del mod">
          <ac:chgData name="Genaro Troiano" userId="f71c3b0e-ed33-4c9f-9f1b-24896d284439" providerId="ADAL" clId="{03346C4B-EDB1-46E9-AAAA-7187216C04DB}" dt="2021-06-09T17:17:31.108" v="1545" actId="478"/>
          <ac:spMkLst>
            <pc:docMk/>
            <pc:sldMk cId="1136098769" sldId="3315"/>
            <ac:spMk id="50" creationId="{58A71932-CDBF-4FC9-AACC-8DA08886842C}"/>
          </ac:spMkLst>
        </pc:spChg>
        <pc:spChg chg="add del mod">
          <ac:chgData name="Genaro Troiano" userId="f71c3b0e-ed33-4c9f-9f1b-24896d284439" providerId="ADAL" clId="{03346C4B-EDB1-46E9-AAAA-7187216C04DB}" dt="2021-06-09T17:17:31.108" v="1545" actId="478"/>
          <ac:spMkLst>
            <pc:docMk/>
            <pc:sldMk cId="1136098769" sldId="3315"/>
            <ac:spMk id="51" creationId="{0039D5F2-87FA-4698-A16F-EF7ECC7B5D59}"/>
          </ac:spMkLst>
        </pc:spChg>
        <pc:spChg chg="add del mod">
          <ac:chgData name="Genaro Troiano" userId="f71c3b0e-ed33-4c9f-9f1b-24896d284439" providerId="ADAL" clId="{03346C4B-EDB1-46E9-AAAA-7187216C04DB}" dt="2021-06-09T17:17:31.108" v="1545" actId="478"/>
          <ac:spMkLst>
            <pc:docMk/>
            <pc:sldMk cId="1136098769" sldId="3315"/>
            <ac:spMk id="52" creationId="{EF576B0D-8DD2-4375-9E5B-C71B63C14EFF}"/>
          </ac:spMkLst>
        </pc:spChg>
        <pc:spChg chg="add mod topLvl">
          <ac:chgData name="Genaro Troiano" userId="f71c3b0e-ed33-4c9f-9f1b-24896d284439" providerId="ADAL" clId="{03346C4B-EDB1-46E9-AAAA-7187216C04DB}" dt="2021-06-14T22:54:31.807" v="14413" actId="20577"/>
          <ac:spMkLst>
            <pc:docMk/>
            <pc:sldMk cId="1136098769" sldId="3315"/>
            <ac:spMk id="53" creationId="{BD6CFEA4-201D-4EC1-A0C0-C35A925089F4}"/>
          </ac:spMkLst>
        </pc:spChg>
        <pc:spChg chg="add del mod">
          <ac:chgData name="Genaro Troiano" userId="f71c3b0e-ed33-4c9f-9f1b-24896d284439" providerId="ADAL" clId="{03346C4B-EDB1-46E9-AAAA-7187216C04DB}" dt="2021-06-09T17:17:31.108" v="1545" actId="478"/>
          <ac:spMkLst>
            <pc:docMk/>
            <pc:sldMk cId="1136098769" sldId="3315"/>
            <ac:spMk id="53" creationId="{CDE6D419-2F78-443E-B94C-93E967B84EF3}"/>
          </ac:spMkLst>
        </pc:spChg>
        <pc:spChg chg="add del mod">
          <ac:chgData name="Genaro Troiano" userId="f71c3b0e-ed33-4c9f-9f1b-24896d284439" providerId="ADAL" clId="{03346C4B-EDB1-46E9-AAAA-7187216C04DB}" dt="2021-06-09T17:17:31.108" v="1545" actId="478"/>
          <ac:spMkLst>
            <pc:docMk/>
            <pc:sldMk cId="1136098769" sldId="3315"/>
            <ac:spMk id="54" creationId="{0997252E-740E-4394-817A-3CC21F3C790B}"/>
          </ac:spMkLst>
        </pc:spChg>
        <pc:spChg chg="add mod">
          <ac:chgData name="Genaro Troiano" userId="f71c3b0e-ed33-4c9f-9f1b-24896d284439" providerId="ADAL" clId="{03346C4B-EDB1-46E9-AAAA-7187216C04DB}" dt="2021-06-14T18:40:24.659" v="8438" actId="108"/>
          <ac:spMkLst>
            <pc:docMk/>
            <pc:sldMk cId="1136098769" sldId="3315"/>
            <ac:spMk id="54" creationId="{CFB16AF4-F902-44D8-852C-38922785024C}"/>
          </ac:spMkLst>
        </pc:spChg>
        <pc:spChg chg="add del mod">
          <ac:chgData name="Genaro Troiano" userId="f71c3b0e-ed33-4c9f-9f1b-24896d284439" providerId="ADAL" clId="{03346C4B-EDB1-46E9-AAAA-7187216C04DB}" dt="2021-06-09T17:17:31.108" v="1545" actId="478"/>
          <ac:spMkLst>
            <pc:docMk/>
            <pc:sldMk cId="1136098769" sldId="3315"/>
            <ac:spMk id="55" creationId="{282B2EE3-98C3-4BA1-A215-705009173178}"/>
          </ac:spMkLst>
        </pc:spChg>
        <pc:spChg chg="add mod">
          <ac:chgData name="Genaro Troiano" userId="f71c3b0e-ed33-4c9f-9f1b-24896d284439" providerId="ADAL" clId="{03346C4B-EDB1-46E9-AAAA-7187216C04DB}" dt="2021-06-14T18:40:17.371" v="8434" actId="108"/>
          <ac:spMkLst>
            <pc:docMk/>
            <pc:sldMk cId="1136098769" sldId="3315"/>
            <ac:spMk id="55" creationId="{3088C87C-E85E-431F-967D-C314644526D8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56" creationId="{8DDA8F05-83BA-43D0-8D66-86CD446BB4EC}"/>
          </ac:spMkLst>
        </pc:spChg>
        <pc:spChg chg="add mod">
          <ac:chgData name="Genaro Troiano" userId="f71c3b0e-ed33-4c9f-9f1b-24896d284439" providerId="ADAL" clId="{03346C4B-EDB1-46E9-AAAA-7187216C04DB}" dt="2021-06-14T18:40:18.146" v="8435" actId="108"/>
          <ac:spMkLst>
            <pc:docMk/>
            <pc:sldMk cId="1136098769" sldId="3315"/>
            <ac:spMk id="57" creationId="{0D4C09E4-7238-44C6-AA45-B54248A9C351}"/>
          </ac:spMkLst>
        </pc:spChg>
        <pc:spChg chg="add del mod">
          <ac:chgData name="Genaro Troiano" userId="f71c3b0e-ed33-4c9f-9f1b-24896d284439" providerId="ADAL" clId="{03346C4B-EDB1-46E9-AAAA-7187216C04DB}" dt="2021-06-09T17:17:31.108" v="1545" actId="478"/>
          <ac:spMkLst>
            <pc:docMk/>
            <pc:sldMk cId="1136098769" sldId="3315"/>
            <ac:spMk id="57" creationId="{F094AD9C-C062-4C12-8B83-B46CEB056580}"/>
          </ac:spMkLst>
        </pc:spChg>
        <pc:spChg chg="add mod">
          <ac:chgData name="Genaro Troiano" userId="f71c3b0e-ed33-4c9f-9f1b-24896d284439" providerId="ADAL" clId="{03346C4B-EDB1-46E9-AAAA-7187216C04DB}" dt="2021-06-14T18:42:11.506" v="8450" actId="207"/>
          <ac:spMkLst>
            <pc:docMk/>
            <pc:sldMk cId="1136098769" sldId="3315"/>
            <ac:spMk id="58" creationId="{1606EEBC-2720-4038-81D8-A57FB1071B90}"/>
          </ac:spMkLst>
        </pc:spChg>
        <pc:spChg chg="add del mod">
          <ac:chgData name="Genaro Troiano" userId="f71c3b0e-ed33-4c9f-9f1b-24896d284439" providerId="ADAL" clId="{03346C4B-EDB1-46E9-AAAA-7187216C04DB}" dt="2021-06-09T17:17:31.108" v="1545" actId="478"/>
          <ac:spMkLst>
            <pc:docMk/>
            <pc:sldMk cId="1136098769" sldId="3315"/>
            <ac:spMk id="58" creationId="{60A7A196-145D-446C-B1A7-10A63711BE12}"/>
          </ac:spMkLst>
        </pc:spChg>
        <pc:spChg chg="add del mod">
          <ac:chgData name="Genaro Troiano" userId="f71c3b0e-ed33-4c9f-9f1b-24896d284439" providerId="ADAL" clId="{03346C4B-EDB1-46E9-AAAA-7187216C04DB}" dt="2021-06-09T17:17:33.555" v="1546" actId="478"/>
          <ac:spMkLst>
            <pc:docMk/>
            <pc:sldMk cId="1136098769" sldId="3315"/>
            <ac:spMk id="59" creationId="{C76B8706-2F66-4591-B1A1-B024A819588D}"/>
          </ac:spMkLst>
        </pc:spChg>
        <pc:spChg chg="add mod">
          <ac:chgData name="Genaro Troiano" userId="f71c3b0e-ed33-4c9f-9f1b-24896d284439" providerId="ADAL" clId="{03346C4B-EDB1-46E9-AAAA-7187216C04DB}" dt="2021-06-14T18:42:52.190" v="8454" actId="207"/>
          <ac:spMkLst>
            <pc:docMk/>
            <pc:sldMk cId="1136098769" sldId="3315"/>
            <ac:spMk id="59" creationId="{C893773D-95AC-4CCD-B229-185C994CB3B3}"/>
          </ac:spMkLst>
        </pc:spChg>
        <pc:spChg chg="add mod">
          <ac:chgData name="Genaro Troiano" userId="f71c3b0e-ed33-4c9f-9f1b-24896d284439" providerId="ADAL" clId="{03346C4B-EDB1-46E9-AAAA-7187216C04DB}" dt="2021-06-14T18:44:53.711" v="8466" actId="207"/>
          <ac:spMkLst>
            <pc:docMk/>
            <pc:sldMk cId="1136098769" sldId="3315"/>
            <ac:spMk id="61" creationId="{ECC53DCC-8D8D-42FE-8B7C-CC37EEF962CE}"/>
          </ac:spMkLst>
        </pc:spChg>
        <pc:spChg chg="add del mod">
          <ac:chgData name="Genaro Troiano" userId="f71c3b0e-ed33-4c9f-9f1b-24896d284439" providerId="ADAL" clId="{03346C4B-EDB1-46E9-AAAA-7187216C04DB}" dt="2021-06-14T14:21:48.476" v="5883" actId="478"/>
          <ac:spMkLst>
            <pc:docMk/>
            <pc:sldMk cId="1136098769" sldId="3315"/>
            <ac:spMk id="62" creationId="{84ED6304-58DB-4119-9380-78488D1F0D1C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63" creationId="{A822AD90-8E3E-43D9-BB3F-ECB464150113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65" creationId="{18F97738-22A7-4EC8-A38D-A701329035E5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67" creationId="{8065C411-039C-40B8-9354-721380310DCC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68" creationId="{E327555D-1DB7-47E5-B415-459C22E4A01A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70" creationId="{5313FD0C-4E6E-4242-A76F-4B3356B3190C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71" creationId="{848006CF-B198-41EA-8561-A60B0881F9B5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72" creationId="{05F0FF69-2C44-4570-AB7C-DED49C714E1D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74" creationId="{E60E1A4E-9E44-4794-8950-89E934823E84}"/>
          </ac:spMkLst>
        </pc:spChg>
        <pc:spChg chg="add del mod">
          <ac:chgData name="Genaro Troiano" userId="f71c3b0e-ed33-4c9f-9f1b-24896d284439" providerId="ADAL" clId="{03346C4B-EDB1-46E9-AAAA-7187216C04DB}" dt="2021-06-09T17:23:42.789" v="1970"/>
          <ac:spMkLst>
            <pc:docMk/>
            <pc:sldMk cId="1136098769" sldId="3315"/>
            <ac:spMk id="75" creationId="{6540A5A0-1BDD-4B5E-86D9-7A713FF41605}"/>
          </ac:spMkLst>
        </pc:spChg>
        <pc:spChg chg="add mod">
          <ac:chgData name="Genaro Troiano" userId="f71c3b0e-ed33-4c9f-9f1b-24896d284439" providerId="ADAL" clId="{03346C4B-EDB1-46E9-AAAA-7187216C04DB}" dt="2021-06-14T19:09:20.816" v="8850" actId="6549"/>
          <ac:spMkLst>
            <pc:docMk/>
            <pc:sldMk cId="1136098769" sldId="3315"/>
            <ac:spMk id="75" creationId="{7A8A4DAE-996F-4B71-AAE0-68014DC95CB0}"/>
          </ac:spMkLst>
        </pc:spChg>
        <pc:spChg chg="add del mod">
          <ac:chgData name="Genaro Troiano" userId="f71c3b0e-ed33-4c9f-9f1b-24896d284439" providerId="ADAL" clId="{03346C4B-EDB1-46E9-AAAA-7187216C04DB}" dt="2021-06-09T17:23:42.789" v="1970"/>
          <ac:spMkLst>
            <pc:docMk/>
            <pc:sldMk cId="1136098769" sldId="3315"/>
            <ac:spMk id="76" creationId="{C5681688-BCFC-4437-9450-10F3F801A449}"/>
          </ac:spMkLst>
        </pc:spChg>
        <pc:spChg chg="add mod">
          <ac:chgData name="Genaro Troiano" userId="f71c3b0e-ed33-4c9f-9f1b-24896d284439" providerId="ADAL" clId="{03346C4B-EDB1-46E9-AAAA-7187216C04DB}" dt="2021-06-14T19:10:13.767" v="8854" actId="164"/>
          <ac:spMkLst>
            <pc:docMk/>
            <pc:sldMk cId="1136098769" sldId="3315"/>
            <ac:spMk id="76" creationId="{CC569DF3-DCC5-42D4-967B-15AC1A746B96}"/>
          </ac:spMkLst>
        </pc:spChg>
        <pc:spChg chg="add del mod">
          <ac:chgData name="Genaro Troiano" userId="f71c3b0e-ed33-4c9f-9f1b-24896d284439" providerId="ADAL" clId="{03346C4B-EDB1-46E9-AAAA-7187216C04DB}" dt="2021-06-14T18:27:57.286" v="8195" actId="478"/>
          <ac:spMkLst>
            <pc:docMk/>
            <pc:sldMk cId="1136098769" sldId="3315"/>
            <ac:spMk id="77" creationId="{68610E86-09EC-42FF-B927-16A13E4083BA}"/>
          </ac:spMkLst>
        </pc:spChg>
        <pc:spChg chg="add mod">
          <ac:chgData name="Genaro Troiano" userId="f71c3b0e-ed33-4c9f-9f1b-24896d284439" providerId="ADAL" clId="{03346C4B-EDB1-46E9-AAAA-7187216C04DB}" dt="2021-06-14T18:43:54.260" v="8459" actId="207"/>
          <ac:spMkLst>
            <pc:docMk/>
            <pc:sldMk cId="1136098769" sldId="3315"/>
            <ac:spMk id="78" creationId="{6146345E-5AD9-45F4-A89F-BFBCF21FD97E}"/>
          </ac:spMkLst>
        </pc:spChg>
        <pc:spChg chg="add del mod">
          <ac:chgData name="Genaro Troiano" userId="f71c3b0e-ed33-4c9f-9f1b-24896d284439" providerId="ADAL" clId="{03346C4B-EDB1-46E9-AAAA-7187216C04DB}" dt="2021-06-09T17:23:48.699" v="1972"/>
          <ac:spMkLst>
            <pc:docMk/>
            <pc:sldMk cId="1136098769" sldId="3315"/>
            <ac:spMk id="78" creationId="{A65EB973-757E-4331-A408-83105347D48E}"/>
          </ac:spMkLst>
        </pc:spChg>
        <pc:spChg chg="add mod">
          <ac:chgData name="Genaro Troiano" userId="f71c3b0e-ed33-4c9f-9f1b-24896d284439" providerId="ADAL" clId="{03346C4B-EDB1-46E9-AAAA-7187216C04DB}" dt="2021-06-30T19:31:37.955" v="35749"/>
          <ac:spMkLst>
            <pc:docMk/>
            <pc:sldMk cId="1136098769" sldId="3315"/>
            <ac:spMk id="79" creationId="{33F41391-EBDB-4FC6-90CA-1B61EA11FE76}"/>
          </ac:spMkLst>
        </pc:spChg>
        <pc:spChg chg="add del mod">
          <ac:chgData name="Genaro Troiano" userId="f71c3b0e-ed33-4c9f-9f1b-24896d284439" providerId="ADAL" clId="{03346C4B-EDB1-46E9-AAAA-7187216C04DB}" dt="2021-06-09T17:23:48.699" v="1972"/>
          <ac:spMkLst>
            <pc:docMk/>
            <pc:sldMk cId="1136098769" sldId="3315"/>
            <ac:spMk id="79" creationId="{77E822A6-41F0-46BD-AA24-3E63B66C081E}"/>
          </ac:spMkLst>
        </pc:spChg>
        <pc:spChg chg="add mod">
          <ac:chgData name="Genaro Troiano" userId="f71c3b0e-ed33-4c9f-9f1b-24896d284439" providerId="ADAL" clId="{03346C4B-EDB1-46E9-AAAA-7187216C04DB}" dt="2021-06-14T19:05:11.577" v="8618" actId="20577"/>
          <ac:spMkLst>
            <pc:docMk/>
            <pc:sldMk cId="1136098769" sldId="3315"/>
            <ac:spMk id="80" creationId="{D0334D4C-30A8-4278-9CD0-87EC1FB6A0D1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81" creationId="{AC22D61E-FA90-41EF-BC8A-7609417ABF4F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82" creationId="{BFE909EB-0D15-45BA-93C7-E41FBCCFC307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84" creationId="{29F80E70-7D0D-452E-838C-B4D9053E7C88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85" creationId="{77864E6F-75EA-4A48-8353-74D4E60D68F9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86" creationId="{78F872CE-D49F-4F4B-8D3E-C1BB85C45963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88" creationId="{BB02B74B-1681-4E56-8327-F8BE194B20C1}"/>
          </ac:spMkLst>
        </pc:spChg>
        <pc:spChg chg="add mod">
          <ac:chgData name="Genaro Troiano" userId="f71c3b0e-ed33-4c9f-9f1b-24896d284439" providerId="ADAL" clId="{03346C4B-EDB1-46E9-AAAA-7187216C04DB}" dt="2021-06-14T19:01:37.431" v="8570" actId="108"/>
          <ac:spMkLst>
            <pc:docMk/>
            <pc:sldMk cId="1136098769" sldId="3315"/>
            <ac:spMk id="89" creationId="{6432D21A-C1D2-40E0-B374-2A14C7702508}"/>
          </ac:spMkLst>
        </pc:spChg>
        <pc:spChg chg="add del mod">
          <ac:chgData name="Genaro Troiano" userId="f71c3b0e-ed33-4c9f-9f1b-24896d284439" providerId="ADAL" clId="{03346C4B-EDB1-46E9-AAAA-7187216C04DB}" dt="2021-06-09T17:30:58.340" v="2062"/>
          <ac:spMkLst>
            <pc:docMk/>
            <pc:sldMk cId="1136098769" sldId="3315"/>
            <ac:spMk id="89" creationId="{C841A26F-AA28-4005-90E8-42C3B33BBE48}"/>
          </ac:spMkLst>
        </pc:spChg>
        <pc:spChg chg="add mod">
          <ac:chgData name="Genaro Troiano" userId="f71c3b0e-ed33-4c9f-9f1b-24896d284439" providerId="ADAL" clId="{03346C4B-EDB1-46E9-AAAA-7187216C04DB}" dt="2021-06-15T00:27:27.259" v="14614" actId="20577"/>
          <ac:spMkLst>
            <pc:docMk/>
            <pc:sldMk cId="1136098769" sldId="3315"/>
            <ac:spMk id="90" creationId="{8D959610-3AB9-48A6-9824-78F6C9349A2C}"/>
          </ac:spMkLst>
        </pc:spChg>
        <pc:spChg chg="add del mod">
          <ac:chgData name="Genaro Troiano" userId="f71c3b0e-ed33-4c9f-9f1b-24896d284439" providerId="ADAL" clId="{03346C4B-EDB1-46E9-AAAA-7187216C04DB}" dt="2021-06-09T17:30:58.340" v="2062"/>
          <ac:spMkLst>
            <pc:docMk/>
            <pc:sldMk cId="1136098769" sldId="3315"/>
            <ac:spMk id="90" creationId="{B5A81B2F-35A0-4FB1-87D3-E9EF3B61488B}"/>
          </ac:spMkLst>
        </pc:spChg>
        <pc:spChg chg="add mod">
          <ac:chgData name="Genaro Troiano" userId="f71c3b0e-ed33-4c9f-9f1b-24896d284439" providerId="ADAL" clId="{03346C4B-EDB1-46E9-AAAA-7187216C04DB}" dt="2021-06-14T19:42:17.813" v="9759" actId="108"/>
          <ac:spMkLst>
            <pc:docMk/>
            <pc:sldMk cId="1136098769" sldId="3315"/>
            <ac:spMk id="91" creationId="{A7646880-BAC4-4FD8-B9F1-5FDB928567CF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92" creationId="{3B8E8351-DCE5-4437-A25D-B482871FC7F0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93" creationId="{2E9860FE-97DA-4515-9976-44016BD5A202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95" creationId="{99B8AFBE-2547-48A1-9041-16549AFBEEE3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96" creationId="{47DFFDD0-8119-4074-925C-F545B46490E2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97" creationId="{AEAE5DA7-9B29-4EC6-BD1B-A891EBDC53DD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99" creationId="{EC05F445-CED7-43BE-A5A0-161E99AB266A}"/>
          </ac:spMkLst>
        </pc:spChg>
        <pc:spChg chg="add del mod">
          <ac:chgData name="Genaro Troiano" userId="f71c3b0e-ed33-4c9f-9f1b-24896d284439" providerId="ADAL" clId="{03346C4B-EDB1-46E9-AAAA-7187216C04DB}" dt="2021-06-14T22:52:11.587" v="14188" actId="478"/>
          <ac:spMkLst>
            <pc:docMk/>
            <pc:sldMk cId="1136098769" sldId="3315"/>
            <ac:spMk id="100" creationId="{79F5B4D6-B9E9-4585-A477-22498BADD81B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101" creationId="{822FC1D9-D390-4E24-AE96-B1EA600C407C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102" creationId="{CC65E0BA-9EAC-492F-8DA2-9C04060553D4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104" creationId="{A3144AB6-FB77-489E-BFF8-024BC5AA00BE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105" creationId="{E12EECF5-6380-48A2-BB16-D26EAFCDCB15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106" creationId="{4D098D28-CAD8-4FF3-89F4-906C6398CE3D}"/>
          </ac:spMkLst>
        </pc:spChg>
        <pc:spChg chg="add del mod">
          <ac:chgData name="Genaro Troiano" userId="f71c3b0e-ed33-4c9f-9f1b-24896d284439" providerId="ADAL" clId="{03346C4B-EDB1-46E9-AAAA-7187216C04DB}" dt="2021-06-14T13:34:52.092" v="4759" actId="478"/>
          <ac:spMkLst>
            <pc:docMk/>
            <pc:sldMk cId="1136098769" sldId="3315"/>
            <ac:spMk id="108" creationId="{3EB55E2D-3DCA-4357-A26E-8C37BF657D6F}"/>
          </ac:spMkLst>
        </pc:spChg>
        <pc:spChg chg="add del mod">
          <ac:chgData name="Genaro Troiano" userId="f71c3b0e-ed33-4c9f-9f1b-24896d284439" providerId="ADAL" clId="{03346C4B-EDB1-46E9-AAAA-7187216C04DB}" dt="2021-06-14T22:52:11.587" v="14188" actId="478"/>
          <ac:spMkLst>
            <pc:docMk/>
            <pc:sldMk cId="1136098769" sldId="3315"/>
            <ac:spMk id="109" creationId="{FC314683-65AC-47F5-8781-0A0252C96224}"/>
          </ac:spMkLst>
        </pc:spChg>
        <pc:spChg chg="add del mod">
          <ac:chgData name="Genaro Troiano" userId="f71c3b0e-ed33-4c9f-9f1b-24896d284439" providerId="ADAL" clId="{03346C4B-EDB1-46E9-AAAA-7187216C04DB}" dt="2021-06-14T22:52:11.587" v="14188" actId="478"/>
          <ac:spMkLst>
            <pc:docMk/>
            <pc:sldMk cId="1136098769" sldId="3315"/>
            <ac:spMk id="110" creationId="{723AE7B2-13C7-463B-81DD-D0C8D5DC9C93}"/>
          </ac:spMkLst>
        </pc:spChg>
        <pc:spChg chg="add mod">
          <ac:chgData name="Genaro Troiano" userId="f71c3b0e-ed33-4c9f-9f1b-24896d284439" providerId="ADAL" clId="{03346C4B-EDB1-46E9-AAAA-7187216C04DB}" dt="2021-06-14T19:10:05.081" v="8853" actId="164"/>
          <ac:spMkLst>
            <pc:docMk/>
            <pc:sldMk cId="1136098769" sldId="3315"/>
            <ac:spMk id="111" creationId="{B3AB2EC4-E322-460B-8AE8-2C418B0E8E37}"/>
          </ac:spMkLst>
        </pc:spChg>
        <pc:spChg chg="add mod">
          <ac:chgData name="Genaro Troiano" userId="f71c3b0e-ed33-4c9f-9f1b-24896d284439" providerId="ADAL" clId="{03346C4B-EDB1-46E9-AAAA-7187216C04DB}" dt="2021-06-14T19:09:58.500" v="8852" actId="164"/>
          <ac:spMkLst>
            <pc:docMk/>
            <pc:sldMk cId="1136098769" sldId="3315"/>
            <ac:spMk id="112" creationId="{4C7D5BDF-31F1-4A6D-B33F-DEE412BC7A7D}"/>
          </ac:spMkLst>
        </pc:spChg>
        <pc:spChg chg="add mod">
          <ac:chgData name="Genaro Troiano" userId="f71c3b0e-ed33-4c9f-9f1b-24896d284439" providerId="ADAL" clId="{03346C4B-EDB1-46E9-AAAA-7187216C04DB}" dt="2021-06-14T19:01:39.187" v="8571" actId="108"/>
          <ac:spMkLst>
            <pc:docMk/>
            <pc:sldMk cId="1136098769" sldId="3315"/>
            <ac:spMk id="124" creationId="{38CADC70-914C-48D7-B905-D96CE29EA150}"/>
          </ac:spMkLst>
        </pc:spChg>
        <pc:spChg chg="add mod">
          <ac:chgData name="Genaro Troiano" userId="f71c3b0e-ed33-4c9f-9f1b-24896d284439" providerId="ADAL" clId="{03346C4B-EDB1-46E9-AAAA-7187216C04DB}" dt="2021-06-14T18:48:09.712" v="8503" actId="164"/>
          <ac:spMkLst>
            <pc:docMk/>
            <pc:sldMk cId="1136098769" sldId="3315"/>
            <ac:spMk id="125" creationId="{4617C0F4-DE47-4AF4-B7CC-CC91F6073CBB}"/>
          </ac:spMkLst>
        </pc:spChg>
        <pc:spChg chg="add mod">
          <ac:chgData name="Genaro Troiano" userId="f71c3b0e-ed33-4c9f-9f1b-24896d284439" providerId="ADAL" clId="{03346C4B-EDB1-46E9-AAAA-7187216C04DB}" dt="2021-06-14T19:18:06.507" v="9010" actId="164"/>
          <ac:spMkLst>
            <pc:docMk/>
            <pc:sldMk cId="1136098769" sldId="3315"/>
            <ac:spMk id="126" creationId="{895123C8-6F7E-4BC6-93FD-A8C7965266E8}"/>
          </ac:spMkLst>
        </pc:spChg>
        <pc:spChg chg="add mod">
          <ac:chgData name="Genaro Troiano" userId="f71c3b0e-ed33-4c9f-9f1b-24896d284439" providerId="ADAL" clId="{03346C4B-EDB1-46E9-AAAA-7187216C04DB}" dt="2021-06-14T19:18:14.047" v="9011" actId="164"/>
          <ac:spMkLst>
            <pc:docMk/>
            <pc:sldMk cId="1136098769" sldId="3315"/>
            <ac:spMk id="127" creationId="{6D3EE5A9-A88E-4F58-8C29-3CD6871F8E72}"/>
          </ac:spMkLst>
        </pc:spChg>
        <pc:spChg chg="add del mod">
          <ac:chgData name="Genaro Troiano" userId="f71c3b0e-ed33-4c9f-9f1b-24896d284439" providerId="ADAL" clId="{03346C4B-EDB1-46E9-AAAA-7187216C04DB}" dt="2021-06-14T22:52:11.587" v="14188" actId="478"/>
          <ac:spMkLst>
            <pc:docMk/>
            <pc:sldMk cId="1136098769" sldId="3315"/>
            <ac:spMk id="128" creationId="{CFE21389-ABDB-49EA-A897-48BB66A4CBA5}"/>
          </ac:spMkLst>
        </pc:spChg>
        <pc:spChg chg="add mod">
          <ac:chgData name="Genaro Troiano" userId="f71c3b0e-ed33-4c9f-9f1b-24896d284439" providerId="ADAL" clId="{03346C4B-EDB1-46E9-AAAA-7187216C04DB}" dt="2021-06-14T20:20:17.641" v="10175" actId="6549"/>
          <ac:spMkLst>
            <pc:docMk/>
            <pc:sldMk cId="1136098769" sldId="3315"/>
            <ac:spMk id="129" creationId="{040B34C9-0028-44E8-BA92-652043D071F3}"/>
          </ac:spMkLst>
        </pc:spChg>
        <pc:spChg chg="add mod">
          <ac:chgData name="Genaro Troiano" userId="f71c3b0e-ed33-4c9f-9f1b-24896d284439" providerId="ADAL" clId="{03346C4B-EDB1-46E9-AAAA-7187216C04DB}" dt="2021-06-14T20:47:52.487" v="11203" actId="20577"/>
          <ac:spMkLst>
            <pc:docMk/>
            <pc:sldMk cId="1136098769" sldId="3315"/>
            <ac:spMk id="130" creationId="{77BFEB7C-8D77-49CC-92EA-1B70256CCA94}"/>
          </ac:spMkLst>
        </pc:spChg>
        <pc:spChg chg="add mod">
          <ac:chgData name="Genaro Troiano" userId="f71c3b0e-ed33-4c9f-9f1b-24896d284439" providerId="ADAL" clId="{03346C4B-EDB1-46E9-AAAA-7187216C04DB}" dt="2021-06-14T20:24:53.054" v="10323" actId="1035"/>
          <ac:spMkLst>
            <pc:docMk/>
            <pc:sldMk cId="1136098769" sldId="3315"/>
            <ac:spMk id="131" creationId="{63BC11A0-AB3C-4FAC-A1EC-707556611C75}"/>
          </ac:spMkLst>
        </pc:spChg>
        <pc:spChg chg="add del mod">
          <ac:chgData name="Genaro Troiano" userId="f71c3b0e-ed33-4c9f-9f1b-24896d284439" providerId="ADAL" clId="{03346C4B-EDB1-46E9-AAAA-7187216C04DB}" dt="2021-06-14T22:52:11.587" v="14188" actId="478"/>
          <ac:spMkLst>
            <pc:docMk/>
            <pc:sldMk cId="1136098769" sldId="3315"/>
            <ac:spMk id="132" creationId="{AC77EB7A-7FF2-4FA8-8EC0-BA272150248A}"/>
          </ac:spMkLst>
        </pc:spChg>
        <pc:spChg chg="add del mod">
          <ac:chgData name="Genaro Troiano" userId="f71c3b0e-ed33-4c9f-9f1b-24896d284439" providerId="ADAL" clId="{03346C4B-EDB1-46E9-AAAA-7187216C04DB}" dt="2021-06-14T22:52:11.587" v="14188" actId="478"/>
          <ac:spMkLst>
            <pc:docMk/>
            <pc:sldMk cId="1136098769" sldId="3315"/>
            <ac:spMk id="133" creationId="{41EFEE4F-B1C4-4C16-813D-3877AD443A0B}"/>
          </ac:spMkLst>
        </pc:spChg>
        <pc:spChg chg="add mod">
          <ac:chgData name="Genaro Troiano" userId="f71c3b0e-ed33-4c9f-9f1b-24896d284439" providerId="ADAL" clId="{03346C4B-EDB1-46E9-AAAA-7187216C04DB}" dt="2021-06-15T00:33:00.510" v="14911" actId="20577"/>
          <ac:spMkLst>
            <pc:docMk/>
            <pc:sldMk cId="1136098769" sldId="3315"/>
            <ac:spMk id="134" creationId="{E814DF44-EA88-42E0-B1E8-452285816CFF}"/>
          </ac:spMkLst>
        </pc:spChg>
        <pc:spChg chg="add mod">
          <ac:chgData name="Genaro Troiano" userId="f71c3b0e-ed33-4c9f-9f1b-24896d284439" providerId="ADAL" clId="{03346C4B-EDB1-46E9-AAAA-7187216C04DB}" dt="2021-06-14T21:02:19.110" v="11732" actId="6549"/>
          <ac:spMkLst>
            <pc:docMk/>
            <pc:sldMk cId="1136098769" sldId="3315"/>
            <ac:spMk id="135" creationId="{AF1A8F07-20AF-4DA3-98CA-E2E13C8BA33E}"/>
          </ac:spMkLst>
        </pc:spChg>
        <pc:spChg chg="add mod">
          <ac:chgData name="Genaro Troiano" userId="f71c3b0e-ed33-4c9f-9f1b-24896d284439" providerId="ADAL" clId="{03346C4B-EDB1-46E9-AAAA-7187216C04DB}" dt="2021-06-14T19:09:50.754" v="8851" actId="164"/>
          <ac:spMkLst>
            <pc:docMk/>
            <pc:sldMk cId="1136098769" sldId="3315"/>
            <ac:spMk id="191" creationId="{7E79F09F-0899-4403-A664-64944D7DBAD4}"/>
          </ac:spMkLst>
        </pc:spChg>
        <pc:spChg chg="add del mod ord">
          <ac:chgData name="Genaro Troiano" userId="f71c3b0e-ed33-4c9f-9f1b-24896d284439" providerId="ADAL" clId="{03346C4B-EDB1-46E9-AAAA-7187216C04DB}" dt="2021-06-14T22:52:11.587" v="14188" actId="478"/>
          <ac:spMkLst>
            <pc:docMk/>
            <pc:sldMk cId="1136098769" sldId="3315"/>
            <ac:spMk id="218" creationId="{ECDB556E-134A-491C-871A-0924BFF7E6E5}"/>
          </ac:spMkLst>
        </pc:spChg>
        <pc:spChg chg="add mod topLvl">
          <ac:chgData name="Genaro Troiano" userId="f71c3b0e-ed33-4c9f-9f1b-24896d284439" providerId="ADAL" clId="{03346C4B-EDB1-46E9-AAAA-7187216C04DB}" dt="2021-06-14T21:15:28.076" v="11998" actId="164"/>
          <ac:spMkLst>
            <pc:docMk/>
            <pc:sldMk cId="1136098769" sldId="3315"/>
            <ac:spMk id="219" creationId="{8ABE3EF2-E74B-4D3E-B361-A557111F6731}"/>
          </ac:spMkLst>
        </pc:spChg>
        <pc:spChg chg="add del mod">
          <ac:chgData name="Genaro Troiano" userId="f71c3b0e-ed33-4c9f-9f1b-24896d284439" providerId="ADAL" clId="{03346C4B-EDB1-46E9-AAAA-7187216C04DB}" dt="2021-06-14T18:04:35.156" v="7458" actId="478"/>
          <ac:spMkLst>
            <pc:docMk/>
            <pc:sldMk cId="1136098769" sldId="3315"/>
            <ac:spMk id="221" creationId="{AB1DAD8E-DE1B-4E46-91B8-3B0F31E7DBF3}"/>
          </ac:spMkLst>
        </pc:spChg>
        <pc:spChg chg="add mod">
          <ac:chgData name="Genaro Troiano" userId="f71c3b0e-ed33-4c9f-9f1b-24896d284439" providerId="ADAL" clId="{03346C4B-EDB1-46E9-AAAA-7187216C04DB}" dt="2021-06-14T18:36:02.075" v="8421" actId="1035"/>
          <ac:spMkLst>
            <pc:docMk/>
            <pc:sldMk cId="1136098769" sldId="3315"/>
            <ac:spMk id="222" creationId="{D63580D1-0165-4E94-B0F5-F9BD79EC05C5}"/>
          </ac:spMkLst>
        </pc:spChg>
        <pc:spChg chg="add mod">
          <ac:chgData name="Genaro Troiano" userId="f71c3b0e-ed33-4c9f-9f1b-24896d284439" providerId="ADAL" clId="{03346C4B-EDB1-46E9-AAAA-7187216C04DB}" dt="2021-06-15T00:26:24.334" v="14601" actId="6549"/>
          <ac:spMkLst>
            <pc:docMk/>
            <pc:sldMk cId="1136098769" sldId="3315"/>
            <ac:spMk id="223" creationId="{60545D45-738D-4577-BADA-0E113D946EFC}"/>
          </ac:spMkLst>
        </pc:spChg>
        <pc:spChg chg="add mod">
          <ac:chgData name="Genaro Troiano" userId="f71c3b0e-ed33-4c9f-9f1b-24896d284439" providerId="ADAL" clId="{03346C4B-EDB1-46E9-AAAA-7187216C04DB}" dt="2021-06-14T18:41:03.417" v="8445" actId="1038"/>
          <ac:spMkLst>
            <pc:docMk/>
            <pc:sldMk cId="1136098769" sldId="3315"/>
            <ac:spMk id="225" creationId="{0BB4811F-F42A-4D62-A9AC-1B2FA1BA4613}"/>
          </ac:spMkLst>
        </pc:spChg>
        <pc:spChg chg="add mod">
          <ac:chgData name="Genaro Troiano" userId="f71c3b0e-ed33-4c9f-9f1b-24896d284439" providerId="ADAL" clId="{03346C4B-EDB1-46E9-AAAA-7187216C04DB}" dt="2021-06-14T18:41:11.206" v="8447" actId="1036"/>
          <ac:spMkLst>
            <pc:docMk/>
            <pc:sldMk cId="1136098769" sldId="3315"/>
            <ac:spMk id="226" creationId="{05B333E3-5174-476B-8D70-81E2EFE8E270}"/>
          </ac:spMkLst>
        </pc:spChg>
        <pc:spChg chg="add mod">
          <ac:chgData name="Genaro Troiano" userId="f71c3b0e-ed33-4c9f-9f1b-24896d284439" providerId="ADAL" clId="{03346C4B-EDB1-46E9-AAAA-7187216C04DB}" dt="2021-06-14T18:41:23.654" v="8449" actId="1036"/>
          <ac:spMkLst>
            <pc:docMk/>
            <pc:sldMk cId="1136098769" sldId="3315"/>
            <ac:spMk id="227" creationId="{C561C99C-BE4F-4C5B-9A40-8E552F0F1859}"/>
          </ac:spMkLst>
        </pc:spChg>
        <pc:spChg chg="add mod">
          <ac:chgData name="Genaro Troiano" userId="f71c3b0e-ed33-4c9f-9f1b-24896d284439" providerId="ADAL" clId="{03346C4B-EDB1-46E9-AAAA-7187216C04DB}" dt="2021-06-14T18:10:10.082" v="7524" actId="164"/>
          <ac:spMkLst>
            <pc:docMk/>
            <pc:sldMk cId="1136098769" sldId="3315"/>
            <ac:spMk id="228" creationId="{4DB12BCE-CA11-4326-980D-9470BABC62EB}"/>
          </ac:spMkLst>
        </pc:spChg>
        <pc:spChg chg="add mod">
          <ac:chgData name="Genaro Troiano" userId="f71c3b0e-ed33-4c9f-9f1b-24896d284439" providerId="ADAL" clId="{03346C4B-EDB1-46E9-AAAA-7187216C04DB}" dt="2021-06-14T18:10:21.657" v="7525" actId="164"/>
          <ac:spMkLst>
            <pc:docMk/>
            <pc:sldMk cId="1136098769" sldId="3315"/>
            <ac:spMk id="229" creationId="{4F436312-A24D-4862-9A64-22B7BDA3D1E6}"/>
          </ac:spMkLst>
        </pc:spChg>
        <pc:spChg chg="add mod">
          <ac:chgData name="Genaro Troiano" userId="f71c3b0e-ed33-4c9f-9f1b-24896d284439" providerId="ADAL" clId="{03346C4B-EDB1-46E9-AAAA-7187216C04DB}" dt="2021-06-14T18:43:40.733" v="8458" actId="207"/>
          <ac:spMkLst>
            <pc:docMk/>
            <pc:sldMk cId="1136098769" sldId="3315"/>
            <ac:spMk id="230" creationId="{C9C2B716-C878-4DDF-BE6B-6788FC16F4AB}"/>
          </ac:spMkLst>
        </pc:spChg>
        <pc:spChg chg="add del mod">
          <ac:chgData name="Genaro Troiano" userId="f71c3b0e-ed33-4c9f-9f1b-24896d284439" providerId="ADAL" clId="{03346C4B-EDB1-46E9-AAAA-7187216C04DB}" dt="2021-06-14T18:15:04.982" v="7654" actId="478"/>
          <ac:spMkLst>
            <pc:docMk/>
            <pc:sldMk cId="1136098769" sldId="3315"/>
            <ac:spMk id="235" creationId="{CFD56017-E3FB-460C-920B-A4DB35D5FBEA}"/>
          </ac:spMkLst>
        </pc:spChg>
        <pc:spChg chg="add del mod">
          <ac:chgData name="Genaro Troiano" userId="f71c3b0e-ed33-4c9f-9f1b-24896d284439" providerId="ADAL" clId="{03346C4B-EDB1-46E9-AAAA-7187216C04DB}" dt="2021-06-14T18:15:07.492" v="7655" actId="478"/>
          <ac:spMkLst>
            <pc:docMk/>
            <pc:sldMk cId="1136098769" sldId="3315"/>
            <ac:spMk id="236" creationId="{B3E513FD-C0DF-48BC-9D4E-D457A521BAF2}"/>
          </ac:spMkLst>
        </pc:spChg>
        <pc:spChg chg="add mod">
          <ac:chgData name="Genaro Troiano" userId="f71c3b0e-ed33-4c9f-9f1b-24896d284439" providerId="ADAL" clId="{03346C4B-EDB1-46E9-AAAA-7187216C04DB}" dt="2021-06-17T20:56:57.239" v="32176" actId="1037"/>
          <ac:spMkLst>
            <pc:docMk/>
            <pc:sldMk cId="1136098769" sldId="3315"/>
            <ac:spMk id="237" creationId="{54B684DE-E3F8-4AA5-9B54-AF866012416E}"/>
          </ac:spMkLst>
        </pc:spChg>
        <pc:spChg chg="add mod">
          <ac:chgData name="Genaro Troiano" userId="f71c3b0e-ed33-4c9f-9f1b-24896d284439" providerId="ADAL" clId="{03346C4B-EDB1-46E9-AAAA-7187216C04DB}" dt="2021-06-14T19:10:13.767" v="8854" actId="164"/>
          <ac:spMkLst>
            <pc:docMk/>
            <pc:sldMk cId="1136098769" sldId="3315"/>
            <ac:spMk id="238" creationId="{EA22E797-03BB-4A25-AF86-E7F29DD4BBE9}"/>
          </ac:spMkLst>
        </pc:spChg>
        <pc:spChg chg="add del mod">
          <ac:chgData name="Genaro Troiano" userId="f71c3b0e-ed33-4c9f-9f1b-24896d284439" providerId="ADAL" clId="{03346C4B-EDB1-46E9-AAAA-7187216C04DB}" dt="2021-06-14T19:12:28.430" v="8936" actId="478"/>
          <ac:spMkLst>
            <pc:docMk/>
            <pc:sldMk cId="1136098769" sldId="3315"/>
            <ac:spMk id="239" creationId="{8ECE64C4-DC3C-455C-90DD-CC4647DD1B68}"/>
          </ac:spMkLst>
        </pc:spChg>
        <pc:spChg chg="add del mod">
          <ac:chgData name="Genaro Troiano" userId="f71c3b0e-ed33-4c9f-9f1b-24896d284439" providerId="ADAL" clId="{03346C4B-EDB1-46E9-AAAA-7187216C04DB}" dt="2021-06-14T22:52:23.792" v="14191" actId="478"/>
          <ac:spMkLst>
            <pc:docMk/>
            <pc:sldMk cId="1136098769" sldId="3315"/>
            <ac:spMk id="240" creationId="{DCE5F4D9-8079-4D8D-9F8D-09429FFFE7F2}"/>
          </ac:spMkLst>
        </pc:spChg>
        <pc:spChg chg="add del mod">
          <ac:chgData name="Genaro Troiano" userId="f71c3b0e-ed33-4c9f-9f1b-24896d284439" providerId="ADAL" clId="{03346C4B-EDB1-46E9-AAAA-7187216C04DB}" dt="2021-06-14T22:52:11.587" v="14188" actId="478"/>
          <ac:spMkLst>
            <pc:docMk/>
            <pc:sldMk cId="1136098769" sldId="3315"/>
            <ac:spMk id="241" creationId="{EB7E0082-366A-462D-B498-7683EDA817E5}"/>
          </ac:spMkLst>
        </pc:spChg>
        <pc:spChg chg="add del mod">
          <ac:chgData name="Genaro Troiano" userId="f71c3b0e-ed33-4c9f-9f1b-24896d284439" providerId="ADAL" clId="{03346C4B-EDB1-46E9-AAAA-7187216C04DB}" dt="2021-06-14T22:52:11.587" v="14188" actId="478"/>
          <ac:spMkLst>
            <pc:docMk/>
            <pc:sldMk cId="1136098769" sldId="3315"/>
            <ac:spMk id="242" creationId="{0174B5F4-D190-4C05-87F6-A57D4DD8D9CF}"/>
          </ac:spMkLst>
        </pc:spChg>
        <pc:spChg chg="add mod">
          <ac:chgData name="Genaro Troiano" userId="f71c3b0e-ed33-4c9f-9f1b-24896d284439" providerId="ADAL" clId="{03346C4B-EDB1-46E9-AAAA-7187216C04DB}" dt="2021-06-14T18:45:50.832" v="8470" actId="207"/>
          <ac:spMkLst>
            <pc:docMk/>
            <pc:sldMk cId="1136098769" sldId="3315"/>
            <ac:spMk id="243" creationId="{2967F558-6D8F-48A1-B094-FE225B75BCDC}"/>
          </ac:spMkLst>
        </pc:spChg>
        <pc:spChg chg="add mod">
          <ac:chgData name="Genaro Troiano" userId="f71c3b0e-ed33-4c9f-9f1b-24896d284439" providerId="ADAL" clId="{03346C4B-EDB1-46E9-AAAA-7187216C04DB}" dt="2021-06-14T19:09:50.754" v="8851" actId="164"/>
          <ac:spMkLst>
            <pc:docMk/>
            <pc:sldMk cId="1136098769" sldId="3315"/>
            <ac:spMk id="247" creationId="{34F6FD16-BDD5-4493-A679-F4D7DA4D431D}"/>
          </ac:spMkLst>
        </pc:spChg>
        <pc:spChg chg="add mod">
          <ac:chgData name="Genaro Troiano" userId="f71c3b0e-ed33-4c9f-9f1b-24896d284439" providerId="ADAL" clId="{03346C4B-EDB1-46E9-AAAA-7187216C04DB}" dt="2021-06-14T18:32:11.973" v="8250" actId="164"/>
          <ac:spMkLst>
            <pc:docMk/>
            <pc:sldMk cId="1136098769" sldId="3315"/>
            <ac:spMk id="248" creationId="{838D38D4-BF95-4190-864A-F8A91322CB6B}"/>
          </ac:spMkLst>
        </pc:spChg>
        <pc:spChg chg="add mod">
          <ac:chgData name="Genaro Troiano" userId="f71c3b0e-ed33-4c9f-9f1b-24896d284439" providerId="ADAL" clId="{03346C4B-EDB1-46E9-AAAA-7187216C04DB}" dt="2021-06-14T18:32:05.353" v="8249" actId="164"/>
          <ac:spMkLst>
            <pc:docMk/>
            <pc:sldMk cId="1136098769" sldId="3315"/>
            <ac:spMk id="249" creationId="{727B660A-F26D-462C-91BA-229AF9A22388}"/>
          </ac:spMkLst>
        </pc:spChg>
        <pc:spChg chg="add mod">
          <ac:chgData name="Genaro Troiano" userId="f71c3b0e-ed33-4c9f-9f1b-24896d284439" providerId="ADAL" clId="{03346C4B-EDB1-46E9-AAAA-7187216C04DB}" dt="2021-06-14T18:31:57.866" v="8248" actId="164"/>
          <ac:spMkLst>
            <pc:docMk/>
            <pc:sldMk cId="1136098769" sldId="3315"/>
            <ac:spMk id="250" creationId="{CB61132D-3898-4A13-BBF9-874D135300DC}"/>
          </ac:spMkLst>
        </pc:spChg>
        <pc:spChg chg="mod">
          <ac:chgData name="Genaro Troiano" userId="f71c3b0e-ed33-4c9f-9f1b-24896d284439" providerId="ADAL" clId="{03346C4B-EDB1-46E9-AAAA-7187216C04DB}" dt="2021-06-14T18:44:00.630" v="8460" actId="207"/>
          <ac:spMkLst>
            <pc:docMk/>
            <pc:sldMk cId="1136098769" sldId="3315"/>
            <ac:spMk id="252" creationId="{63DF2F78-A144-4BF0-ACD5-509D5D2699EB}"/>
          </ac:spMkLst>
        </pc:spChg>
        <pc:spChg chg="mod">
          <ac:chgData name="Genaro Troiano" userId="f71c3b0e-ed33-4c9f-9f1b-24896d284439" providerId="ADAL" clId="{03346C4B-EDB1-46E9-AAAA-7187216C04DB}" dt="2021-06-14T18:30:15.832" v="8230" actId="20577"/>
          <ac:spMkLst>
            <pc:docMk/>
            <pc:sldMk cId="1136098769" sldId="3315"/>
            <ac:spMk id="253" creationId="{7F4437A1-C0C5-40DF-8B10-AF68D8357068}"/>
          </ac:spMkLst>
        </pc:spChg>
        <pc:spChg chg="add del mod">
          <ac:chgData name="Genaro Troiano" userId="f71c3b0e-ed33-4c9f-9f1b-24896d284439" providerId="ADAL" clId="{03346C4B-EDB1-46E9-AAAA-7187216C04DB}" dt="2021-06-14T22:52:11.587" v="14188" actId="478"/>
          <ac:spMkLst>
            <pc:docMk/>
            <pc:sldMk cId="1136098769" sldId="3315"/>
            <ac:spMk id="254" creationId="{2AB88877-4008-45E7-ABAE-7D4FB38EC9CD}"/>
          </ac:spMkLst>
        </pc:spChg>
        <pc:spChg chg="add del mod">
          <ac:chgData name="Genaro Troiano" userId="f71c3b0e-ed33-4c9f-9f1b-24896d284439" providerId="ADAL" clId="{03346C4B-EDB1-46E9-AAAA-7187216C04DB}" dt="2021-06-14T18:27:58.726" v="8196" actId="478"/>
          <ac:spMkLst>
            <pc:docMk/>
            <pc:sldMk cId="1136098769" sldId="3315"/>
            <ac:spMk id="255" creationId="{67CDA5EF-238E-4DEC-AB54-0431CB5B0C08}"/>
          </ac:spMkLst>
        </pc:spChg>
        <pc:spChg chg="mod">
          <ac:chgData name="Genaro Troiano" userId="f71c3b0e-ed33-4c9f-9f1b-24896d284439" providerId="ADAL" clId="{03346C4B-EDB1-46E9-AAAA-7187216C04DB}" dt="2021-06-14T18:28:18.419" v="8197"/>
          <ac:spMkLst>
            <pc:docMk/>
            <pc:sldMk cId="1136098769" sldId="3315"/>
            <ac:spMk id="257" creationId="{DE9AF923-46A9-450F-9834-A242BA66A133}"/>
          </ac:spMkLst>
        </pc:spChg>
        <pc:spChg chg="mod">
          <ac:chgData name="Genaro Troiano" userId="f71c3b0e-ed33-4c9f-9f1b-24896d284439" providerId="ADAL" clId="{03346C4B-EDB1-46E9-AAAA-7187216C04DB}" dt="2021-06-14T18:28:18.419" v="8197"/>
          <ac:spMkLst>
            <pc:docMk/>
            <pc:sldMk cId="1136098769" sldId="3315"/>
            <ac:spMk id="258" creationId="{55DDAFD1-7E81-4870-9AF6-8F80DDD1B127}"/>
          </ac:spMkLst>
        </pc:spChg>
        <pc:spChg chg="add del mod">
          <ac:chgData name="Genaro Troiano" userId="f71c3b0e-ed33-4c9f-9f1b-24896d284439" providerId="ADAL" clId="{03346C4B-EDB1-46E9-AAAA-7187216C04DB}" dt="2021-06-14T18:28:23.643" v="8199" actId="478"/>
          <ac:spMkLst>
            <pc:docMk/>
            <pc:sldMk cId="1136098769" sldId="3315"/>
            <ac:spMk id="259" creationId="{CE801448-E8EA-4C06-B76B-D00953A7BA2D}"/>
          </ac:spMkLst>
        </pc:spChg>
        <pc:spChg chg="add mod">
          <ac:chgData name="Genaro Troiano" userId="f71c3b0e-ed33-4c9f-9f1b-24896d284439" providerId="ADAL" clId="{03346C4B-EDB1-46E9-AAAA-7187216C04DB}" dt="2021-06-14T18:32:11.973" v="8250" actId="164"/>
          <ac:spMkLst>
            <pc:docMk/>
            <pc:sldMk cId="1136098769" sldId="3315"/>
            <ac:spMk id="270" creationId="{81AA3CB9-4E24-44D0-8998-4872624A06D6}"/>
          </ac:spMkLst>
        </pc:spChg>
        <pc:spChg chg="add mod">
          <ac:chgData name="Genaro Troiano" userId="f71c3b0e-ed33-4c9f-9f1b-24896d284439" providerId="ADAL" clId="{03346C4B-EDB1-46E9-AAAA-7187216C04DB}" dt="2021-06-14T18:32:05.353" v="8249" actId="164"/>
          <ac:spMkLst>
            <pc:docMk/>
            <pc:sldMk cId="1136098769" sldId="3315"/>
            <ac:spMk id="271" creationId="{B299A930-3674-45A6-8854-01343194E1F4}"/>
          </ac:spMkLst>
        </pc:spChg>
        <pc:spChg chg="add mod">
          <ac:chgData name="Genaro Troiano" userId="f71c3b0e-ed33-4c9f-9f1b-24896d284439" providerId="ADAL" clId="{03346C4B-EDB1-46E9-AAAA-7187216C04DB}" dt="2021-06-14T18:31:57.866" v="8248" actId="164"/>
          <ac:spMkLst>
            <pc:docMk/>
            <pc:sldMk cId="1136098769" sldId="3315"/>
            <ac:spMk id="272" creationId="{2655CEC4-33E2-4AEF-8ED0-27D4744E2845}"/>
          </ac:spMkLst>
        </pc:spChg>
        <pc:spChg chg="add mod">
          <ac:chgData name="Genaro Troiano" userId="f71c3b0e-ed33-4c9f-9f1b-24896d284439" providerId="ADAL" clId="{03346C4B-EDB1-46E9-AAAA-7187216C04DB}" dt="2021-06-14T19:10:13.767" v="8854" actId="164"/>
          <ac:spMkLst>
            <pc:docMk/>
            <pc:sldMk cId="1136098769" sldId="3315"/>
            <ac:spMk id="278" creationId="{FC4BC470-584B-4020-B905-BFDEF5DFDC45}"/>
          </ac:spMkLst>
        </pc:spChg>
        <pc:spChg chg="add mod">
          <ac:chgData name="Genaro Troiano" userId="f71c3b0e-ed33-4c9f-9f1b-24896d284439" providerId="ADAL" clId="{03346C4B-EDB1-46E9-AAAA-7187216C04DB}" dt="2021-06-14T20:45:26.179" v="11103" actId="6549"/>
          <ac:spMkLst>
            <pc:docMk/>
            <pc:sldMk cId="1136098769" sldId="3315"/>
            <ac:spMk id="279" creationId="{591EACF5-32FE-434E-BF15-E7C6754BA272}"/>
          </ac:spMkLst>
        </pc:spChg>
        <pc:spChg chg="add mod">
          <ac:chgData name="Genaro Troiano" userId="f71c3b0e-ed33-4c9f-9f1b-24896d284439" providerId="ADAL" clId="{03346C4B-EDB1-46E9-AAAA-7187216C04DB}" dt="2021-06-14T19:10:05.081" v="8853" actId="164"/>
          <ac:spMkLst>
            <pc:docMk/>
            <pc:sldMk cId="1136098769" sldId="3315"/>
            <ac:spMk id="280" creationId="{9B6BDD42-AE0A-4CBD-B0B7-67A0EC7A6336}"/>
          </ac:spMkLst>
        </pc:spChg>
        <pc:spChg chg="add mod">
          <ac:chgData name="Genaro Troiano" userId="f71c3b0e-ed33-4c9f-9f1b-24896d284439" providerId="ADAL" clId="{03346C4B-EDB1-46E9-AAAA-7187216C04DB}" dt="2021-06-14T19:09:58.500" v="8852" actId="164"/>
          <ac:spMkLst>
            <pc:docMk/>
            <pc:sldMk cId="1136098769" sldId="3315"/>
            <ac:spMk id="281" creationId="{EF7854C6-06E0-43D7-BCF5-870376A07412}"/>
          </ac:spMkLst>
        </pc:spChg>
        <pc:spChg chg="add mod">
          <ac:chgData name="Genaro Troiano" userId="f71c3b0e-ed33-4c9f-9f1b-24896d284439" providerId="ADAL" clId="{03346C4B-EDB1-46E9-AAAA-7187216C04DB}" dt="2021-06-14T19:10:05.081" v="8853" actId="164"/>
          <ac:spMkLst>
            <pc:docMk/>
            <pc:sldMk cId="1136098769" sldId="3315"/>
            <ac:spMk id="282" creationId="{62DC0A28-9E9B-4A82-BF86-6C48963F22CB}"/>
          </ac:spMkLst>
        </pc:spChg>
        <pc:spChg chg="add mod">
          <ac:chgData name="Genaro Troiano" userId="f71c3b0e-ed33-4c9f-9f1b-24896d284439" providerId="ADAL" clId="{03346C4B-EDB1-46E9-AAAA-7187216C04DB}" dt="2021-06-14T19:09:58.500" v="8852" actId="164"/>
          <ac:spMkLst>
            <pc:docMk/>
            <pc:sldMk cId="1136098769" sldId="3315"/>
            <ac:spMk id="283" creationId="{9C0434A0-8054-4635-89EF-D25F858ADA0B}"/>
          </ac:spMkLst>
        </pc:spChg>
        <pc:spChg chg="add mod">
          <ac:chgData name="Genaro Troiano" userId="f71c3b0e-ed33-4c9f-9f1b-24896d284439" providerId="ADAL" clId="{03346C4B-EDB1-46E9-AAAA-7187216C04DB}" dt="2021-06-14T19:46:22.877" v="9820" actId="1036"/>
          <ac:spMkLst>
            <pc:docMk/>
            <pc:sldMk cId="1136098769" sldId="3315"/>
            <ac:spMk id="284" creationId="{ACAA46DB-03B5-4460-9D5D-87451468BF24}"/>
          </ac:spMkLst>
        </pc:spChg>
        <pc:spChg chg="add mod">
          <ac:chgData name="Genaro Troiano" userId="f71c3b0e-ed33-4c9f-9f1b-24896d284439" providerId="ADAL" clId="{03346C4B-EDB1-46E9-AAAA-7187216C04DB}" dt="2021-06-14T18:53:49.582" v="8565" actId="1038"/>
          <ac:spMkLst>
            <pc:docMk/>
            <pc:sldMk cId="1136098769" sldId="3315"/>
            <ac:spMk id="285" creationId="{85B0F407-2D34-4E43-B097-BB7700DC34A7}"/>
          </ac:spMkLst>
        </pc:spChg>
        <pc:spChg chg="add mod">
          <ac:chgData name="Genaro Troiano" userId="f71c3b0e-ed33-4c9f-9f1b-24896d284439" providerId="ADAL" clId="{03346C4B-EDB1-46E9-AAAA-7187216C04DB}" dt="2021-06-14T19:41:24.811" v="9748" actId="1037"/>
          <ac:spMkLst>
            <pc:docMk/>
            <pc:sldMk cId="1136098769" sldId="3315"/>
            <ac:spMk id="288" creationId="{60637CAE-F782-4559-861F-E233ED924BBB}"/>
          </ac:spMkLst>
        </pc:spChg>
        <pc:spChg chg="add mod">
          <ac:chgData name="Genaro Troiano" userId="f71c3b0e-ed33-4c9f-9f1b-24896d284439" providerId="ADAL" clId="{03346C4B-EDB1-46E9-AAAA-7187216C04DB}" dt="2021-06-14T19:08:45.499" v="8839" actId="6549"/>
          <ac:spMkLst>
            <pc:docMk/>
            <pc:sldMk cId="1136098769" sldId="3315"/>
            <ac:spMk id="289" creationId="{D07C1C19-3DF1-4A6D-A294-F025603C4479}"/>
          </ac:spMkLst>
        </pc:spChg>
        <pc:spChg chg="add mod">
          <ac:chgData name="Genaro Troiano" userId="f71c3b0e-ed33-4c9f-9f1b-24896d284439" providerId="ADAL" clId="{03346C4B-EDB1-46E9-AAAA-7187216C04DB}" dt="2021-06-14T19:08:41.786" v="8837" actId="20577"/>
          <ac:spMkLst>
            <pc:docMk/>
            <pc:sldMk cId="1136098769" sldId="3315"/>
            <ac:spMk id="290" creationId="{12793141-0169-4702-BC08-6056B17973BD}"/>
          </ac:spMkLst>
        </pc:spChg>
        <pc:spChg chg="add mod">
          <ac:chgData name="Genaro Troiano" userId="f71c3b0e-ed33-4c9f-9f1b-24896d284439" providerId="ADAL" clId="{03346C4B-EDB1-46E9-AAAA-7187216C04DB}" dt="2021-06-14T19:42:43.940" v="9766" actId="1035"/>
          <ac:spMkLst>
            <pc:docMk/>
            <pc:sldMk cId="1136098769" sldId="3315"/>
            <ac:spMk id="294" creationId="{7D561DB1-5D99-4C65-946A-CD2575A0EF2E}"/>
          </ac:spMkLst>
        </pc:spChg>
        <pc:spChg chg="add mod">
          <ac:chgData name="Genaro Troiano" userId="f71c3b0e-ed33-4c9f-9f1b-24896d284439" providerId="ADAL" clId="{03346C4B-EDB1-46E9-AAAA-7187216C04DB}" dt="2021-06-14T19:18:14.047" v="9011" actId="164"/>
          <ac:spMkLst>
            <pc:docMk/>
            <pc:sldMk cId="1136098769" sldId="3315"/>
            <ac:spMk id="295" creationId="{E11CC0F9-B9A7-439A-B719-67EC8CA50783}"/>
          </ac:spMkLst>
        </pc:spChg>
        <pc:spChg chg="add mod">
          <ac:chgData name="Genaro Troiano" userId="f71c3b0e-ed33-4c9f-9f1b-24896d284439" providerId="ADAL" clId="{03346C4B-EDB1-46E9-AAAA-7187216C04DB}" dt="2021-06-14T19:44:07.340" v="9772" actId="164"/>
          <ac:spMkLst>
            <pc:docMk/>
            <pc:sldMk cId="1136098769" sldId="3315"/>
            <ac:spMk id="296" creationId="{C6DA01D1-EB65-4351-8CA3-56BC383FABDE}"/>
          </ac:spMkLst>
        </pc:spChg>
        <pc:spChg chg="add del">
          <ac:chgData name="Genaro Troiano" userId="f71c3b0e-ed33-4c9f-9f1b-24896d284439" providerId="ADAL" clId="{03346C4B-EDB1-46E9-AAAA-7187216C04DB}" dt="2021-06-14T19:14:42.871" v="8953" actId="478"/>
          <ac:spMkLst>
            <pc:docMk/>
            <pc:sldMk cId="1136098769" sldId="3315"/>
            <ac:spMk id="316" creationId="{5AE60381-64F3-4A7C-A66F-6FA6B4791F24}"/>
          </ac:spMkLst>
        </pc:spChg>
        <pc:spChg chg="add mod">
          <ac:chgData name="Genaro Troiano" userId="f71c3b0e-ed33-4c9f-9f1b-24896d284439" providerId="ADAL" clId="{03346C4B-EDB1-46E9-AAAA-7187216C04DB}" dt="2021-06-14T19:20:43.114" v="9109" actId="164"/>
          <ac:spMkLst>
            <pc:docMk/>
            <pc:sldMk cId="1136098769" sldId="3315"/>
            <ac:spMk id="338" creationId="{4C598685-A19B-4586-89F6-96EA3E8E3E4D}"/>
          </ac:spMkLst>
        </pc:spChg>
        <pc:spChg chg="mod">
          <ac:chgData name="Genaro Troiano" userId="f71c3b0e-ed33-4c9f-9f1b-24896d284439" providerId="ADAL" clId="{03346C4B-EDB1-46E9-AAAA-7187216C04DB}" dt="2021-06-14T19:22:34.508" v="9182" actId="208"/>
          <ac:spMkLst>
            <pc:docMk/>
            <pc:sldMk cId="1136098769" sldId="3315"/>
            <ac:spMk id="343" creationId="{2E97CFB3-D07E-4FC0-9CE4-8405A969D0D5}"/>
          </ac:spMkLst>
        </pc:spChg>
        <pc:spChg chg="add del mod">
          <ac:chgData name="Genaro Troiano" userId="f71c3b0e-ed33-4c9f-9f1b-24896d284439" providerId="ADAL" clId="{03346C4B-EDB1-46E9-AAAA-7187216C04DB}" dt="2021-06-14T22:52:23.792" v="14191" actId="478"/>
          <ac:spMkLst>
            <pc:docMk/>
            <pc:sldMk cId="1136098769" sldId="3315"/>
            <ac:spMk id="345" creationId="{1D330EBA-067B-4BBC-817E-22F8BE293A33}"/>
          </ac:spMkLst>
        </pc:spChg>
        <pc:spChg chg="mod">
          <ac:chgData name="Genaro Troiano" userId="f71c3b0e-ed33-4c9f-9f1b-24896d284439" providerId="ADAL" clId="{03346C4B-EDB1-46E9-AAAA-7187216C04DB}" dt="2021-06-14T19:22:43.141" v="9184" actId="207"/>
          <ac:spMkLst>
            <pc:docMk/>
            <pc:sldMk cId="1136098769" sldId="3315"/>
            <ac:spMk id="347" creationId="{31355F7B-A14F-4419-A871-946D5BBA53BD}"/>
          </ac:spMkLst>
        </pc:spChg>
        <pc:spChg chg="add mod">
          <ac:chgData name="Genaro Troiano" userId="f71c3b0e-ed33-4c9f-9f1b-24896d284439" providerId="ADAL" clId="{03346C4B-EDB1-46E9-AAAA-7187216C04DB}" dt="2021-06-14T19:22:56.465" v="9185" actId="164"/>
          <ac:spMkLst>
            <pc:docMk/>
            <pc:sldMk cId="1136098769" sldId="3315"/>
            <ac:spMk id="349" creationId="{DBBD0299-F132-4F9E-B0DA-9D8E4AF04517}"/>
          </ac:spMkLst>
        </pc:spChg>
        <pc:spChg chg="mod">
          <ac:chgData name="Genaro Troiano" userId="f71c3b0e-ed33-4c9f-9f1b-24896d284439" providerId="ADAL" clId="{03346C4B-EDB1-46E9-AAAA-7187216C04DB}" dt="2021-06-14T19:23:19.087" v="9187"/>
          <ac:spMkLst>
            <pc:docMk/>
            <pc:sldMk cId="1136098769" sldId="3315"/>
            <ac:spMk id="352" creationId="{500059CD-9DA4-42D3-A50C-4E2FD274DF60}"/>
          </ac:spMkLst>
        </pc:spChg>
        <pc:spChg chg="add mod">
          <ac:chgData name="Genaro Troiano" userId="f71c3b0e-ed33-4c9f-9f1b-24896d284439" providerId="ADAL" clId="{03346C4B-EDB1-46E9-AAAA-7187216C04DB}" dt="2021-06-14T19:29:08.148" v="9293" actId="164"/>
          <ac:spMkLst>
            <pc:docMk/>
            <pc:sldMk cId="1136098769" sldId="3315"/>
            <ac:spMk id="354" creationId="{B3C92ABD-DE3A-40E2-A588-2C970C55F0D3}"/>
          </ac:spMkLst>
        </pc:spChg>
        <pc:spChg chg="add del mod">
          <ac:chgData name="Genaro Troiano" userId="f71c3b0e-ed33-4c9f-9f1b-24896d284439" providerId="ADAL" clId="{03346C4B-EDB1-46E9-AAAA-7187216C04DB}" dt="2021-06-14T22:35:15.333" v="13780" actId="478"/>
          <ac:spMkLst>
            <pc:docMk/>
            <pc:sldMk cId="1136098769" sldId="3315"/>
            <ac:spMk id="355" creationId="{31948384-3112-4B12-9DBE-5B2E0BADF5A1}"/>
          </ac:spMkLst>
        </pc:spChg>
        <pc:spChg chg="mod topLvl">
          <ac:chgData name="Genaro Troiano" userId="f71c3b0e-ed33-4c9f-9f1b-24896d284439" providerId="ADAL" clId="{03346C4B-EDB1-46E9-AAAA-7187216C04DB}" dt="2021-06-14T19:28:38.675" v="9287" actId="164"/>
          <ac:spMkLst>
            <pc:docMk/>
            <pc:sldMk cId="1136098769" sldId="3315"/>
            <ac:spMk id="358" creationId="{6522E04A-86B4-469A-AF57-4289F57C6887}"/>
          </ac:spMkLst>
        </pc:spChg>
        <pc:spChg chg="mod">
          <ac:chgData name="Genaro Troiano" userId="f71c3b0e-ed33-4c9f-9f1b-24896d284439" providerId="ADAL" clId="{03346C4B-EDB1-46E9-AAAA-7187216C04DB}" dt="2021-06-14T19:28:02.041" v="9275" actId="165"/>
          <ac:spMkLst>
            <pc:docMk/>
            <pc:sldMk cId="1136098769" sldId="3315"/>
            <ac:spMk id="359" creationId="{91783053-7EDF-4EDF-BC8D-189A14B7F944}"/>
          </ac:spMkLst>
        </pc:spChg>
        <pc:spChg chg="mod">
          <ac:chgData name="Genaro Troiano" userId="f71c3b0e-ed33-4c9f-9f1b-24896d284439" providerId="ADAL" clId="{03346C4B-EDB1-46E9-AAAA-7187216C04DB}" dt="2021-06-14T19:28:52.810" v="9290"/>
          <ac:spMkLst>
            <pc:docMk/>
            <pc:sldMk cId="1136098769" sldId="3315"/>
            <ac:spMk id="363" creationId="{312D05DD-B332-4479-B490-A58FAF736EEE}"/>
          </ac:spMkLst>
        </pc:spChg>
        <pc:spChg chg="add mod">
          <ac:chgData name="Genaro Troiano" userId="f71c3b0e-ed33-4c9f-9f1b-24896d284439" providerId="ADAL" clId="{03346C4B-EDB1-46E9-AAAA-7187216C04DB}" dt="2021-06-14T19:29:02.214" v="9292" actId="164"/>
          <ac:spMkLst>
            <pc:docMk/>
            <pc:sldMk cId="1136098769" sldId="3315"/>
            <ac:spMk id="365" creationId="{0D1763A9-4DFB-40B1-AC17-E7C85F77C884}"/>
          </ac:spMkLst>
        </pc:spChg>
        <pc:spChg chg="add del mod">
          <ac:chgData name="Genaro Troiano" userId="f71c3b0e-ed33-4c9f-9f1b-24896d284439" providerId="ADAL" clId="{03346C4B-EDB1-46E9-AAAA-7187216C04DB}" dt="2021-06-14T22:35:21.381" v="13781" actId="478"/>
          <ac:spMkLst>
            <pc:docMk/>
            <pc:sldMk cId="1136098769" sldId="3315"/>
            <ac:spMk id="368" creationId="{C3280F82-22FF-432C-A353-322EE9C3A656}"/>
          </ac:spMkLst>
        </pc:spChg>
        <pc:spChg chg="mod topLvl">
          <ac:chgData name="Genaro Troiano" userId="f71c3b0e-ed33-4c9f-9f1b-24896d284439" providerId="ADAL" clId="{03346C4B-EDB1-46E9-AAAA-7187216C04DB}" dt="2021-06-14T19:30:51.184" v="9393" actId="164"/>
          <ac:spMkLst>
            <pc:docMk/>
            <pc:sldMk cId="1136098769" sldId="3315"/>
            <ac:spMk id="371" creationId="{AA8982E4-EA50-4C91-9DF5-81D6D9BA3E26}"/>
          </ac:spMkLst>
        </pc:spChg>
        <pc:spChg chg="mod">
          <ac:chgData name="Genaro Troiano" userId="f71c3b0e-ed33-4c9f-9f1b-24896d284439" providerId="ADAL" clId="{03346C4B-EDB1-46E9-AAAA-7187216C04DB}" dt="2021-06-14T19:30:37.448" v="9391" actId="165"/>
          <ac:spMkLst>
            <pc:docMk/>
            <pc:sldMk cId="1136098769" sldId="3315"/>
            <ac:spMk id="372" creationId="{B698CB89-85A1-434E-A3ED-A9B65D0C0930}"/>
          </ac:spMkLst>
        </pc:spChg>
        <pc:spChg chg="mod">
          <ac:chgData name="Genaro Troiano" userId="f71c3b0e-ed33-4c9f-9f1b-24896d284439" providerId="ADAL" clId="{03346C4B-EDB1-46E9-AAAA-7187216C04DB}" dt="2021-06-14T19:31:10.586" v="9398" actId="20577"/>
          <ac:spMkLst>
            <pc:docMk/>
            <pc:sldMk cId="1136098769" sldId="3315"/>
            <ac:spMk id="377" creationId="{6DFFC994-6C79-470B-A7AA-18F7219017D5}"/>
          </ac:spMkLst>
        </pc:spChg>
        <pc:spChg chg="mod">
          <ac:chgData name="Genaro Troiano" userId="f71c3b0e-ed33-4c9f-9f1b-24896d284439" providerId="ADAL" clId="{03346C4B-EDB1-46E9-AAAA-7187216C04DB}" dt="2021-06-14T19:31:02.706" v="9395"/>
          <ac:spMkLst>
            <pc:docMk/>
            <pc:sldMk cId="1136098769" sldId="3315"/>
            <ac:spMk id="378" creationId="{6C82D178-B5EE-4201-9920-F4C4BF5D1AC4}"/>
          </ac:spMkLst>
        </pc:spChg>
        <pc:spChg chg="add del mod">
          <ac:chgData name="Genaro Troiano" userId="f71c3b0e-ed33-4c9f-9f1b-24896d284439" providerId="ADAL" clId="{03346C4B-EDB1-46E9-AAAA-7187216C04DB}" dt="2021-06-14T22:35:21.381" v="13781" actId="478"/>
          <ac:spMkLst>
            <pc:docMk/>
            <pc:sldMk cId="1136098769" sldId="3315"/>
            <ac:spMk id="380" creationId="{973C8400-9181-48A5-9C43-2A6D5EA66B01}"/>
          </ac:spMkLst>
        </pc:spChg>
        <pc:spChg chg="mod">
          <ac:chgData name="Genaro Troiano" userId="f71c3b0e-ed33-4c9f-9f1b-24896d284439" providerId="ADAL" clId="{03346C4B-EDB1-46E9-AAAA-7187216C04DB}" dt="2021-06-14T19:31:50.743" v="9434"/>
          <ac:spMkLst>
            <pc:docMk/>
            <pc:sldMk cId="1136098769" sldId="3315"/>
            <ac:spMk id="383" creationId="{DF601CC6-4575-4376-B747-E2AB26CB2A45}"/>
          </ac:spMkLst>
        </pc:spChg>
        <pc:spChg chg="mod">
          <ac:chgData name="Genaro Troiano" userId="f71c3b0e-ed33-4c9f-9f1b-24896d284439" providerId="ADAL" clId="{03346C4B-EDB1-46E9-AAAA-7187216C04DB}" dt="2021-06-14T19:31:50.743" v="9434"/>
          <ac:spMkLst>
            <pc:docMk/>
            <pc:sldMk cId="1136098769" sldId="3315"/>
            <ac:spMk id="384" creationId="{938016E2-6B6D-49A4-8D20-412D3551B5BA}"/>
          </ac:spMkLst>
        </pc:spChg>
        <pc:spChg chg="mod">
          <ac:chgData name="Genaro Troiano" userId="f71c3b0e-ed33-4c9f-9f1b-24896d284439" providerId="ADAL" clId="{03346C4B-EDB1-46E9-AAAA-7187216C04DB}" dt="2021-06-14T19:32:26.528" v="9441" actId="20577"/>
          <ac:spMkLst>
            <pc:docMk/>
            <pc:sldMk cId="1136098769" sldId="3315"/>
            <ac:spMk id="388" creationId="{907622EA-46B0-48A2-921D-E0552296003B}"/>
          </ac:spMkLst>
        </pc:spChg>
        <pc:spChg chg="mod">
          <ac:chgData name="Genaro Troiano" userId="f71c3b0e-ed33-4c9f-9f1b-24896d284439" providerId="ADAL" clId="{03346C4B-EDB1-46E9-AAAA-7187216C04DB}" dt="2021-06-14T19:32:18.848" v="9438"/>
          <ac:spMkLst>
            <pc:docMk/>
            <pc:sldMk cId="1136098769" sldId="3315"/>
            <ac:spMk id="389" creationId="{068A40CF-9B0F-47CC-A912-C88B2F87564E}"/>
          </ac:spMkLst>
        </pc:spChg>
        <pc:spChg chg="add del mod">
          <ac:chgData name="Genaro Troiano" userId="f71c3b0e-ed33-4c9f-9f1b-24896d284439" providerId="ADAL" clId="{03346C4B-EDB1-46E9-AAAA-7187216C04DB}" dt="2021-06-14T22:35:21.381" v="13781" actId="478"/>
          <ac:spMkLst>
            <pc:docMk/>
            <pc:sldMk cId="1136098769" sldId="3315"/>
            <ac:spMk id="391" creationId="{CE6FAF5E-4453-42CC-A41E-39A3DD8E7870}"/>
          </ac:spMkLst>
        </pc:spChg>
        <pc:spChg chg="mod topLvl">
          <ac:chgData name="Genaro Troiano" userId="f71c3b0e-ed33-4c9f-9f1b-24896d284439" providerId="ADAL" clId="{03346C4B-EDB1-46E9-AAAA-7187216C04DB}" dt="2021-06-14T19:33:50.707" v="9492" actId="1038"/>
          <ac:spMkLst>
            <pc:docMk/>
            <pc:sldMk cId="1136098769" sldId="3315"/>
            <ac:spMk id="394" creationId="{4543C400-42A0-4AB3-B934-C1480E466D16}"/>
          </ac:spMkLst>
        </pc:spChg>
        <pc:spChg chg="mod">
          <ac:chgData name="Genaro Troiano" userId="f71c3b0e-ed33-4c9f-9f1b-24896d284439" providerId="ADAL" clId="{03346C4B-EDB1-46E9-AAAA-7187216C04DB}" dt="2021-06-14T19:33:20.870" v="9481" actId="165"/>
          <ac:spMkLst>
            <pc:docMk/>
            <pc:sldMk cId="1136098769" sldId="3315"/>
            <ac:spMk id="395" creationId="{59BFD4C8-FE59-419B-8B45-CF197A02F084}"/>
          </ac:spMkLst>
        </pc:spChg>
        <pc:spChg chg="mod">
          <ac:chgData name="Genaro Troiano" userId="f71c3b0e-ed33-4c9f-9f1b-24896d284439" providerId="ADAL" clId="{03346C4B-EDB1-46E9-AAAA-7187216C04DB}" dt="2021-06-14T19:33:55.932" v="9493"/>
          <ac:spMkLst>
            <pc:docMk/>
            <pc:sldMk cId="1136098769" sldId="3315"/>
            <ac:spMk id="400" creationId="{4FECFEAE-BFC6-4588-9601-BCC1F88947E8}"/>
          </ac:spMkLst>
        </pc:spChg>
        <pc:spChg chg="mod">
          <ac:chgData name="Genaro Troiano" userId="f71c3b0e-ed33-4c9f-9f1b-24896d284439" providerId="ADAL" clId="{03346C4B-EDB1-46E9-AAAA-7187216C04DB}" dt="2021-06-14T19:33:55.932" v="9493"/>
          <ac:spMkLst>
            <pc:docMk/>
            <pc:sldMk cId="1136098769" sldId="3315"/>
            <ac:spMk id="401" creationId="{35CD9DAC-C46A-4851-A985-43FC63C88A54}"/>
          </ac:spMkLst>
        </pc:spChg>
        <pc:spChg chg="mod">
          <ac:chgData name="Genaro Troiano" userId="f71c3b0e-ed33-4c9f-9f1b-24896d284439" providerId="ADAL" clId="{03346C4B-EDB1-46E9-AAAA-7187216C04DB}" dt="2021-06-14T19:35:03.621" v="9551"/>
          <ac:spMkLst>
            <pc:docMk/>
            <pc:sldMk cId="1136098769" sldId="3315"/>
            <ac:spMk id="405" creationId="{362B8855-2212-474A-99DF-DEABA8C582FA}"/>
          </ac:spMkLst>
        </pc:spChg>
        <pc:spChg chg="mod">
          <ac:chgData name="Genaro Troiano" userId="f71c3b0e-ed33-4c9f-9f1b-24896d284439" providerId="ADAL" clId="{03346C4B-EDB1-46E9-AAAA-7187216C04DB}" dt="2021-06-14T19:35:03.621" v="9551"/>
          <ac:spMkLst>
            <pc:docMk/>
            <pc:sldMk cId="1136098769" sldId="3315"/>
            <ac:spMk id="406" creationId="{5AA7D4B4-19AC-44BC-8B90-D35213856E40}"/>
          </ac:spMkLst>
        </pc:spChg>
        <pc:spChg chg="add del mod">
          <ac:chgData name="Genaro Troiano" userId="f71c3b0e-ed33-4c9f-9f1b-24896d284439" providerId="ADAL" clId="{03346C4B-EDB1-46E9-AAAA-7187216C04DB}" dt="2021-06-14T22:35:15.333" v="13780" actId="478"/>
          <ac:spMkLst>
            <pc:docMk/>
            <pc:sldMk cId="1136098769" sldId="3315"/>
            <ac:spMk id="408" creationId="{60D7D1B4-9FD7-4F64-863F-3A3EB4A77FFF}"/>
          </ac:spMkLst>
        </pc:spChg>
        <pc:spChg chg="mod">
          <ac:chgData name="Genaro Troiano" userId="f71c3b0e-ed33-4c9f-9f1b-24896d284439" providerId="ADAL" clId="{03346C4B-EDB1-46E9-AAAA-7187216C04DB}" dt="2021-06-14T19:36:06.379" v="9622"/>
          <ac:spMkLst>
            <pc:docMk/>
            <pc:sldMk cId="1136098769" sldId="3315"/>
            <ac:spMk id="411" creationId="{B0762F53-F232-41F4-92B8-F818A1DA3C2A}"/>
          </ac:spMkLst>
        </pc:spChg>
        <pc:spChg chg="mod">
          <ac:chgData name="Genaro Troiano" userId="f71c3b0e-ed33-4c9f-9f1b-24896d284439" providerId="ADAL" clId="{03346C4B-EDB1-46E9-AAAA-7187216C04DB}" dt="2021-06-14T19:36:06.379" v="9622"/>
          <ac:spMkLst>
            <pc:docMk/>
            <pc:sldMk cId="1136098769" sldId="3315"/>
            <ac:spMk id="412" creationId="{73841167-1CB7-48BA-A99F-BA222C15265E}"/>
          </ac:spMkLst>
        </pc:spChg>
        <pc:spChg chg="mod">
          <ac:chgData name="Genaro Troiano" userId="f71c3b0e-ed33-4c9f-9f1b-24896d284439" providerId="ADAL" clId="{03346C4B-EDB1-46E9-AAAA-7187216C04DB}" dt="2021-06-14T19:37:34.542" v="9628"/>
          <ac:spMkLst>
            <pc:docMk/>
            <pc:sldMk cId="1136098769" sldId="3315"/>
            <ac:spMk id="416" creationId="{17E709B8-3BAB-4197-A677-60A215BA0B19}"/>
          </ac:spMkLst>
        </pc:spChg>
        <pc:spChg chg="mod">
          <ac:chgData name="Genaro Troiano" userId="f71c3b0e-ed33-4c9f-9f1b-24896d284439" providerId="ADAL" clId="{03346C4B-EDB1-46E9-AAAA-7187216C04DB}" dt="2021-06-14T19:37:34.542" v="9628"/>
          <ac:spMkLst>
            <pc:docMk/>
            <pc:sldMk cId="1136098769" sldId="3315"/>
            <ac:spMk id="417" creationId="{7A9E7CCC-EC20-45B3-A186-123197AB336F}"/>
          </ac:spMkLst>
        </pc:spChg>
        <pc:spChg chg="mod">
          <ac:chgData name="Genaro Troiano" userId="f71c3b0e-ed33-4c9f-9f1b-24896d284439" providerId="ADAL" clId="{03346C4B-EDB1-46E9-AAAA-7187216C04DB}" dt="2021-06-14T19:38:36.107" v="9670" actId="20577"/>
          <ac:spMkLst>
            <pc:docMk/>
            <pc:sldMk cId="1136098769" sldId="3315"/>
            <ac:spMk id="421" creationId="{6DC2C1EB-27A0-4AA1-8F35-7D4717D3BA5F}"/>
          </ac:spMkLst>
        </pc:spChg>
        <pc:spChg chg="mod">
          <ac:chgData name="Genaro Troiano" userId="f71c3b0e-ed33-4c9f-9f1b-24896d284439" providerId="ADAL" clId="{03346C4B-EDB1-46E9-AAAA-7187216C04DB}" dt="2021-06-14T19:38:22.297" v="9667"/>
          <ac:spMkLst>
            <pc:docMk/>
            <pc:sldMk cId="1136098769" sldId="3315"/>
            <ac:spMk id="422" creationId="{72342574-7B57-4BE3-8C8E-B2595EA52D08}"/>
          </ac:spMkLst>
        </pc:spChg>
        <pc:spChg chg="add del mod">
          <ac:chgData name="Genaro Troiano" userId="f71c3b0e-ed33-4c9f-9f1b-24896d284439" providerId="ADAL" clId="{03346C4B-EDB1-46E9-AAAA-7187216C04DB}" dt="2021-06-14T22:35:21.381" v="13781" actId="478"/>
          <ac:spMkLst>
            <pc:docMk/>
            <pc:sldMk cId="1136098769" sldId="3315"/>
            <ac:spMk id="424" creationId="{F6E5076C-09E7-4883-9C10-AA6C75BBCCDE}"/>
          </ac:spMkLst>
        </pc:spChg>
        <pc:spChg chg="mod">
          <ac:chgData name="Genaro Troiano" userId="f71c3b0e-ed33-4c9f-9f1b-24896d284439" providerId="ADAL" clId="{03346C4B-EDB1-46E9-AAAA-7187216C04DB}" dt="2021-06-14T19:39:38.695" v="9724" actId="6549"/>
          <ac:spMkLst>
            <pc:docMk/>
            <pc:sldMk cId="1136098769" sldId="3315"/>
            <ac:spMk id="427" creationId="{D780FC1F-1F37-4A26-8494-C124F8E5A74A}"/>
          </ac:spMkLst>
        </pc:spChg>
        <pc:spChg chg="mod">
          <ac:chgData name="Genaro Troiano" userId="f71c3b0e-ed33-4c9f-9f1b-24896d284439" providerId="ADAL" clId="{03346C4B-EDB1-46E9-AAAA-7187216C04DB}" dt="2021-06-14T19:39:33.126" v="9721"/>
          <ac:spMkLst>
            <pc:docMk/>
            <pc:sldMk cId="1136098769" sldId="3315"/>
            <ac:spMk id="428" creationId="{D9A4CBCF-C554-4957-B7F6-9EBE7B169307}"/>
          </ac:spMkLst>
        </pc:spChg>
        <pc:spChg chg="mod topLvl">
          <ac:chgData name="Genaro Troiano" userId="f71c3b0e-ed33-4c9f-9f1b-24896d284439" providerId="ADAL" clId="{03346C4B-EDB1-46E9-AAAA-7187216C04DB}" dt="2021-06-14T19:40:45.273" v="9744" actId="164"/>
          <ac:spMkLst>
            <pc:docMk/>
            <pc:sldMk cId="1136098769" sldId="3315"/>
            <ac:spMk id="433" creationId="{9CFE5B17-6EE2-4500-8646-86A4DF0A398E}"/>
          </ac:spMkLst>
        </pc:spChg>
        <pc:spChg chg="mod">
          <ac:chgData name="Genaro Troiano" userId="f71c3b0e-ed33-4c9f-9f1b-24896d284439" providerId="ADAL" clId="{03346C4B-EDB1-46E9-AAAA-7187216C04DB}" dt="2021-06-14T19:40:25.067" v="9741" actId="165"/>
          <ac:spMkLst>
            <pc:docMk/>
            <pc:sldMk cId="1136098769" sldId="3315"/>
            <ac:spMk id="434" creationId="{0479A454-D9F7-4CFC-B667-01C25EBEAC5C}"/>
          </ac:spMkLst>
        </pc:spChg>
        <pc:spChg chg="mod">
          <ac:chgData name="Genaro Troiano" userId="f71c3b0e-ed33-4c9f-9f1b-24896d284439" providerId="ADAL" clId="{03346C4B-EDB1-46E9-AAAA-7187216C04DB}" dt="2021-06-14T19:40:51.910" v="9746"/>
          <ac:spMkLst>
            <pc:docMk/>
            <pc:sldMk cId="1136098769" sldId="3315"/>
            <ac:spMk id="439" creationId="{E441EFA8-B154-405D-902A-E16331439263}"/>
          </ac:spMkLst>
        </pc:spChg>
        <pc:spChg chg="mod">
          <ac:chgData name="Genaro Troiano" userId="f71c3b0e-ed33-4c9f-9f1b-24896d284439" providerId="ADAL" clId="{03346C4B-EDB1-46E9-AAAA-7187216C04DB}" dt="2021-06-14T19:40:51.910" v="9746"/>
          <ac:spMkLst>
            <pc:docMk/>
            <pc:sldMk cId="1136098769" sldId="3315"/>
            <ac:spMk id="440" creationId="{44E2F305-6AFA-4885-AC88-326E50798F67}"/>
          </ac:spMkLst>
        </pc:spChg>
        <pc:spChg chg="add mod">
          <ac:chgData name="Genaro Troiano" userId="f71c3b0e-ed33-4c9f-9f1b-24896d284439" providerId="ADAL" clId="{03346C4B-EDB1-46E9-AAAA-7187216C04DB}" dt="2021-06-14T19:42:09.369" v="9758" actId="164"/>
          <ac:spMkLst>
            <pc:docMk/>
            <pc:sldMk cId="1136098769" sldId="3315"/>
            <ac:spMk id="442" creationId="{93B74F4C-D11D-427D-820F-9975A9B3E8D7}"/>
          </ac:spMkLst>
        </pc:spChg>
        <pc:spChg chg="add del mod">
          <ac:chgData name="Genaro Troiano" userId="f71c3b0e-ed33-4c9f-9f1b-24896d284439" providerId="ADAL" clId="{03346C4B-EDB1-46E9-AAAA-7187216C04DB}" dt="2021-06-14T22:52:11.587" v="14188" actId="478"/>
          <ac:spMkLst>
            <pc:docMk/>
            <pc:sldMk cId="1136098769" sldId="3315"/>
            <ac:spMk id="443" creationId="{255327A3-2590-481E-8D2A-228B312CD2DF}"/>
          </ac:spMkLst>
        </pc:spChg>
        <pc:spChg chg="add mod">
          <ac:chgData name="Genaro Troiano" userId="f71c3b0e-ed33-4c9f-9f1b-24896d284439" providerId="ADAL" clId="{03346C4B-EDB1-46E9-AAAA-7187216C04DB}" dt="2021-06-14T21:01:11.868" v="11637" actId="164"/>
          <ac:spMkLst>
            <pc:docMk/>
            <pc:sldMk cId="1136098769" sldId="3315"/>
            <ac:spMk id="444" creationId="{6C5C6838-0BE6-4B30-8477-B1F176742C9A}"/>
          </ac:spMkLst>
        </pc:spChg>
        <pc:spChg chg="add mod">
          <ac:chgData name="Genaro Troiano" userId="f71c3b0e-ed33-4c9f-9f1b-24896d284439" providerId="ADAL" clId="{03346C4B-EDB1-46E9-AAAA-7187216C04DB}" dt="2021-06-14T19:44:26.125" v="9776" actId="20577"/>
          <ac:spMkLst>
            <pc:docMk/>
            <pc:sldMk cId="1136098769" sldId="3315"/>
            <ac:spMk id="446" creationId="{B362F903-52D2-4997-AB10-D21F6051F74C}"/>
          </ac:spMkLst>
        </pc:spChg>
        <pc:spChg chg="add mod">
          <ac:chgData name="Genaro Troiano" userId="f71c3b0e-ed33-4c9f-9f1b-24896d284439" providerId="ADAL" clId="{03346C4B-EDB1-46E9-AAAA-7187216C04DB}" dt="2021-06-14T20:25:15.135" v="10338" actId="1036"/>
          <ac:spMkLst>
            <pc:docMk/>
            <pc:sldMk cId="1136098769" sldId="3315"/>
            <ac:spMk id="447" creationId="{C4D93416-93F5-4A40-91A2-9BA8C2CB75C1}"/>
          </ac:spMkLst>
        </pc:spChg>
        <pc:spChg chg="mod">
          <ac:chgData name="Genaro Troiano" userId="f71c3b0e-ed33-4c9f-9f1b-24896d284439" providerId="ADAL" clId="{03346C4B-EDB1-46E9-AAAA-7187216C04DB}" dt="2021-06-14T20:23:42.284" v="10285" actId="20577"/>
          <ac:spMkLst>
            <pc:docMk/>
            <pc:sldMk cId="1136098769" sldId="3315"/>
            <ac:spMk id="452" creationId="{82C2A333-C389-4F66-A631-48023E9BF7F9}"/>
          </ac:spMkLst>
        </pc:spChg>
        <pc:spChg chg="mod">
          <ac:chgData name="Genaro Troiano" userId="f71c3b0e-ed33-4c9f-9f1b-24896d284439" providerId="ADAL" clId="{03346C4B-EDB1-46E9-AAAA-7187216C04DB}" dt="2021-06-14T20:23:58.009" v="10290" actId="20577"/>
          <ac:spMkLst>
            <pc:docMk/>
            <pc:sldMk cId="1136098769" sldId="3315"/>
            <ac:spMk id="453" creationId="{A3A3EAC6-8EFE-438B-B5F6-67008CC30C3C}"/>
          </ac:spMkLst>
        </pc:spChg>
        <pc:spChg chg="mod topLvl">
          <ac:chgData name="Genaro Troiano" userId="f71c3b0e-ed33-4c9f-9f1b-24896d284439" providerId="ADAL" clId="{03346C4B-EDB1-46E9-AAAA-7187216C04DB}" dt="2021-06-14T20:28:58.077" v="10479" actId="164"/>
          <ac:spMkLst>
            <pc:docMk/>
            <pc:sldMk cId="1136098769" sldId="3315"/>
            <ac:spMk id="459" creationId="{885043E7-1CA1-4481-8084-99D2E6192575}"/>
          </ac:spMkLst>
        </pc:spChg>
        <pc:spChg chg="mod">
          <ac:chgData name="Genaro Troiano" userId="f71c3b0e-ed33-4c9f-9f1b-24896d284439" providerId="ADAL" clId="{03346C4B-EDB1-46E9-AAAA-7187216C04DB}" dt="2021-06-14T20:28:11.848" v="10423" actId="165"/>
          <ac:spMkLst>
            <pc:docMk/>
            <pc:sldMk cId="1136098769" sldId="3315"/>
            <ac:spMk id="460" creationId="{BF476609-667C-44DF-97F8-838679F8BCCD}"/>
          </ac:spMkLst>
        </pc:spChg>
        <pc:spChg chg="add del mod">
          <ac:chgData name="Genaro Troiano" userId="f71c3b0e-ed33-4c9f-9f1b-24896d284439" providerId="ADAL" clId="{03346C4B-EDB1-46E9-AAAA-7187216C04DB}" dt="2021-06-14T22:35:21.381" v="13781" actId="478"/>
          <ac:spMkLst>
            <pc:docMk/>
            <pc:sldMk cId="1136098769" sldId="3315"/>
            <ac:spMk id="465" creationId="{BA63273B-631C-428D-ACD7-C146DBB47BA6}"/>
          </ac:spMkLst>
        </pc:spChg>
        <pc:spChg chg="mod topLvl">
          <ac:chgData name="Genaro Troiano" userId="f71c3b0e-ed33-4c9f-9f1b-24896d284439" providerId="ADAL" clId="{03346C4B-EDB1-46E9-AAAA-7187216C04DB}" dt="2021-06-14T20:32:19.342" v="10650" actId="164"/>
          <ac:spMkLst>
            <pc:docMk/>
            <pc:sldMk cId="1136098769" sldId="3315"/>
            <ac:spMk id="468" creationId="{F1F3B1CD-76C5-4C7B-82C9-537D15C53EF7}"/>
          </ac:spMkLst>
        </pc:spChg>
        <pc:spChg chg="mod">
          <ac:chgData name="Genaro Troiano" userId="f71c3b0e-ed33-4c9f-9f1b-24896d284439" providerId="ADAL" clId="{03346C4B-EDB1-46E9-AAAA-7187216C04DB}" dt="2021-06-14T20:31:41.326" v="10642" actId="165"/>
          <ac:spMkLst>
            <pc:docMk/>
            <pc:sldMk cId="1136098769" sldId="3315"/>
            <ac:spMk id="469" creationId="{8401DBE4-3CA8-4F3A-9683-AFC7205F5E82}"/>
          </ac:spMkLst>
        </pc:spChg>
        <pc:spChg chg="add del mod">
          <ac:chgData name="Genaro Troiano" userId="f71c3b0e-ed33-4c9f-9f1b-24896d284439" providerId="ADAL" clId="{03346C4B-EDB1-46E9-AAAA-7187216C04DB}" dt="2021-06-14T22:35:21.381" v="13781" actId="478"/>
          <ac:spMkLst>
            <pc:docMk/>
            <pc:sldMk cId="1136098769" sldId="3315"/>
            <ac:spMk id="472" creationId="{56C2D874-886A-4EBF-B30C-A14CFE4A789E}"/>
          </ac:spMkLst>
        </pc:spChg>
        <pc:spChg chg="mod">
          <ac:chgData name="Genaro Troiano" userId="f71c3b0e-ed33-4c9f-9f1b-24896d284439" providerId="ADAL" clId="{03346C4B-EDB1-46E9-AAAA-7187216C04DB}" dt="2021-06-14T20:33:52.991" v="10743" actId="20577"/>
          <ac:spMkLst>
            <pc:docMk/>
            <pc:sldMk cId="1136098769" sldId="3315"/>
            <ac:spMk id="475" creationId="{01405774-40A2-460D-AC1C-06D03336E1D7}"/>
          </ac:spMkLst>
        </pc:spChg>
        <pc:spChg chg="mod">
          <ac:chgData name="Genaro Troiano" userId="f71c3b0e-ed33-4c9f-9f1b-24896d284439" providerId="ADAL" clId="{03346C4B-EDB1-46E9-AAAA-7187216C04DB}" dt="2021-06-14T20:33:45.653" v="10740"/>
          <ac:spMkLst>
            <pc:docMk/>
            <pc:sldMk cId="1136098769" sldId="3315"/>
            <ac:spMk id="476" creationId="{DB80077F-CF99-4092-8756-3ED3AFDD0D54}"/>
          </ac:spMkLst>
        </pc:spChg>
        <pc:spChg chg="mod">
          <ac:chgData name="Genaro Troiano" userId="f71c3b0e-ed33-4c9f-9f1b-24896d284439" providerId="ADAL" clId="{03346C4B-EDB1-46E9-AAAA-7187216C04DB}" dt="2021-06-14T20:34:06.862" v="10747" actId="20577"/>
          <ac:spMkLst>
            <pc:docMk/>
            <pc:sldMk cId="1136098769" sldId="3315"/>
            <ac:spMk id="480" creationId="{D666DEB9-92AF-433B-AEF9-DC20EEEA194C}"/>
          </ac:spMkLst>
        </pc:spChg>
        <pc:spChg chg="mod">
          <ac:chgData name="Genaro Troiano" userId="f71c3b0e-ed33-4c9f-9f1b-24896d284439" providerId="ADAL" clId="{03346C4B-EDB1-46E9-AAAA-7187216C04DB}" dt="2021-06-14T20:33:58.184" v="10744"/>
          <ac:spMkLst>
            <pc:docMk/>
            <pc:sldMk cId="1136098769" sldId="3315"/>
            <ac:spMk id="481" creationId="{018CE045-D416-4E14-80EE-BBD3336C9C1A}"/>
          </ac:spMkLst>
        </pc:spChg>
        <pc:spChg chg="add del mod">
          <ac:chgData name="Genaro Troiano" userId="f71c3b0e-ed33-4c9f-9f1b-24896d284439" providerId="ADAL" clId="{03346C4B-EDB1-46E9-AAAA-7187216C04DB}" dt="2021-06-14T22:35:21.381" v="13781" actId="478"/>
          <ac:spMkLst>
            <pc:docMk/>
            <pc:sldMk cId="1136098769" sldId="3315"/>
            <ac:spMk id="483" creationId="{49500926-AB25-408F-9F3F-B43FB0B082ED}"/>
          </ac:spMkLst>
        </pc:spChg>
        <pc:spChg chg="mod topLvl">
          <ac:chgData name="Genaro Troiano" userId="f71c3b0e-ed33-4c9f-9f1b-24896d284439" providerId="ADAL" clId="{03346C4B-EDB1-46E9-AAAA-7187216C04DB}" dt="2021-06-14T20:37:54.725" v="10813" actId="164"/>
          <ac:spMkLst>
            <pc:docMk/>
            <pc:sldMk cId="1136098769" sldId="3315"/>
            <ac:spMk id="486" creationId="{B6B6CF98-981A-43A1-9CCA-179E311019BC}"/>
          </ac:spMkLst>
        </pc:spChg>
        <pc:spChg chg="mod">
          <ac:chgData name="Genaro Troiano" userId="f71c3b0e-ed33-4c9f-9f1b-24896d284439" providerId="ADAL" clId="{03346C4B-EDB1-46E9-AAAA-7187216C04DB}" dt="2021-06-14T20:37:43.618" v="10811" actId="165"/>
          <ac:spMkLst>
            <pc:docMk/>
            <pc:sldMk cId="1136098769" sldId="3315"/>
            <ac:spMk id="487" creationId="{6A98F6A7-CD45-492B-A655-DDEE81A0223B}"/>
          </ac:spMkLst>
        </pc:spChg>
        <pc:spChg chg="mod topLvl">
          <ac:chgData name="Genaro Troiano" userId="f71c3b0e-ed33-4c9f-9f1b-24896d284439" providerId="ADAL" clId="{03346C4B-EDB1-46E9-AAAA-7187216C04DB}" dt="2021-06-14T20:37:34.160" v="10809" actId="164"/>
          <ac:spMkLst>
            <pc:docMk/>
            <pc:sldMk cId="1136098769" sldId="3315"/>
            <ac:spMk id="491" creationId="{DAC63743-691A-4DD9-8E8E-8F9C60F528E6}"/>
          </ac:spMkLst>
        </pc:spChg>
        <pc:spChg chg="mod">
          <ac:chgData name="Genaro Troiano" userId="f71c3b0e-ed33-4c9f-9f1b-24896d284439" providerId="ADAL" clId="{03346C4B-EDB1-46E9-AAAA-7187216C04DB}" dt="2021-06-14T20:37:00.411" v="10803" actId="165"/>
          <ac:spMkLst>
            <pc:docMk/>
            <pc:sldMk cId="1136098769" sldId="3315"/>
            <ac:spMk id="492" creationId="{598F479E-5CF4-4E8A-9935-E8CCF36A3C88}"/>
          </ac:spMkLst>
        </pc:spChg>
        <pc:spChg chg="mod">
          <ac:chgData name="Genaro Troiano" userId="f71c3b0e-ed33-4c9f-9f1b-24896d284439" providerId="ADAL" clId="{03346C4B-EDB1-46E9-AAAA-7187216C04DB}" dt="2021-06-14T20:38:22.243" v="10820" actId="6549"/>
          <ac:spMkLst>
            <pc:docMk/>
            <pc:sldMk cId="1136098769" sldId="3315"/>
            <ac:spMk id="498" creationId="{38BAD1CE-28ED-4DDA-9A8D-C253D3BED0CF}"/>
          </ac:spMkLst>
        </pc:spChg>
        <pc:spChg chg="mod">
          <ac:chgData name="Genaro Troiano" userId="f71c3b0e-ed33-4c9f-9f1b-24896d284439" providerId="ADAL" clId="{03346C4B-EDB1-46E9-AAAA-7187216C04DB}" dt="2021-06-14T20:38:29.889" v="10821" actId="207"/>
          <ac:spMkLst>
            <pc:docMk/>
            <pc:sldMk cId="1136098769" sldId="3315"/>
            <ac:spMk id="499" creationId="{F761FF87-C456-4E59-B55F-5E77D74BB499}"/>
          </ac:spMkLst>
        </pc:spChg>
        <pc:spChg chg="mod">
          <ac:chgData name="Genaro Troiano" userId="f71c3b0e-ed33-4c9f-9f1b-24896d284439" providerId="ADAL" clId="{03346C4B-EDB1-46E9-AAAA-7187216C04DB}" dt="2021-06-14T20:38:35.051" v="10823" actId="6549"/>
          <ac:spMkLst>
            <pc:docMk/>
            <pc:sldMk cId="1136098769" sldId="3315"/>
            <ac:spMk id="503" creationId="{C3B8CD7D-84B3-45B9-9372-F01F68034EB9}"/>
          </ac:spMkLst>
        </pc:spChg>
        <pc:spChg chg="mod">
          <ac:chgData name="Genaro Troiano" userId="f71c3b0e-ed33-4c9f-9f1b-24896d284439" providerId="ADAL" clId="{03346C4B-EDB1-46E9-AAAA-7187216C04DB}" dt="2021-06-14T20:38:11.252" v="10815"/>
          <ac:spMkLst>
            <pc:docMk/>
            <pc:sldMk cId="1136098769" sldId="3315"/>
            <ac:spMk id="504" creationId="{DE70C3AE-E7A8-461E-B87B-692183FB8870}"/>
          </ac:spMkLst>
        </pc:spChg>
        <pc:spChg chg="add del mod">
          <ac:chgData name="Genaro Troiano" userId="f71c3b0e-ed33-4c9f-9f1b-24896d284439" providerId="ADAL" clId="{03346C4B-EDB1-46E9-AAAA-7187216C04DB}" dt="2021-06-14T22:35:21.381" v="13781" actId="478"/>
          <ac:spMkLst>
            <pc:docMk/>
            <pc:sldMk cId="1136098769" sldId="3315"/>
            <ac:spMk id="506" creationId="{D53466B7-BD98-4B39-8FC2-22AC6AD17B2B}"/>
          </ac:spMkLst>
        </pc:spChg>
        <pc:spChg chg="mod">
          <ac:chgData name="Genaro Troiano" userId="f71c3b0e-ed33-4c9f-9f1b-24896d284439" providerId="ADAL" clId="{03346C4B-EDB1-46E9-AAAA-7187216C04DB}" dt="2021-06-14T20:39:49.396" v="10940" actId="6549"/>
          <ac:spMkLst>
            <pc:docMk/>
            <pc:sldMk cId="1136098769" sldId="3315"/>
            <ac:spMk id="509" creationId="{92863130-C9D0-42AF-978F-3BE6C6A92ADA}"/>
          </ac:spMkLst>
        </pc:spChg>
        <pc:spChg chg="mod">
          <ac:chgData name="Genaro Troiano" userId="f71c3b0e-ed33-4c9f-9f1b-24896d284439" providerId="ADAL" clId="{03346C4B-EDB1-46E9-AAAA-7187216C04DB}" dt="2021-06-14T20:39:33.067" v="10933"/>
          <ac:spMkLst>
            <pc:docMk/>
            <pc:sldMk cId="1136098769" sldId="3315"/>
            <ac:spMk id="510" creationId="{99AA1B22-81DE-4526-A21C-10FEDD5AA837}"/>
          </ac:spMkLst>
        </pc:spChg>
        <pc:spChg chg="mod">
          <ac:chgData name="Genaro Troiano" userId="f71c3b0e-ed33-4c9f-9f1b-24896d284439" providerId="ADAL" clId="{03346C4B-EDB1-46E9-AAAA-7187216C04DB}" dt="2021-06-14T20:39:45.842" v="10938" actId="6549"/>
          <ac:spMkLst>
            <pc:docMk/>
            <pc:sldMk cId="1136098769" sldId="3315"/>
            <ac:spMk id="514" creationId="{81AAB880-D907-404A-B0DB-5408C97EC587}"/>
          </ac:spMkLst>
        </pc:spChg>
        <pc:spChg chg="mod">
          <ac:chgData name="Genaro Troiano" userId="f71c3b0e-ed33-4c9f-9f1b-24896d284439" providerId="ADAL" clId="{03346C4B-EDB1-46E9-AAAA-7187216C04DB}" dt="2021-06-14T20:39:39.631" v="10935"/>
          <ac:spMkLst>
            <pc:docMk/>
            <pc:sldMk cId="1136098769" sldId="3315"/>
            <ac:spMk id="515" creationId="{C2D9259B-6848-4C1D-9CD5-92A7C625BA8F}"/>
          </ac:spMkLst>
        </pc:spChg>
        <pc:spChg chg="mod">
          <ac:chgData name="Genaro Troiano" userId="f71c3b0e-ed33-4c9f-9f1b-24896d284439" providerId="ADAL" clId="{03346C4B-EDB1-46E9-AAAA-7187216C04DB}" dt="2021-06-14T20:40:10.737" v="10944" actId="6549"/>
          <ac:spMkLst>
            <pc:docMk/>
            <pc:sldMk cId="1136098769" sldId="3315"/>
            <ac:spMk id="519" creationId="{5690919F-CB79-40B3-9A69-2C1689B63EE7}"/>
          </ac:spMkLst>
        </pc:spChg>
        <pc:spChg chg="mod">
          <ac:chgData name="Genaro Troiano" userId="f71c3b0e-ed33-4c9f-9f1b-24896d284439" providerId="ADAL" clId="{03346C4B-EDB1-46E9-AAAA-7187216C04DB}" dt="2021-06-14T20:39:59.486" v="10941"/>
          <ac:spMkLst>
            <pc:docMk/>
            <pc:sldMk cId="1136098769" sldId="3315"/>
            <ac:spMk id="520" creationId="{B73E9DC2-3133-4C58-880C-689856CD83FA}"/>
          </ac:spMkLst>
        </pc:spChg>
        <pc:spChg chg="add del mod">
          <ac:chgData name="Genaro Troiano" userId="f71c3b0e-ed33-4c9f-9f1b-24896d284439" providerId="ADAL" clId="{03346C4B-EDB1-46E9-AAAA-7187216C04DB}" dt="2021-06-14T22:35:21.381" v="13781" actId="478"/>
          <ac:spMkLst>
            <pc:docMk/>
            <pc:sldMk cId="1136098769" sldId="3315"/>
            <ac:spMk id="522" creationId="{801D8BBD-F3E5-4039-8E5C-F4216CCC6A98}"/>
          </ac:spMkLst>
        </pc:spChg>
        <pc:spChg chg="mod">
          <ac:chgData name="Genaro Troiano" userId="f71c3b0e-ed33-4c9f-9f1b-24896d284439" providerId="ADAL" clId="{03346C4B-EDB1-46E9-AAAA-7187216C04DB}" dt="2021-06-14T20:45:35.919" v="11114" actId="20577"/>
          <ac:spMkLst>
            <pc:docMk/>
            <pc:sldMk cId="1136098769" sldId="3315"/>
            <ac:spMk id="524" creationId="{48352948-09E2-45E3-B819-6AD5084C5AE9}"/>
          </ac:spMkLst>
        </pc:spChg>
        <pc:spChg chg="mod">
          <ac:chgData name="Genaro Troiano" userId="f71c3b0e-ed33-4c9f-9f1b-24896d284439" providerId="ADAL" clId="{03346C4B-EDB1-46E9-AAAA-7187216C04DB}" dt="2021-06-14T20:44:34.557" v="11030"/>
          <ac:spMkLst>
            <pc:docMk/>
            <pc:sldMk cId="1136098769" sldId="3315"/>
            <ac:spMk id="525" creationId="{7C08D417-333A-471E-A056-B3F1CBFE2F5B}"/>
          </ac:spMkLst>
        </pc:spChg>
        <pc:spChg chg="mod">
          <ac:chgData name="Genaro Troiano" userId="f71c3b0e-ed33-4c9f-9f1b-24896d284439" providerId="ADAL" clId="{03346C4B-EDB1-46E9-AAAA-7187216C04DB}" dt="2021-06-14T20:45:14.598" v="11101" actId="6549"/>
          <ac:spMkLst>
            <pc:docMk/>
            <pc:sldMk cId="1136098769" sldId="3315"/>
            <ac:spMk id="526" creationId="{77C9BA50-498F-4BBC-AA33-12168BD893EC}"/>
          </ac:spMkLst>
        </pc:spChg>
        <pc:spChg chg="mod">
          <ac:chgData name="Genaro Troiano" userId="f71c3b0e-ed33-4c9f-9f1b-24896d284439" providerId="ADAL" clId="{03346C4B-EDB1-46E9-AAAA-7187216C04DB}" dt="2021-06-14T21:01:14.750" v="11638"/>
          <ac:spMkLst>
            <pc:docMk/>
            <pc:sldMk cId="1136098769" sldId="3315"/>
            <ac:spMk id="532" creationId="{65672426-1E8B-4E60-BB24-C66560F1C43E}"/>
          </ac:spMkLst>
        </pc:spChg>
        <pc:spChg chg="mod">
          <ac:chgData name="Genaro Troiano" userId="f71c3b0e-ed33-4c9f-9f1b-24896d284439" providerId="ADAL" clId="{03346C4B-EDB1-46E9-AAAA-7187216C04DB}" dt="2021-06-14T21:01:14.750" v="11638"/>
          <ac:spMkLst>
            <pc:docMk/>
            <pc:sldMk cId="1136098769" sldId="3315"/>
            <ac:spMk id="533" creationId="{0C932CE0-0A2D-40D4-9D75-51E0593CA88F}"/>
          </ac:spMkLst>
        </pc:spChg>
        <pc:spChg chg="mod">
          <ac:chgData name="Genaro Troiano" userId="f71c3b0e-ed33-4c9f-9f1b-24896d284439" providerId="ADAL" clId="{03346C4B-EDB1-46E9-AAAA-7187216C04DB}" dt="2021-06-14T21:02:42.616" v="11733"/>
          <ac:spMkLst>
            <pc:docMk/>
            <pc:sldMk cId="1136098769" sldId="3315"/>
            <ac:spMk id="536" creationId="{D2EC815E-1536-426C-AE17-33CBF4F8C1EC}"/>
          </ac:spMkLst>
        </pc:spChg>
        <pc:spChg chg="mod">
          <ac:chgData name="Genaro Troiano" userId="f71c3b0e-ed33-4c9f-9f1b-24896d284439" providerId="ADAL" clId="{03346C4B-EDB1-46E9-AAAA-7187216C04DB}" dt="2021-06-14T21:02:42.616" v="11733"/>
          <ac:spMkLst>
            <pc:docMk/>
            <pc:sldMk cId="1136098769" sldId="3315"/>
            <ac:spMk id="537" creationId="{5FFA30ED-BCFE-4872-8C9C-3F5462FB703D}"/>
          </ac:spMkLst>
        </pc:spChg>
        <pc:spChg chg="mod topLvl">
          <ac:chgData name="Genaro Troiano" userId="f71c3b0e-ed33-4c9f-9f1b-24896d284439" providerId="ADAL" clId="{03346C4B-EDB1-46E9-AAAA-7187216C04DB}" dt="2021-06-14T21:04:20.130" v="11758" actId="164"/>
          <ac:spMkLst>
            <pc:docMk/>
            <pc:sldMk cId="1136098769" sldId="3315"/>
            <ac:spMk id="541" creationId="{DA908C4A-6AD2-4A5E-BEBF-A1573069CE55}"/>
          </ac:spMkLst>
        </pc:spChg>
        <pc:spChg chg="mod">
          <ac:chgData name="Genaro Troiano" userId="f71c3b0e-ed33-4c9f-9f1b-24896d284439" providerId="ADAL" clId="{03346C4B-EDB1-46E9-AAAA-7187216C04DB}" dt="2021-06-14T21:04:08.792" v="11756" actId="165"/>
          <ac:spMkLst>
            <pc:docMk/>
            <pc:sldMk cId="1136098769" sldId="3315"/>
            <ac:spMk id="542" creationId="{F05A8CC3-1052-4CB5-8225-638E4C200EA8}"/>
          </ac:spMkLst>
        </pc:spChg>
        <pc:spChg chg="mod">
          <ac:chgData name="Genaro Troiano" userId="f71c3b0e-ed33-4c9f-9f1b-24896d284439" providerId="ADAL" clId="{03346C4B-EDB1-46E9-AAAA-7187216C04DB}" dt="2021-06-14T21:03:43.868" v="11754"/>
          <ac:spMkLst>
            <pc:docMk/>
            <pc:sldMk cId="1136098769" sldId="3315"/>
            <ac:spMk id="546" creationId="{7BBCABBA-6580-4664-B370-28699DB9F9FF}"/>
          </ac:spMkLst>
        </pc:spChg>
        <pc:spChg chg="mod">
          <ac:chgData name="Genaro Troiano" userId="f71c3b0e-ed33-4c9f-9f1b-24896d284439" providerId="ADAL" clId="{03346C4B-EDB1-46E9-AAAA-7187216C04DB}" dt="2021-06-14T21:03:43.868" v="11754"/>
          <ac:spMkLst>
            <pc:docMk/>
            <pc:sldMk cId="1136098769" sldId="3315"/>
            <ac:spMk id="547" creationId="{0961F283-41B2-44EE-A5B6-EBA454E32365}"/>
          </ac:spMkLst>
        </pc:spChg>
        <pc:spChg chg="mod">
          <ac:chgData name="Genaro Troiano" userId="f71c3b0e-ed33-4c9f-9f1b-24896d284439" providerId="ADAL" clId="{03346C4B-EDB1-46E9-AAAA-7187216C04DB}" dt="2021-06-14T21:07:43.902" v="11839" actId="6549"/>
          <ac:spMkLst>
            <pc:docMk/>
            <pc:sldMk cId="1136098769" sldId="3315"/>
            <ac:spMk id="552" creationId="{2D460E9E-2F3D-4844-B120-E2407F97917E}"/>
          </ac:spMkLst>
        </pc:spChg>
        <pc:spChg chg="mod">
          <ac:chgData name="Genaro Troiano" userId="f71c3b0e-ed33-4c9f-9f1b-24896d284439" providerId="ADAL" clId="{03346C4B-EDB1-46E9-AAAA-7187216C04DB}" dt="2021-06-14T21:07:36.455" v="11836"/>
          <ac:spMkLst>
            <pc:docMk/>
            <pc:sldMk cId="1136098769" sldId="3315"/>
            <ac:spMk id="553" creationId="{2C4BAC35-E2E3-406A-8C0D-54B9E359864E}"/>
          </ac:spMkLst>
        </pc:spChg>
        <pc:spChg chg="mod">
          <ac:chgData name="Genaro Troiano" userId="f71c3b0e-ed33-4c9f-9f1b-24896d284439" providerId="ADAL" clId="{03346C4B-EDB1-46E9-AAAA-7187216C04DB}" dt="2021-06-14T21:13:16.383" v="11945" actId="20577"/>
          <ac:spMkLst>
            <pc:docMk/>
            <pc:sldMk cId="1136098769" sldId="3315"/>
            <ac:spMk id="556" creationId="{7B5ADAF2-7241-430E-BB6C-05D60A3078E4}"/>
          </ac:spMkLst>
        </pc:spChg>
        <pc:spChg chg="mod">
          <ac:chgData name="Genaro Troiano" userId="f71c3b0e-ed33-4c9f-9f1b-24896d284439" providerId="ADAL" clId="{03346C4B-EDB1-46E9-AAAA-7187216C04DB}" dt="2021-06-14T21:08:30.540" v="11840"/>
          <ac:spMkLst>
            <pc:docMk/>
            <pc:sldMk cId="1136098769" sldId="3315"/>
            <ac:spMk id="557" creationId="{6B91A910-3964-4CEA-A7FE-44A6271A5751}"/>
          </ac:spMkLst>
        </pc:spChg>
        <pc:spChg chg="mod">
          <ac:chgData name="Genaro Troiano" userId="f71c3b0e-ed33-4c9f-9f1b-24896d284439" providerId="ADAL" clId="{03346C4B-EDB1-46E9-AAAA-7187216C04DB}" dt="2021-06-14T21:18:28.300" v="12277" actId="6549"/>
          <ac:spMkLst>
            <pc:docMk/>
            <pc:sldMk cId="1136098769" sldId="3315"/>
            <ac:spMk id="563" creationId="{20A5A601-6401-44F8-A914-4AC55E045050}"/>
          </ac:spMkLst>
        </pc:spChg>
        <pc:spChg chg="mod">
          <ac:chgData name="Genaro Troiano" userId="f71c3b0e-ed33-4c9f-9f1b-24896d284439" providerId="ADAL" clId="{03346C4B-EDB1-46E9-AAAA-7187216C04DB}" dt="2021-06-14T21:13:33.786" v="11946"/>
          <ac:spMkLst>
            <pc:docMk/>
            <pc:sldMk cId="1136098769" sldId="3315"/>
            <ac:spMk id="564" creationId="{4CDF6372-0519-4817-A329-999798DC7C75}"/>
          </ac:spMkLst>
        </pc:spChg>
        <pc:spChg chg="mod">
          <ac:chgData name="Genaro Troiano" userId="f71c3b0e-ed33-4c9f-9f1b-24896d284439" providerId="ADAL" clId="{03346C4B-EDB1-46E9-AAAA-7187216C04DB}" dt="2021-06-14T21:21:52.570" v="12285" actId="6549"/>
          <ac:spMkLst>
            <pc:docMk/>
            <pc:sldMk cId="1136098769" sldId="3315"/>
            <ac:spMk id="570" creationId="{90BD3050-458C-4F92-8DE0-7D496E3ED822}"/>
          </ac:spMkLst>
        </pc:spChg>
        <pc:spChg chg="mod">
          <ac:chgData name="Genaro Troiano" userId="f71c3b0e-ed33-4c9f-9f1b-24896d284439" providerId="ADAL" clId="{03346C4B-EDB1-46E9-AAAA-7187216C04DB}" dt="2021-06-14T21:21:16.886" v="12282"/>
          <ac:spMkLst>
            <pc:docMk/>
            <pc:sldMk cId="1136098769" sldId="3315"/>
            <ac:spMk id="571" creationId="{533350E1-77B3-45F9-90AD-9070EDE982FB}"/>
          </ac:spMkLst>
        </pc:spChg>
        <pc:spChg chg="mod">
          <ac:chgData name="Genaro Troiano" userId="f71c3b0e-ed33-4c9f-9f1b-24896d284439" providerId="ADAL" clId="{03346C4B-EDB1-46E9-AAAA-7187216C04DB}" dt="2021-06-14T21:22:05.297" v="12304"/>
          <ac:spMkLst>
            <pc:docMk/>
            <pc:sldMk cId="1136098769" sldId="3315"/>
            <ac:spMk id="575" creationId="{A5B14D59-5CED-4D8E-B274-C267577C9E31}"/>
          </ac:spMkLst>
        </pc:spChg>
        <pc:spChg chg="mod">
          <ac:chgData name="Genaro Troiano" userId="f71c3b0e-ed33-4c9f-9f1b-24896d284439" providerId="ADAL" clId="{03346C4B-EDB1-46E9-AAAA-7187216C04DB}" dt="2021-06-14T21:22:05.297" v="12304"/>
          <ac:spMkLst>
            <pc:docMk/>
            <pc:sldMk cId="1136098769" sldId="3315"/>
            <ac:spMk id="576" creationId="{71DCEE73-5A32-4DE2-A291-D33A8F267D6F}"/>
          </ac:spMkLst>
        </pc:spChg>
        <pc:spChg chg="add del mod">
          <ac:chgData name="Genaro Troiano" userId="f71c3b0e-ed33-4c9f-9f1b-24896d284439" providerId="ADAL" clId="{03346C4B-EDB1-46E9-AAAA-7187216C04DB}" dt="2021-06-14T22:35:15.333" v="13780" actId="478"/>
          <ac:spMkLst>
            <pc:docMk/>
            <pc:sldMk cId="1136098769" sldId="3315"/>
            <ac:spMk id="578" creationId="{C13D4C56-3666-473E-A417-EB0357CAB64D}"/>
          </ac:spMkLst>
        </pc:spChg>
        <pc:spChg chg="mod">
          <ac:chgData name="Genaro Troiano" userId="f71c3b0e-ed33-4c9f-9f1b-24896d284439" providerId="ADAL" clId="{03346C4B-EDB1-46E9-AAAA-7187216C04DB}" dt="2021-06-14T21:26:09.389" v="12429" actId="20577"/>
          <ac:spMkLst>
            <pc:docMk/>
            <pc:sldMk cId="1136098769" sldId="3315"/>
            <ac:spMk id="581" creationId="{420F7AFF-2FD3-4AC4-8DB3-97BA955F8454}"/>
          </ac:spMkLst>
        </pc:spChg>
        <pc:spChg chg="mod">
          <ac:chgData name="Genaro Troiano" userId="f71c3b0e-ed33-4c9f-9f1b-24896d284439" providerId="ADAL" clId="{03346C4B-EDB1-46E9-AAAA-7187216C04DB}" dt="2021-06-14T21:25:41.499" v="12415" actId="207"/>
          <ac:spMkLst>
            <pc:docMk/>
            <pc:sldMk cId="1136098769" sldId="3315"/>
            <ac:spMk id="582" creationId="{B9BB6ECA-D598-40D7-9101-4E6F988F0ECC}"/>
          </ac:spMkLst>
        </pc:spChg>
        <pc:spChg chg="add del mod">
          <ac:chgData name="Genaro Troiano" userId="f71c3b0e-ed33-4c9f-9f1b-24896d284439" providerId="ADAL" clId="{03346C4B-EDB1-46E9-AAAA-7187216C04DB}" dt="2021-06-14T22:35:15.333" v="13780" actId="478"/>
          <ac:spMkLst>
            <pc:docMk/>
            <pc:sldMk cId="1136098769" sldId="3315"/>
            <ac:spMk id="584" creationId="{43AFF02F-F0DE-41DD-8DEE-DA062723A872}"/>
          </ac:spMkLst>
        </pc:spChg>
        <pc:spChg chg="mod">
          <ac:chgData name="Genaro Troiano" userId="f71c3b0e-ed33-4c9f-9f1b-24896d284439" providerId="ADAL" clId="{03346C4B-EDB1-46E9-AAAA-7187216C04DB}" dt="2021-06-14T21:29:16.629" v="12688" actId="6549"/>
          <ac:spMkLst>
            <pc:docMk/>
            <pc:sldMk cId="1136098769" sldId="3315"/>
            <ac:spMk id="586" creationId="{9AACCBAB-6B01-41EE-ACC8-9A425019D59F}"/>
          </ac:spMkLst>
        </pc:spChg>
        <pc:spChg chg="mod">
          <ac:chgData name="Genaro Troiano" userId="f71c3b0e-ed33-4c9f-9f1b-24896d284439" providerId="ADAL" clId="{03346C4B-EDB1-46E9-AAAA-7187216C04DB}" dt="2021-06-14T21:30:51.199" v="12753" actId="20577"/>
          <ac:spMkLst>
            <pc:docMk/>
            <pc:sldMk cId="1136098769" sldId="3315"/>
            <ac:spMk id="587" creationId="{5611FD87-A476-4A23-8BA7-B996BBF489EF}"/>
          </ac:spMkLst>
        </pc:spChg>
        <pc:spChg chg="mod">
          <ac:chgData name="Genaro Troiano" userId="f71c3b0e-ed33-4c9f-9f1b-24896d284439" providerId="ADAL" clId="{03346C4B-EDB1-46E9-AAAA-7187216C04DB}" dt="2021-06-14T21:28:16.317" v="12545" actId="20577"/>
          <ac:spMkLst>
            <pc:docMk/>
            <pc:sldMk cId="1136098769" sldId="3315"/>
            <ac:spMk id="594" creationId="{0B5A3511-BD88-4D9A-B3C9-B08E8D3B60E5}"/>
          </ac:spMkLst>
        </pc:spChg>
        <pc:spChg chg="mod">
          <ac:chgData name="Genaro Troiano" userId="f71c3b0e-ed33-4c9f-9f1b-24896d284439" providerId="ADAL" clId="{03346C4B-EDB1-46E9-AAAA-7187216C04DB}" dt="2021-06-14T21:28:02.132" v="12542"/>
          <ac:spMkLst>
            <pc:docMk/>
            <pc:sldMk cId="1136098769" sldId="3315"/>
            <ac:spMk id="595" creationId="{DADC4597-B1F1-4006-8A94-4DCAED7163EA}"/>
          </ac:spMkLst>
        </pc:spChg>
        <pc:spChg chg="mod">
          <ac:chgData name="Genaro Troiano" userId="f71c3b0e-ed33-4c9f-9f1b-24896d284439" providerId="ADAL" clId="{03346C4B-EDB1-46E9-AAAA-7187216C04DB}" dt="2021-06-14T21:31:45.516" v="12821" actId="20577"/>
          <ac:spMkLst>
            <pc:docMk/>
            <pc:sldMk cId="1136098769" sldId="3315"/>
            <ac:spMk id="599" creationId="{3D304E79-BE12-4E5D-AE1E-1BCF781885C1}"/>
          </ac:spMkLst>
        </pc:spChg>
        <pc:spChg chg="mod">
          <ac:chgData name="Genaro Troiano" userId="f71c3b0e-ed33-4c9f-9f1b-24896d284439" providerId="ADAL" clId="{03346C4B-EDB1-46E9-AAAA-7187216C04DB}" dt="2021-06-14T21:29:34.164" v="12689"/>
          <ac:spMkLst>
            <pc:docMk/>
            <pc:sldMk cId="1136098769" sldId="3315"/>
            <ac:spMk id="600" creationId="{D1D9D7C4-7401-4630-AA2D-88FBD3FF5377}"/>
          </ac:spMkLst>
        </pc:spChg>
        <pc:spChg chg="mod">
          <ac:chgData name="Genaro Troiano" userId="f71c3b0e-ed33-4c9f-9f1b-24896d284439" providerId="ADAL" clId="{03346C4B-EDB1-46E9-AAAA-7187216C04DB}" dt="2021-06-14T21:31:19.008" v="12813" actId="20577"/>
          <ac:spMkLst>
            <pc:docMk/>
            <pc:sldMk cId="1136098769" sldId="3315"/>
            <ac:spMk id="603" creationId="{0F4CED74-BBF8-424E-BD63-A17DBFEA5573}"/>
          </ac:spMkLst>
        </pc:spChg>
        <pc:spChg chg="mod">
          <ac:chgData name="Genaro Troiano" userId="f71c3b0e-ed33-4c9f-9f1b-24896d284439" providerId="ADAL" clId="{03346C4B-EDB1-46E9-AAAA-7187216C04DB}" dt="2021-06-14T21:31:34.857" v="12817" actId="20577"/>
          <ac:spMkLst>
            <pc:docMk/>
            <pc:sldMk cId="1136098769" sldId="3315"/>
            <ac:spMk id="604" creationId="{93942B76-5837-4153-863F-934EFE7E945C}"/>
          </ac:spMkLst>
        </pc:spChg>
        <pc:spChg chg="mod">
          <ac:chgData name="Genaro Troiano" userId="f71c3b0e-ed33-4c9f-9f1b-24896d284439" providerId="ADAL" clId="{03346C4B-EDB1-46E9-AAAA-7187216C04DB}" dt="2021-06-14T21:32:28.144" v="12886" actId="6549"/>
          <ac:spMkLst>
            <pc:docMk/>
            <pc:sldMk cId="1136098769" sldId="3315"/>
            <ac:spMk id="606" creationId="{450CC631-22DD-4FC1-A965-2AEB3B43C26A}"/>
          </ac:spMkLst>
        </pc:spChg>
        <pc:spChg chg="mod">
          <ac:chgData name="Genaro Troiano" userId="f71c3b0e-ed33-4c9f-9f1b-24896d284439" providerId="ADAL" clId="{03346C4B-EDB1-46E9-AAAA-7187216C04DB}" dt="2021-06-14T21:31:28.007" v="12814"/>
          <ac:spMkLst>
            <pc:docMk/>
            <pc:sldMk cId="1136098769" sldId="3315"/>
            <ac:spMk id="607" creationId="{914A60FB-D6D6-43FC-BB2C-4E85DA49C0C4}"/>
          </ac:spMkLst>
        </pc:spChg>
        <pc:spChg chg="mod">
          <ac:chgData name="Genaro Troiano" userId="f71c3b0e-ed33-4c9f-9f1b-24896d284439" providerId="ADAL" clId="{03346C4B-EDB1-46E9-AAAA-7187216C04DB}" dt="2021-06-14T21:37:25.628" v="13099" actId="6549"/>
          <ac:spMkLst>
            <pc:docMk/>
            <pc:sldMk cId="1136098769" sldId="3315"/>
            <ac:spMk id="609" creationId="{28809FB0-33C5-4AE3-AEAD-767C754B9494}"/>
          </ac:spMkLst>
        </pc:spChg>
        <pc:spChg chg="mod">
          <ac:chgData name="Genaro Troiano" userId="f71c3b0e-ed33-4c9f-9f1b-24896d284439" providerId="ADAL" clId="{03346C4B-EDB1-46E9-AAAA-7187216C04DB}" dt="2021-06-14T21:37:32.800" v="13101" actId="20577"/>
          <ac:spMkLst>
            <pc:docMk/>
            <pc:sldMk cId="1136098769" sldId="3315"/>
            <ac:spMk id="610" creationId="{E1EF72C3-9CD5-42F0-A8DF-9C92AEF683A5}"/>
          </ac:spMkLst>
        </pc:spChg>
        <pc:spChg chg="mod">
          <ac:chgData name="Genaro Troiano" userId="f71c3b0e-ed33-4c9f-9f1b-24896d284439" providerId="ADAL" clId="{03346C4B-EDB1-46E9-AAAA-7187216C04DB}" dt="2021-06-14T21:41:35.866" v="13130" actId="20577"/>
          <ac:spMkLst>
            <pc:docMk/>
            <pc:sldMk cId="1136098769" sldId="3315"/>
            <ac:spMk id="638" creationId="{D709F900-7FF9-4451-96A9-A9F097595D7F}"/>
          </ac:spMkLst>
        </pc:spChg>
        <pc:spChg chg="mod">
          <ac:chgData name="Genaro Troiano" userId="f71c3b0e-ed33-4c9f-9f1b-24896d284439" providerId="ADAL" clId="{03346C4B-EDB1-46E9-AAAA-7187216C04DB}" dt="2021-06-14T21:41:26.438" v="13127"/>
          <ac:spMkLst>
            <pc:docMk/>
            <pc:sldMk cId="1136098769" sldId="3315"/>
            <ac:spMk id="639" creationId="{0BDD1462-55FE-4E0F-8E7B-4F302A0809FB}"/>
          </ac:spMkLst>
        </pc:spChg>
        <pc:spChg chg="add del mod">
          <ac:chgData name="Genaro Troiano" userId="f71c3b0e-ed33-4c9f-9f1b-24896d284439" providerId="ADAL" clId="{03346C4B-EDB1-46E9-AAAA-7187216C04DB}" dt="2021-06-14T22:35:15.333" v="13780" actId="478"/>
          <ac:spMkLst>
            <pc:docMk/>
            <pc:sldMk cId="1136098769" sldId="3315"/>
            <ac:spMk id="641" creationId="{89C404A7-8F52-48D1-872D-ED63B1D35D25}"/>
          </ac:spMkLst>
        </pc:spChg>
        <pc:spChg chg="mod">
          <ac:chgData name="Genaro Troiano" userId="f71c3b0e-ed33-4c9f-9f1b-24896d284439" providerId="ADAL" clId="{03346C4B-EDB1-46E9-AAAA-7187216C04DB}" dt="2021-06-14T21:46:19.224" v="13328" actId="14100"/>
          <ac:spMkLst>
            <pc:docMk/>
            <pc:sldMk cId="1136098769" sldId="3315"/>
            <ac:spMk id="644" creationId="{42165EB9-10A9-45D2-8431-04E6256BB486}"/>
          </ac:spMkLst>
        </pc:spChg>
        <pc:spChg chg="mod">
          <ac:chgData name="Genaro Troiano" userId="f71c3b0e-ed33-4c9f-9f1b-24896d284439" providerId="ADAL" clId="{03346C4B-EDB1-46E9-AAAA-7187216C04DB}" dt="2021-06-14T21:46:00.412" v="13321"/>
          <ac:spMkLst>
            <pc:docMk/>
            <pc:sldMk cId="1136098769" sldId="3315"/>
            <ac:spMk id="645" creationId="{4B9D0201-2D9D-4B4B-891E-C354230AE90C}"/>
          </ac:spMkLst>
        </pc:spChg>
        <pc:spChg chg="add del mod">
          <ac:chgData name="Genaro Troiano" userId="f71c3b0e-ed33-4c9f-9f1b-24896d284439" providerId="ADAL" clId="{03346C4B-EDB1-46E9-AAAA-7187216C04DB}" dt="2021-06-14T22:35:28.512" v="13783" actId="478"/>
          <ac:spMkLst>
            <pc:docMk/>
            <pc:sldMk cId="1136098769" sldId="3315"/>
            <ac:spMk id="647" creationId="{DE120DA0-5B9C-44D0-9567-16E7ECF55B8C}"/>
          </ac:spMkLst>
        </pc:spChg>
        <pc:spChg chg="mod">
          <ac:chgData name="Genaro Troiano" userId="f71c3b0e-ed33-4c9f-9f1b-24896d284439" providerId="ADAL" clId="{03346C4B-EDB1-46E9-AAAA-7187216C04DB}" dt="2021-06-14T22:24:10.353" v="13452" actId="20577"/>
          <ac:spMkLst>
            <pc:docMk/>
            <pc:sldMk cId="1136098769" sldId="3315"/>
            <ac:spMk id="650" creationId="{82A8F6B7-A51D-43A7-91A2-E5E44AB82F78}"/>
          </ac:spMkLst>
        </pc:spChg>
        <pc:spChg chg="mod">
          <ac:chgData name="Genaro Troiano" userId="f71c3b0e-ed33-4c9f-9f1b-24896d284439" providerId="ADAL" clId="{03346C4B-EDB1-46E9-AAAA-7187216C04DB}" dt="2021-06-14T22:24:02.557" v="13449"/>
          <ac:spMkLst>
            <pc:docMk/>
            <pc:sldMk cId="1136098769" sldId="3315"/>
            <ac:spMk id="651" creationId="{287DBD0F-E511-4D3A-A505-94C1321D2F64}"/>
          </ac:spMkLst>
        </pc:spChg>
        <pc:spChg chg="add del mod">
          <ac:chgData name="Genaro Troiano" userId="f71c3b0e-ed33-4c9f-9f1b-24896d284439" providerId="ADAL" clId="{03346C4B-EDB1-46E9-AAAA-7187216C04DB}" dt="2021-06-14T22:41:30.776" v="13879" actId="478"/>
          <ac:spMkLst>
            <pc:docMk/>
            <pc:sldMk cId="1136098769" sldId="3315"/>
            <ac:spMk id="653" creationId="{78196660-0364-4BC2-9756-B736280DE3E7}"/>
          </ac:spMkLst>
        </pc:spChg>
        <pc:spChg chg="mod">
          <ac:chgData name="Genaro Troiano" userId="f71c3b0e-ed33-4c9f-9f1b-24896d284439" providerId="ADAL" clId="{03346C4B-EDB1-46E9-AAAA-7187216C04DB}" dt="2021-06-14T22:27:05.438" v="13496" actId="6549"/>
          <ac:spMkLst>
            <pc:docMk/>
            <pc:sldMk cId="1136098769" sldId="3315"/>
            <ac:spMk id="656" creationId="{379C5091-CC2F-4D71-A671-378F04F1E039}"/>
          </ac:spMkLst>
        </pc:spChg>
        <pc:spChg chg="mod">
          <ac:chgData name="Genaro Troiano" userId="f71c3b0e-ed33-4c9f-9f1b-24896d284439" providerId="ADAL" clId="{03346C4B-EDB1-46E9-AAAA-7187216C04DB}" dt="2021-06-14T22:26:58.419" v="13493"/>
          <ac:spMkLst>
            <pc:docMk/>
            <pc:sldMk cId="1136098769" sldId="3315"/>
            <ac:spMk id="657" creationId="{805D7944-0DB8-43AC-BFCB-7645CD96B3A9}"/>
          </ac:spMkLst>
        </pc:spChg>
        <pc:spChg chg="add del mod">
          <ac:chgData name="Genaro Troiano" userId="f71c3b0e-ed33-4c9f-9f1b-24896d284439" providerId="ADAL" clId="{03346C4B-EDB1-46E9-AAAA-7187216C04DB}" dt="2021-06-14T22:35:27.122" v="13782" actId="478"/>
          <ac:spMkLst>
            <pc:docMk/>
            <pc:sldMk cId="1136098769" sldId="3315"/>
            <ac:spMk id="659" creationId="{5E567F6D-3A58-420A-98E1-068132400F7C}"/>
          </ac:spMkLst>
        </pc:spChg>
        <pc:spChg chg="mod">
          <ac:chgData name="Genaro Troiano" userId="f71c3b0e-ed33-4c9f-9f1b-24896d284439" providerId="ADAL" clId="{03346C4B-EDB1-46E9-AAAA-7187216C04DB}" dt="2021-06-14T22:29:20.164" v="13528" actId="6549"/>
          <ac:spMkLst>
            <pc:docMk/>
            <pc:sldMk cId="1136098769" sldId="3315"/>
            <ac:spMk id="662" creationId="{DFACEE3B-620F-4751-81A4-FF8260FD2826}"/>
          </ac:spMkLst>
        </pc:spChg>
        <pc:spChg chg="mod">
          <ac:chgData name="Genaro Troiano" userId="f71c3b0e-ed33-4c9f-9f1b-24896d284439" providerId="ADAL" clId="{03346C4B-EDB1-46E9-AAAA-7187216C04DB}" dt="2021-06-14T22:28:56.496" v="13525"/>
          <ac:spMkLst>
            <pc:docMk/>
            <pc:sldMk cId="1136098769" sldId="3315"/>
            <ac:spMk id="663" creationId="{2D34505C-DB38-418B-BBCD-6B930AE74E53}"/>
          </ac:spMkLst>
        </pc:spChg>
        <pc:spChg chg="mod">
          <ac:chgData name="Genaro Troiano" userId="f71c3b0e-ed33-4c9f-9f1b-24896d284439" providerId="ADAL" clId="{03346C4B-EDB1-46E9-AAAA-7187216C04DB}" dt="2021-06-14T22:30:06.741" v="13582" actId="14100"/>
          <ac:spMkLst>
            <pc:docMk/>
            <pc:sldMk cId="1136098769" sldId="3315"/>
            <ac:spMk id="667" creationId="{F91E9F91-74CA-4A4C-BB1E-2487AA92BF5A}"/>
          </ac:spMkLst>
        </pc:spChg>
        <pc:spChg chg="mod">
          <ac:chgData name="Genaro Troiano" userId="f71c3b0e-ed33-4c9f-9f1b-24896d284439" providerId="ADAL" clId="{03346C4B-EDB1-46E9-AAAA-7187216C04DB}" dt="2021-06-14T22:29:56.363" v="13577"/>
          <ac:spMkLst>
            <pc:docMk/>
            <pc:sldMk cId="1136098769" sldId="3315"/>
            <ac:spMk id="668" creationId="{C84ABB90-0222-4906-8D83-227CB4EA2465}"/>
          </ac:spMkLst>
        </pc:spChg>
        <pc:spChg chg="add del mod">
          <ac:chgData name="Genaro Troiano" userId="f71c3b0e-ed33-4c9f-9f1b-24896d284439" providerId="ADAL" clId="{03346C4B-EDB1-46E9-AAAA-7187216C04DB}" dt="2021-06-14T22:30:12.188" v="13584" actId="478"/>
          <ac:spMkLst>
            <pc:docMk/>
            <pc:sldMk cId="1136098769" sldId="3315"/>
            <ac:spMk id="670" creationId="{BB8EA7F6-4C67-4E22-B200-5D8B899B8354}"/>
          </ac:spMkLst>
        </pc:spChg>
        <pc:spChg chg="mod">
          <ac:chgData name="Genaro Troiano" userId="f71c3b0e-ed33-4c9f-9f1b-24896d284439" providerId="ADAL" clId="{03346C4B-EDB1-46E9-AAAA-7187216C04DB}" dt="2021-06-14T22:30:22.722" v="13588" actId="6549"/>
          <ac:spMkLst>
            <pc:docMk/>
            <pc:sldMk cId="1136098769" sldId="3315"/>
            <ac:spMk id="673" creationId="{9FCD0544-A874-4322-BCDD-60DB3F83256C}"/>
          </ac:spMkLst>
        </pc:spChg>
        <pc:spChg chg="mod">
          <ac:chgData name="Genaro Troiano" userId="f71c3b0e-ed33-4c9f-9f1b-24896d284439" providerId="ADAL" clId="{03346C4B-EDB1-46E9-AAAA-7187216C04DB}" dt="2021-06-14T22:30:15.927" v="13585"/>
          <ac:spMkLst>
            <pc:docMk/>
            <pc:sldMk cId="1136098769" sldId="3315"/>
            <ac:spMk id="674" creationId="{17BD9A22-5050-4B6D-932F-9A1C284F8052}"/>
          </ac:spMkLst>
        </pc:spChg>
        <pc:spChg chg="mod">
          <ac:chgData name="Genaro Troiano" userId="f71c3b0e-ed33-4c9f-9f1b-24896d284439" providerId="ADAL" clId="{03346C4B-EDB1-46E9-AAAA-7187216C04DB}" dt="2021-06-14T22:30:47.005" v="13597" actId="6549"/>
          <ac:spMkLst>
            <pc:docMk/>
            <pc:sldMk cId="1136098769" sldId="3315"/>
            <ac:spMk id="678" creationId="{30E70153-6A65-486D-8721-8202B3653519}"/>
          </ac:spMkLst>
        </pc:spChg>
        <pc:spChg chg="mod">
          <ac:chgData name="Genaro Troiano" userId="f71c3b0e-ed33-4c9f-9f1b-24896d284439" providerId="ADAL" clId="{03346C4B-EDB1-46E9-AAAA-7187216C04DB}" dt="2021-06-14T22:30:38.715" v="13594"/>
          <ac:spMkLst>
            <pc:docMk/>
            <pc:sldMk cId="1136098769" sldId="3315"/>
            <ac:spMk id="679" creationId="{B214E95F-FD10-496A-96FF-824364DD24E2}"/>
          </ac:spMkLst>
        </pc:spChg>
        <pc:spChg chg="add del mod">
          <ac:chgData name="Genaro Troiano" userId="f71c3b0e-ed33-4c9f-9f1b-24896d284439" providerId="ADAL" clId="{03346C4B-EDB1-46E9-AAAA-7187216C04DB}" dt="2021-06-14T22:35:27.122" v="13782" actId="478"/>
          <ac:spMkLst>
            <pc:docMk/>
            <pc:sldMk cId="1136098769" sldId="3315"/>
            <ac:spMk id="681" creationId="{FDE1E171-A2A8-4CEA-A0EF-68A2DBC90BD2}"/>
          </ac:spMkLst>
        </pc:spChg>
        <pc:spChg chg="mod">
          <ac:chgData name="Genaro Troiano" userId="f71c3b0e-ed33-4c9f-9f1b-24896d284439" providerId="ADAL" clId="{03346C4B-EDB1-46E9-AAAA-7187216C04DB}" dt="2021-06-14T22:32:27.833" v="13697" actId="14100"/>
          <ac:spMkLst>
            <pc:docMk/>
            <pc:sldMk cId="1136098769" sldId="3315"/>
            <ac:spMk id="686" creationId="{F0BD916B-20F6-4C49-AB5C-9B167E25FA75}"/>
          </ac:spMkLst>
        </pc:spChg>
        <pc:spChg chg="mod">
          <ac:chgData name="Genaro Troiano" userId="f71c3b0e-ed33-4c9f-9f1b-24896d284439" providerId="ADAL" clId="{03346C4B-EDB1-46E9-AAAA-7187216C04DB}" dt="2021-06-14T22:32:15.717" v="13692"/>
          <ac:spMkLst>
            <pc:docMk/>
            <pc:sldMk cId="1136098769" sldId="3315"/>
            <ac:spMk id="687" creationId="{87202214-F2E9-4809-865B-E996032D2B8D}"/>
          </ac:spMkLst>
        </pc:spChg>
        <pc:spChg chg="mod">
          <ac:chgData name="Genaro Troiano" userId="f71c3b0e-ed33-4c9f-9f1b-24896d284439" providerId="ADAL" clId="{03346C4B-EDB1-46E9-AAAA-7187216C04DB}" dt="2021-06-14T22:33:22.959" v="13703" actId="1076"/>
          <ac:spMkLst>
            <pc:docMk/>
            <pc:sldMk cId="1136098769" sldId="3315"/>
            <ac:spMk id="691" creationId="{B5C96CC0-899E-4FEB-B913-D97B5BBB1F8C}"/>
          </ac:spMkLst>
        </pc:spChg>
        <pc:spChg chg="mod">
          <ac:chgData name="Genaro Troiano" userId="f71c3b0e-ed33-4c9f-9f1b-24896d284439" providerId="ADAL" clId="{03346C4B-EDB1-46E9-AAAA-7187216C04DB}" dt="2021-06-14T22:33:04.835" v="13698"/>
          <ac:spMkLst>
            <pc:docMk/>
            <pc:sldMk cId="1136098769" sldId="3315"/>
            <ac:spMk id="692" creationId="{F1A572EE-7B75-451A-9937-4C17C980C725}"/>
          </ac:spMkLst>
        </pc:spChg>
        <pc:spChg chg="add del mod">
          <ac:chgData name="Genaro Troiano" userId="f71c3b0e-ed33-4c9f-9f1b-24896d284439" providerId="ADAL" clId="{03346C4B-EDB1-46E9-AAAA-7187216C04DB}" dt="2021-06-14T22:35:27.122" v="13782" actId="478"/>
          <ac:spMkLst>
            <pc:docMk/>
            <pc:sldMk cId="1136098769" sldId="3315"/>
            <ac:spMk id="694" creationId="{AAEE68C7-130F-4A62-8EBE-AFA745736EC6}"/>
          </ac:spMkLst>
        </pc:spChg>
        <pc:spChg chg="mod topLvl">
          <ac:chgData name="Genaro Troiano" userId="f71c3b0e-ed33-4c9f-9f1b-24896d284439" providerId="ADAL" clId="{03346C4B-EDB1-46E9-AAAA-7187216C04DB}" dt="2021-06-14T22:49:26.565" v="14136" actId="164"/>
          <ac:spMkLst>
            <pc:docMk/>
            <pc:sldMk cId="1136098769" sldId="3315"/>
            <ac:spMk id="697" creationId="{73EA702C-B380-4009-933E-479C4D2B07EE}"/>
          </ac:spMkLst>
        </pc:spChg>
        <pc:spChg chg="mod">
          <ac:chgData name="Genaro Troiano" userId="f71c3b0e-ed33-4c9f-9f1b-24896d284439" providerId="ADAL" clId="{03346C4B-EDB1-46E9-AAAA-7187216C04DB}" dt="2021-06-14T22:49:01.841" v="14134" actId="165"/>
          <ac:spMkLst>
            <pc:docMk/>
            <pc:sldMk cId="1136098769" sldId="3315"/>
            <ac:spMk id="698" creationId="{0F041E12-325C-4773-A1DC-B4578B55C270}"/>
          </ac:spMkLst>
        </pc:spChg>
        <pc:spChg chg="add del mod">
          <ac:chgData name="Genaro Troiano" userId="f71c3b0e-ed33-4c9f-9f1b-24896d284439" providerId="ADAL" clId="{03346C4B-EDB1-46E9-AAAA-7187216C04DB}" dt="2021-06-14T22:52:11.587" v="14188" actId="478"/>
          <ac:spMkLst>
            <pc:docMk/>
            <pc:sldMk cId="1136098769" sldId="3315"/>
            <ac:spMk id="704" creationId="{BA5B1E0E-EC64-462A-B671-2205E4BF69E8}"/>
          </ac:spMkLst>
        </pc:spChg>
        <pc:spChg chg="add del mod">
          <ac:chgData name="Genaro Troiano" userId="f71c3b0e-ed33-4c9f-9f1b-24896d284439" providerId="ADAL" clId="{03346C4B-EDB1-46E9-AAAA-7187216C04DB}" dt="2021-06-14T22:52:11.587" v="14188" actId="478"/>
          <ac:spMkLst>
            <pc:docMk/>
            <pc:sldMk cId="1136098769" sldId="3315"/>
            <ac:spMk id="705" creationId="{5F0E2AFF-62A2-4BFE-8053-969789C7B1B0}"/>
          </ac:spMkLst>
        </pc:spChg>
        <pc:spChg chg="add del mod">
          <ac:chgData name="Genaro Troiano" userId="f71c3b0e-ed33-4c9f-9f1b-24896d284439" providerId="ADAL" clId="{03346C4B-EDB1-46E9-AAAA-7187216C04DB}" dt="2021-06-14T22:52:11.587" v="14188" actId="478"/>
          <ac:spMkLst>
            <pc:docMk/>
            <pc:sldMk cId="1136098769" sldId="3315"/>
            <ac:spMk id="706" creationId="{F29EE34A-2FE1-4024-984C-89B7531CBFF1}"/>
          </ac:spMkLst>
        </pc:spChg>
        <pc:spChg chg="add del mod">
          <ac:chgData name="Genaro Troiano" userId="f71c3b0e-ed33-4c9f-9f1b-24896d284439" providerId="ADAL" clId="{03346C4B-EDB1-46E9-AAAA-7187216C04DB}" dt="2021-06-14T22:52:11.587" v="14188" actId="478"/>
          <ac:spMkLst>
            <pc:docMk/>
            <pc:sldMk cId="1136098769" sldId="3315"/>
            <ac:spMk id="714" creationId="{4976EE9F-3903-4EF2-BF8A-8CE311A109D3}"/>
          </ac:spMkLst>
        </pc:spChg>
        <pc:spChg chg="mod">
          <ac:chgData name="Genaro Troiano" userId="f71c3b0e-ed33-4c9f-9f1b-24896d284439" providerId="ADAL" clId="{03346C4B-EDB1-46E9-AAAA-7187216C04DB}" dt="2021-06-15T00:25:02.958" v="14466" actId="20577"/>
          <ac:spMkLst>
            <pc:docMk/>
            <pc:sldMk cId="1136098769" sldId="3315"/>
            <ac:spMk id="722" creationId="{9FA3DFC6-F86A-464A-8BBD-E2558DCB9304}"/>
          </ac:spMkLst>
        </pc:spChg>
        <pc:spChg chg="mod">
          <ac:chgData name="Genaro Troiano" userId="f71c3b0e-ed33-4c9f-9f1b-24896d284439" providerId="ADAL" clId="{03346C4B-EDB1-46E9-AAAA-7187216C04DB}" dt="2021-06-15T00:26:19.683" v="14599" actId="6549"/>
          <ac:spMkLst>
            <pc:docMk/>
            <pc:sldMk cId="1136098769" sldId="3315"/>
            <ac:spMk id="723" creationId="{09BF0F8D-55FA-430F-8F2A-4D2234823224}"/>
          </ac:spMkLst>
        </pc:spChg>
        <pc:spChg chg="mod">
          <ac:chgData name="Genaro Troiano" userId="f71c3b0e-ed33-4c9f-9f1b-24896d284439" providerId="ADAL" clId="{03346C4B-EDB1-46E9-AAAA-7187216C04DB}" dt="2021-06-15T14:43:28.244" v="18734" actId="20577"/>
          <ac:spMkLst>
            <pc:docMk/>
            <pc:sldMk cId="1136098769" sldId="3315"/>
            <ac:spMk id="725" creationId="{5E909B26-82E4-4284-8F58-FDBA70DCAE0F}"/>
          </ac:spMkLst>
        </pc:spChg>
        <pc:spChg chg="mod">
          <ac:chgData name="Genaro Troiano" userId="f71c3b0e-ed33-4c9f-9f1b-24896d284439" providerId="ADAL" clId="{03346C4B-EDB1-46E9-AAAA-7187216C04DB}" dt="2021-06-14T22:54:03.987" v="14382"/>
          <ac:spMkLst>
            <pc:docMk/>
            <pc:sldMk cId="1136098769" sldId="3315"/>
            <ac:spMk id="726" creationId="{AE2A3440-B7D3-4412-8990-137546937C78}"/>
          </ac:spMkLst>
        </pc:spChg>
        <pc:spChg chg="mod">
          <ac:chgData name="Genaro Troiano" userId="f71c3b0e-ed33-4c9f-9f1b-24896d284439" providerId="ADAL" clId="{03346C4B-EDB1-46E9-AAAA-7187216C04DB}" dt="2021-06-15T00:25:52.415" v="14557" actId="6549"/>
          <ac:spMkLst>
            <pc:docMk/>
            <pc:sldMk cId="1136098769" sldId="3315"/>
            <ac:spMk id="728" creationId="{55F58A57-7EC4-4402-B726-1A3F04C244FE}"/>
          </ac:spMkLst>
        </pc:spChg>
        <pc:spChg chg="mod">
          <ac:chgData name="Genaro Troiano" userId="f71c3b0e-ed33-4c9f-9f1b-24896d284439" providerId="ADAL" clId="{03346C4B-EDB1-46E9-AAAA-7187216C04DB}" dt="2021-06-14T22:54:03.987" v="14382"/>
          <ac:spMkLst>
            <pc:docMk/>
            <pc:sldMk cId="1136098769" sldId="3315"/>
            <ac:spMk id="729" creationId="{8928E1A6-24E8-4F99-858D-34A1422A8B24}"/>
          </ac:spMkLst>
        </pc:spChg>
        <pc:spChg chg="mod">
          <ac:chgData name="Genaro Troiano" userId="f71c3b0e-ed33-4c9f-9f1b-24896d284439" providerId="ADAL" clId="{03346C4B-EDB1-46E9-AAAA-7187216C04DB}" dt="2021-06-15T00:31:05.150" v="14713" actId="20577"/>
          <ac:spMkLst>
            <pc:docMk/>
            <pc:sldMk cId="1136098769" sldId="3315"/>
            <ac:spMk id="740" creationId="{FCEE9DE4-6599-46D3-9F50-792D8EEB496F}"/>
          </ac:spMkLst>
        </pc:spChg>
        <pc:spChg chg="mod">
          <ac:chgData name="Genaro Troiano" userId="f71c3b0e-ed33-4c9f-9f1b-24896d284439" providerId="ADAL" clId="{03346C4B-EDB1-46E9-AAAA-7187216C04DB}" dt="2021-06-15T00:30:46.267" v="14698"/>
          <ac:spMkLst>
            <pc:docMk/>
            <pc:sldMk cId="1136098769" sldId="3315"/>
            <ac:spMk id="741" creationId="{0FD01304-F0FC-48CD-8555-492462BD3F77}"/>
          </ac:spMkLst>
        </pc:spChg>
        <pc:spChg chg="mod">
          <ac:chgData name="Genaro Troiano" userId="f71c3b0e-ed33-4c9f-9f1b-24896d284439" providerId="ADAL" clId="{03346C4B-EDB1-46E9-AAAA-7187216C04DB}" dt="2021-06-15T00:31:42.670" v="14751" actId="6549"/>
          <ac:spMkLst>
            <pc:docMk/>
            <pc:sldMk cId="1136098769" sldId="3315"/>
            <ac:spMk id="743" creationId="{14969790-ECF2-44CE-8A67-9BD8DD346FE2}"/>
          </ac:spMkLst>
        </pc:spChg>
        <pc:spChg chg="mod">
          <ac:chgData name="Genaro Troiano" userId="f71c3b0e-ed33-4c9f-9f1b-24896d284439" providerId="ADAL" clId="{03346C4B-EDB1-46E9-AAAA-7187216C04DB}" dt="2021-06-15T14:44:56.447" v="18818" actId="20577"/>
          <ac:spMkLst>
            <pc:docMk/>
            <pc:sldMk cId="1136098769" sldId="3315"/>
            <ac:spMk id="744" creationId="{54EB3344-6424-49E0-88A9-F8DB8443C7AE}"/>
          </ac:spMkLst>
        </pc:spChg>
        <pc:spChg chg="mod">
          <ac:chgData name="Genaro Troiano" userId="f71c3b0e-ed33-4c9f-9f1b-24896d284439" providerId="ADAL" clId="{03346C4B-EDB1-46E9-AAAA-7187216C04DB}" dt="2021-06-15T00:35:26.228" v="15025" actId="20577"/>
          <ac:spMkLst>
            <pc:docMk/>
            <pc:sldMk cId="1136098769" sldId="3315"/>
            <ac:spMk id="754" creationId="{A0EE7EBB-5DF6-4E20-BD4A-7DE1ACF868DD}"/>
          </ac:spMkLst>
        </pc:spChg>
        <pc:spChg chg="mod">
          <ac:chgData name="Genaro Troiano" userId="f71c3b0e-ed33-4c9f-9f1b-24896d284439" providerId="ADAL" clId="{03346C4B-EDB1-46E9-AAAA-7187216C04DB}" dt="2021-06-15T00:34:38.470" v="14937"/>
          <ac:spMkLst>
            <pc:docMk/>
            <pc:sldMk cId="1136098769" sldId="3315"/>
            <ac:spMk id="755" creationId="{5B0EEA0E-0216-484C-AEEA-B4024CE8DA20}"/>
          </ac:spMkLst>
        </pc:spChg>
        <pc:spChg chg="mod">
          <ac:chgData name="Genaro Troiano" userId="f71c3b0e-ed33-4c9f-9f1b-24896d284439" providerId="ADAL" clId="{03346C4B-EDB1-46E9-AAAA-7187216C04DB}" dt="2021-06-15T00:34:38.470" v="14937"/>
          <ac:spMkLst>
            <pc:docMk/>
            <pc:sldMk cId="1136098769" sldId="3315"/>
            <ac:spMk id="757" creationId="{FCEE2311-9897-47E5-8016-EF79AFABB5E8}"/>
          </ac:spMkLst>
        </pc:spChg>
        <pc:spChg chg="mod">
          <ac:chgData name="Genaro Troiano" userId="f71c3b0e-ed33-4c9f-9f1b-24896d284439" providerId="ADAL" clId="{03346C4B-EDB1-46E9-AAAA-7187216C04DB}" dt="2021-06-15T00:34:38.470" v="14937"/>
          <ac:spMkLst>
            <pc:docMk/>
            <pc:sldMk cId="1136098769" sldId="3315"/>
            <ac:spMk id="758" creationId="{3638F5EE-DAC4-48C7-BF1E-BF20C6DB4EF2}"/>
          </ac:spMkLst>
        </pc:spChg>
        <pc:spChg chg="mod">
          <ac:chgData name="Genaro Troiano" userId="f71c3b0e-ed33-4c9f-9f1b-24896d284439" providerId="ADAL" clId="{03346C4B-EDB1-46E9-AAAA-7187216C04DB}" dt="2021-06-15T00:34:38.470" v="14937"/>
          <ac:spMkLst>
            <pc:docMk/>
            <pc:sldMk cId="1136098769" sldId="3315"/>
            <ac:spMk id="760" creationId="{E84356D4-4BFC-4616-B186-A2604E09FDA3}"/>
          </ac:spMkLst>
        </pc:spChg>
        <pc:spChg chg="mod">
          <ac:chgData name="Genaro Troiano" userId="f71c3b0e-ed33-4c9f-9f1b-24896d284439" providerId="ADAL" clId="{03346C4B-EDB1-46E9-AAAA-7187216C04DB}" dt="2021-06-15T00:34:38.470" v="14937"/>
          <ac:spMkLst>
            <pc:docMk/>
            <pc:sldMk cId="1136098769" sldId="3315"/>
            <ac:spMk id="761" creationId="{AAAD7A8A-0EA8-4812-A37D-F6404CC2E064}"/>
          </ac:spMkLst>
        </pc:spChg>
        <pc:spChg chg="mod">
          <ac:chgData name="Genaro Troiano" userId="f71c3b0e-ed33-4c9f-9f1b-24896d284439" providerId="ADAL" clId="{03346C4B-EDB1-46E9-AAAA-7187216C04DB}" dt="2021-06-15T00:37:52.690" v="15138" actId="20577"/>
          <ac:spMkLst>
            <pc:docMk/>
            <pc:sldMk cId="1136098769" sldId="3315"/>
            <ac:spMk id="768" creationId="{EDACE408-6A03-4842-8C04-E52BDD1C929D}"/>
          </ac:spMkLst>
        </pc:spChg>
        <pc:spChg chg="mod">
          <ac:chgData name="Genaro Troiano" userId="f71c3b0e-ed33-4c9f-9f1b-24896d284439" providerId="ADAL" clId="{03346C4B-EDB1-46E9-AAAA-7187216C04DB}" dt="2021-06-15T00:35:57.875" v="15047"/>
          <ac:spMkLst>
            <pc:docMk/>
            <pc:sldMk cId="1136098769" sldId="3315"/>
            <ac:spMk id="769" creationId="{498521AC-9A99-40F3-A416-0464A254F626}"/>
          </ac:spMkLst>
        </pc:spChg>
        <pc:spChg chg="mod">
          <ac:chgData name="Genaro Troiano" userId="f71c3b0e-ed33-4c9f-9f1b-24896d284439" providerId="ADAL" clId="{03346C4B-EDB1-46E9-AAAA-7187216C04DB}" dt="2021-06-15T15:04:39.163" v="19792" actId="6549"/>
          <ac:spMkLst>
            <pc:docMk/>
            <pc:sldMk cId="1136098769" sldId="3315"/>
            <ac:spMk id="771" creationId="{57023CE6-F550-45EA-AD69-A30672800A99}"/>
          </ac:spMkLst>
        </pc:spChg>
        <pc:spChg chg="mod">
          <ac:chgData name="Genaro Troiano" userId="f71c3b0e-ed33-4c9f-9f1b-24896d284439" providerId="ADAL" clId="{03346C4B-EDB1-46E9-AAAA-7187216C04DB}" dt="2021-06-15T00:35:57.875" v="15047"/>
          <ac:spMkLst>
            <pc:docMk/>
            <pc:sldMk cId="1136098769" sldId="3315"/>
            <ac:spMk id="772" creationId="{D4345ED2-362E-4B40-BEAB-589A32BDDFB0}"/>
          </ac:spMkLst>
        </pc:spChg>
        <pc:grpChg chg="add del mod">
          <ac:chgData name="Genaro Troiano" userId="f71c3b0e-ed33-4c9f-9f1b-24896d284439" providerId="ADAL" clId="{03346C4B-EDB1-46E9-AAAA-7187216C04DB}" dt="2021-06-14T18:04:42.810" v="7459" actId="165"/>
          <ac:grpSpMkLst>
            <pc:docMk/>
            <pc:sldMk cId="1136098769" sldId="3315"/>
            <ac:grpSpMk id="220" creationId="{70BEB74D-B4B1-4137-9700-D860C0CCB5F1}"/>
          </ac:grpSpMkLst>
        </pc:grpChg>
        <pc:grpChg chg="add mod">
          <ac:chgData name="Genaro Troiano" userId="f71c3b0e-ed33-4c9f-9f1b-24896d284439" providerId="ADAL" clId="{03346C4B-EDB1-46E9-AAAA-7187216C04DB}" dt="2021-06-17T20:57:06.248" v="32193" actId="1038"/>
          <ac:grpSpMkLst>
            <pc:docMk/>
            <pc:sldMk cId="1136098769" sldId="3315"/>
            <ac:grpSpMk id="224" creationId="{0ECD7DED-3EDB-44B1-A894-0491DF1FCB66}"/>
          </ac:grpSpMkLst>
        </pc:grpChg>
        <pc:grpChg chg="add mod">
          <ac:chgData name="Genaro Troiano" userId="f71c3b0e-ed33-4c9f-9f1b-24896d284439" providerId="ADAL" clId="{03346C4B-EDB1-46E9-AAAA-7187216C04DB}" dt="2021-06-17T20:56:57.239" v="32176" actId="1037"/>
          <ac:grpSpMkLst>
            <pc:docMk/>
            <pc:sldMk cId="1136098769" sldId="3315"/>
            <ac:grpSpMk id="231" creationId="{C0D0BD93-69F6-496B-9FCC-06A042710D9B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232" creationId="{BD70D95C-FB86-40EA-B7E4-147DE99AE7E0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233" creationId="{786EC6EB-2926-41D1-AB4F-DC5B3B1C60B2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234" creationId="{AAF615F7-5963-4651-84EF-183093E1E513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251" creationId="{08A2D246-3AFA-4CA8-967F-F2AC55A1A996}"/>
          </ac:grpSpMkLst>
        </pc:grpChg>
        <pc:grpChg chg="add del mod">
          <ac:chgData name="Genaro Troiano" userId="f71c3b0e-ed33-4c9f-9f1b-24896d284439" providerId="ADAL" clId="{03346C4B-EDB1-46E9-AAAA-7187216C04DB}" dt="2021-06-14T18:28:23.643" v="8199" actId="478"/>
          <ac:grpSpMkLst>
            <pc:docMk/>
            <pc:sldMk cId="1136098769" sldId="3315"/>
            <ac:grpSpMk id="256" creationId="{BEC7D8E7-12AF-42D0-9632-6982F3A365C1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273" creationId="{DC7CB342-DA64-4A43-BDF9-CF7A8B6B1B08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274" creationId="{73D509AC-0EF4-4A0C-818E-2FAF0F65B17F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275" creationId="{80A5D040-E514-4348-A8B3-AE9590FECDC0}"/>
          </ac:grpSpMkLst>
        </pc:grpChg>
        <pc:grpChg chg="add mod">
          <ac:chgData name="Genaro Troiano" userId="f71c3b0e-ed33-4c9f-9f1b-24896d284439" providerId="ADAL" clId="{03346C4B-EDB1-46E9-AAAA-7187216C04DB}" dt="2021-06-17T20:56:57.239" v="32176" actId="1037"/>
          <ac:grpSpMkLst>
            <pc:docMk/>
            <pc:sldMk cId="1136098769" sldId="3315"/>
            <ac:grpSpMk id="276" creationId="{6DE57CEA-B3E4-4AE5-9694-54A86C341FF1}"/>
          </ac:grpSpMkLst>
        </pc:grpChg>
        <pc:grpChg chg="add mod">
          <ac:chgData name="Genaro Troiano" userId="f71c3b0e-ed33-4c9f-9f1b-24896d284439" providerId="ADAL" clId="{03346C4B-EDB1-46E9-AAAA-7187216C04DB}" dt="2021-06-17T20:56:57.239" v="32176" actId="1037"/>
          <ac:grpSpMkLst>
            <pc:docMk/>
            <pc:sldMk cId="1136098769" sldId="3315"/>
            <ac:grpSpMk id="277" creationId="{91C31586-08B4-4FCD-A3A5-66D51984331D}"/>
          </ac:grpSpMkLst>
        </pc:grpChg>
        <pc:grpChg chg="add mod">
          <ac:chgData name="Genaro Troiano" userId="f71c3b0e-ed33-4c9f-9f1b-24896d284439" providerId="ADAL" clId="{03346C4B-EDB1-46E9-AAAA-7187216C04DB}" dt="2021-06-17T20:57:06.248" v="32193" actId="1038"/>
          <ac:grpSpMkLst>
            <pc:docMk/>
            <pc:sldMk cId="1136098769" sldId="3315"/>
            <ac:grpSpMk id="286" creationId="{D3E69AA3-13E6-4A38-80E4-9FA6C2B62027}"/>
          </ac:grpSpMkLst>
        </pc:grpChg>
        <pc:grpChg chg="add mod">
          <ac:chgData name="Genaro Troiano" userId="f71c3b0e-ed33-4c9f-9f1b-24896d284439" providerId="ADAL" clId="{03346C4B-EDB1-46E9-AAAA-7187216C04DB}" dt="2021-06-17T20:57:06.248" v="32193" actId="1038"/>
          <ac:grpSpMkLst>
            <pc:docMk/>
            <pc:sldMk cId="1136098769" sldId="3315"/>
            <ac:grpSpMk id="287" creationId="{7F59B0E4-5D41-4C6C-8713-274DC26CC5E5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291" creationId="{CF48AA3E-45BB-4555-AA3A-6669A1E3191B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292" creationId="{34544BCB-CD89-41D4-9A7D-FD4D34C08FA8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293" creationId="{7C737F21-1511-49D0-8F12-25B6AEB9C468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297" creationId="{7BE3A9C9-636A-4F4E-9A0F-324332A67C76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298" creationId="{C20B7D8A-E259-4CB3-92D5-466614F288F3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299" creationId="{6023D9E3-7762-4ED1-8B27-5E499FCF3F29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300" creationId="{568769EA-2DEC-4537-A739-B0C1CC8E3232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336" creationId="{482EEFBC-B481-46FE-B278-0EA1361E45D9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337" creationId="{F283C17D-6132-472F-BD80-387D1FFE60F6}"/>
          </ac:grpSpMkLst>
        </pc:grpChg>
        <pc:grpChg chg="add del mod">
          <ac:chgData name="Genaro Troiano" userId="f71c3b0e-ed33-4c9f-9f1b-24896d284439" providerId="ADAL" clId="{03346C4B-EDB1-46E9-AAAA-7187216C04DB}" dt="2021-06-14T22:52:23.792" v="14191" actId="478"/>
          <ac:grpSpMkLst>
            <pc:docMk/>
            <pc:sldMk cId="1136098769" sldId="3315"/>
            <ac:grpSpMk id="341" creationId="{FEDCEF20-2399-4762-97A7-40D837E14C5A}"/>
          </ac:grpSpMkLst>
        </pc:grpChg>
        <pc:grpChg chg="add del mod">
          <ac:chgData name="Genaro Troiano" userId="f71c3b0e-ed33-4c9f-9f1b-24896d284439" providerId="ADAL" clId="{03346C4B-EDB1-46E9-AAAA-7187216C04DB}" dt="2021-06-14T22:52:23.792" v="14191" actId="478"/>
          <ac:grpSpMkLst>
            <pc:docMk/>
            <pc:sldMk cId="1136098769" sldId="3315"/>
            <ac:grpSpMk id="342" creationId="{B40B11DA-C51B-46C6-B42E-D78D79528695}"/>
          </ac:grpSpMkLst>
        </pc:grpChg>
        <pc:grpChg chg="add mod">
          <ac:chgData name="Genaro Troiano" userId="f71c3b0e-ed33-4c9f-9f1b-24896d284439" providerId="ADAL" clId="{03346C4B-EDB1-46E9-AAAA-7187216C04DB}" dt="2021-06-14T19:22:56.465" v="9185" actId="164"/>
          <ac:grpSpMkLst>
            <pc:docMk/>
            <pc:sldMk cId="1136098769" sldId="3315"/>
            <ac:grpSpMk id="346" creationId="{353460DE-920D-41DC-B89F-DFA1B9B9FF07}"/>
          </ac:grpSpMkLst>
        </pc:grpChg>
        <pc:grpChg chg="add del mod">
          <ac:chgData name="Genaro Troiano" userId="f71c3b0e-ed33-4c9f-9f1b-24896d284439" providerId="ADAL" clId="{03346C4B-EDB1-46E9-AAAA-7187216C04DB}" dt="2021-06-14T22:52:23.792" v="14191" actId="478"/>
          <ac:grpSpMkLst>
            <pc:docMk/>
            <pc:sldMk cId="1136098769" sldId="3315"/>
            <ac:grpSpMk id="350" creationId="{50F29920-6461-433B-80AE-C265BA1587D7}"/>
          </ac:grpSpMkLst>
        </pc:grpChg>
        <pc:grpChg chg="add mod">
          <ac:chgData name="Genaro Troiano" userId="f71c3b0e-ed33-4c9f-9f1b-24896d284439" providerId="ADAL" clId="{03346C4B-EDB1-46E9-AAAA-7187216C04DB}" dt="2021-06-14T19:29:08.148" v="9293" actId="164"/>
          <ac:grpSpMkLst>
            <pc:docMk/>
            <pc:sldMk cId="1136098769" sldId="3315"/>
            <ac:grpSpMk id="351" creationId="{80B09A00-FE10-4FB5-8C66-61D73DDED5B9}"/>
          </ac:grpSpMkLst>
        </pc:grpChg>
        <pc:grpChg chg="add del mod">
          <ac:chgData name="Genaro Troiano" userId="f71c3b0e-ed33-4c9f-9f1b-24896d284439" providerId="ADAL" clId="{03346C4B-EDB1-46E9-AAAA-7187216C04DB}" dt="2021-06-14T19:28:02.041" v="9275" actId="165"/>
          <ac:grpSpMkLst>
            <pc:docMk/>
            <pc:sldMk cId="1136098769" sldId="3315"/>
            <ac:grpSpMk id="356" creationId="{B170A904-6516-4615-A3EF-5E4DEBC1DBBD}"/>
          </ac:grpSpMkLst>
        </pc:grpChg>
        <pc:grpChg chg="mod topLvl">
          <ac:chgData name="Genaro Troiano" userId="f71c3b0e-ed33-4c9f-9f1b-24896d284439" providerId="ADAL" clId="{03346C4B-EDB1-46E9-AAAA-7187216C04DB}" dt="2021-06-14T19:28:38.675" v="9287" actId="164"/>
          <ac:grpSpMkLst>
            <pc:docMk/>
            <pc:sldMk cId="1136098769" sldId="3315"/>
            <ac:grpSpMk id="357" creationId="{455B5604-2622-4ADA-B71C-B27A97F266A9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361" creationId="{51A88947-434B-4C59-A30A-EC913491EB10}"/>
          </ac:grpSpMkLst>
        </pc:grpChg>
        <pc:grpChg chg="add mod">
          <ac:chgData name="Genaro Troiano" userId="f71c3b0e-ed33-4c9f-9f1b-24896d284439" providerId="ADAL" clId="{03346C4B-EDB1-46E9-AAAA-7187216C04DB}" dt="2021-06-14T19:29:02.214" v="9292" actId="164"/>
          <ac:grpSpMkLst>
            <pc:docMk/>
            <pc:sldMk cId="1136098769" sldId="3315"/>
            <ac:grpSpMk id="362" creationId="{EFBC2084-CF00-45B9-972C-61E39484A2B2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366" creationId="{3ED4FA8C-612D-4D89-BCCF-F08F0F5E6792}"/>
          </ac:grpSpMkLst>
        </pc:grpChg>
        <pc:grpChg chg="add del mod">
          <ac:chgData name="Genaro Troiano" userId="f71c3b0e-ed33-4c9f-9f1b-24896d284439" providerId="ADAL" clId="{03346C4B-EDB1-46E9-AAAA-7187216C04DB}" dt="2021-06-14T19:36:19.539" v="9625" actId="478"/>
          <ac:grpSpMkLst>
            <pc:docMk/>
            <pc:sldMk cId="1136098769" sldId="3315"/>
            <ac:grpSpMk id="367" creationId="{42B3A00E-B105-453A-A18B-B53A69F5BCD4}"/>
          </ac:grpSpMkLst>
        </pc:grpChg>
        <pc:grpChg chg="add del mod">
          <ac:chgData name="Genaro Troiano" userId="f71c3b0e-ed33-4c9f-9f1b-24896d284439" providerId="ADAL" clId="{03346C4B-EDB1-46E9-AAAA-7187216C04DB}" dt="2021-06-14T19:30:37.448" v="9391" actId="165"/>
          <ac:grpSpMkLst>
            <pc:docMk/>
            <pc:sldMk cId="1136098769" sldId="3315"/>
            <ac:grpSpMk id="369" creationId="{53F5853E-DE0E-43F0-A136-A6CD8FF96F4F}"/>
          </ac:grpSpMkLst>
        </pc:grpChg>
        <pc:grpChg chg="mod topLvl">
          <ac:chgData name="Genaro Troiano" userId="f71c3b0e-ed33-4c9f-9f1b-24896d284439" providerId="ADAL" clId="{03346C4B-EDB1-46E9-AAAA-7187216C04DB}" dt="2021-06-14T19:30:51.184" v="9393" actId="164"/>
          <ac:grpSpMkLst>
            <pc:docMk/>
            <pc:sldMk cId="1136098769" sldId="3315"/>
            <ac:grpSpMk id="370" creationId="{B5DF5509-5FD9-47A8-BED7-CB6D5904115B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374" creationId="{CC61F14B-C8A2-4C55-A2AE-FE79FFED06B0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375" creationId="{2CA0C0D5-BA7C-4B9F-9DCE-2900FF8A68B3}"/>
          </ac:grpSpMkLst>
        </pc:grpChg>
        <pc:grpChg chg="mod">
          <ac:chgData name="Genaro Troiano" userId="f71c3b0e-ed33-4c9f-9f1b-24896d284439" providerId="ADAL" clId="{03346C4B-EDB1-46E9-AAAA-7187216C04DB}" dt="2021-06-14T19:31:02.706" v="9395"/>
          <ac:grpSpMkLst>
            <pc:docMk/>
            <pc:sldMk cId="1136098769" sldId="3315"/>
            <ac:grpSpMk id="376" creationId="{C355B2F5-F740-40FC-9ABC-7244FA7C3F23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381" creationId="{A2ED7A52-D209-4355-81DC-6876C66D5A8E}"/>
          </ac:grpSpMkLst>
        </pc:grpChg>
        <pc:grpChg chg="mod">
          <ac:chgData name="Genaro Troiano" userId="f71c3b0e-ed33-4c9f-9f1b-24896d284439" providerId="ADAL" clId="{03346C4B-EDB1-46E9-AAAA-7187216C04DB}" dt="2021-06-14T19:31:50.743" v="9434"/>
          <ac:grpSpMkLst>
            <pc:docMk/>
            <pc:sldMk cId="1136098769" sldId="3315"/>
            <ac:grpSpMk id="382" creationId="{4FDD3DBD-5F8A-4AA1-9FE9-54CDFB3BEF85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386" creationId="{B7B07D09-A17E-4E6D-AE58-4BA0CE300B55}"/>
          </ac:grpSpMkLst>
        </pc:grpChg>
        <pc:grpChg chg="mod">
          <ac:chgData name="Genaro Troiano" userId="f71c3b0e-ed33-4c9f-9f1b-24896d284439" providerId="ADAL" clId="{03346C4B-EDB1-46E9-AAAA-7187216C04DB}" dt="2021-06-14T19:32:18.848" v="9438"/>
          <ac:grpSpMkLst>
            <pc:docMk/>
            <pc:sldMk cId="1136098769" sldId="3315"/>
            <ac:grpSpMk id="387" creationId="{96F2307C-5E02-4C89-8B29-5284267F11C0}"/>
          </ac:grpSpMkLst>
        </pc:grpChg>
        <pc:grpChg chg="add del mod">
          <ac:chgData name="Genaro Troiano" userId="f71c3b0e-ed33-4c9f-9f1b-24896d284439" providerId="ADAL" clId="{03346C4B-EDB1-46E9-AAAA-7187216C04DB}" dt="2021-06-14T19:33:20.870" v="9481" actId="165"/>
          <ac:grpSpMkLst>
            <pc:docMk/>
            <pc:sldMk cId="1136098769" sldId="3315"/>
            <ac:grpSpMk id="392" creationId="{D190F73C-7AF4-44D3-A558-28803B98C2FE}"/>
          </ac:grpSpMkLst>
        </pc:grpChg>
        <pc:grpChg chg="mod topLvl">
          <ac:chgData name="Genaro Troiano" userId="f71c3b0e-ed33-4c9f-9f1b-24896d284439" providerId="ADAL" clId="{03346C4B-EDB1-46E9-AAAA-7187216C04DB}" dt="2021-06-14T19:33:41.500" v="9485" actId="164"/>
          <ac:grpSpMkLst>
            <pc:docMk/>
            <pc:sldMk cId="1136098769" sldId="3315"/>
            <ac:grpSpMk id="393" creationId="{865515C4-AE4B-4E1C-84FD-42CEBABD7BEC}"/>
          </ac:grpSpMkLst>
        </pc:grpChg>
        <pc:grpChg chg="add del mod">
          <ac:chgData name="Genaro Troiano" userId="f71c3b0e-ed33-4c9f-9f1b-24896d284439" providerId="ADAL" clId="{03346C4B-EDB1-46E9-AAAA-7187216C04DB}" dt="2021-06-14T22:52:16.105" v="14189" actId="478"/>
          <ac:grpSpMkLst>
            <pc:docMk/>
            <pc:sldMk cId="1136098769" sldId="3315"/>
            <ac:grpSpMk id="397" creationId="{7C2F994B-52F3-465B-9EEE-4A8F88995DF8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398" creationId="{46B677F1-4D15-484D-B258-933C2FCAEAF9}"/>
          </ac:grpSpMkLst>
        </pc:grpChg>
        <pc:grpChg chg="mod">
          <ac:chgData name="Genaro Troiano" userId="f71c3b0e-ed33-4c9f-9f1b-24896d284439" providerId="ADAL" clId="{03346C4B-EDB1-46E9-AAAA-7187216C04DB}" dt="2021-06-14T19:33:55.932" v="9493"/>
          <ac:grpSpMkLst>
            <pc:docMk/>
            <pc:sldMk cId="1136098769" sldId="3315"/>
            <ac:grpSpMk id="399" creationId="{A9E6B743-26FD-4F4B-A374-321811534616}"/>
          </ac:grpSpMkLst>
        </pc:grpChg>
        <pc:grpChg chg="add del mod">
          <ac:chgData name="Genaro Troiano" userId="f71c3b0e-ed33-4c9f-9f1b-24896d284439" providerId="ADAL" clId="{03346C4B-EDB1-46E9-AAAA-7187216C04DB}" dt="2021-06-14T22:52:16.105" v="14189" actId="478"/>
          <ac:grpSpMkLst>
            <pc:docMk/>
            <pc:sldMk cId="1136098769" sldId="3315"/>
            <ac:grpSpMk id="403" creationId="{BA8E3398-B638-4E65-9682-DB3C7D549665}"/>
          </ac:grpSpMkLst>
        </pc:grpChg>
        <pc:grpChg chg="mod">
          <ac:chgData name="Genaro Troiano" userId="f71c3b0e-ed33-4c9f-9f1b-24896d284439" providerId="ADAL" clId="{03346C4B-EDB1-46E9-AAAA-7187216C04DB}" dt="2021-06-14T19:35:03.621" v="9551"/>
          <ac:grpSpMkLst>
            <pc:docMk/>
            <pc:sldMk cId="1136098769" sldId="3315"/>
            <ac:grpSpMk id="404" creationId="{D5A9886A-B3CE-4216-8E2A-5438D8CBC602}"/>
          </ac:grpSpMkLst>
        </pc:grpChg>
        <pc:grpChg chg="add del mod">
          <ac:chgData name="Genaro Troiano" userId="f71c3b0e-ed33-4c9f-9f1b-24896d284439" providerId="ADAL" clId="{03346C4B-EDB1-46E9-AAAA-7187216C04DB}" dt="2021-06-14T22:52:16.105" v="14189" actId="478"/>
          <ac:grpSpMkLst>
            <pc:docMk/>
            <pc:sldMk cId="1136098769" sldId="3315"/>
            <ac:grpSpMk id="409" creationId="{5373C0EC-45B6-44DD-8B23-EDC088AD192E}"/>
          </ac:grpSpMkLst>
        </pc:grpChg>
        <pc:grpChg chg="mod">
          <ac:chgData name="Genaro Troiano" userId="f71c3b0e-ed33-4c9f-9f1b-24896d284439" providerId="ADAL" clId="{03346C4B-EDB1-46E9-AAAA-7187216C04DB}" dt="2021-06-14T19:36:06.379" v="9622"/>
          <ac:grpSpMkLst>
            <pc:docMk/>
            <pc:sldMk cId="1136098769" sldId="3315"/>
            <ac:grpSpMk id="410" creationId="{35DE0D6A-120B-421F-B997-90B760A2AEA6}"/>
          </ac:grpSpMkLst>
        </pc:grpChg>
        <pc:grpChg chg="add del mod">
          <ac:chgData name="Genaro Troiano" userId="f71c3b0e-ed33-4c9f-9f1b-24896d284439" providerId="ADAL" clId="{03346C4B-EDB1-46E9-AAAA-7187216C04DB}" dt="2021-06-14T22:52:16.105" v="14189" actId="478"/>
          <ac:grpSpMkLst>
            <pc:docMk/>
            <pc:sldMk cId="1136098769" sldId="3315"/>
            <ac:grpSpMk id="414" creationId="{A7F26344-80AA-4F07-ADA6-F7868068EED8}"/>
          </ac:grpSpMkLst>
        </pc:grpChg>
        <pc:grpChg chg="mod">
          <ac:chgData name="Genaro Troiano" userId="f71c3b0e-ed33-4c9f-9f1b-24896d284439" providerId="ADAL" clId="{03346C4B-EDB1-46E9-AAAA-7187216C04DB}" dt="2021-06-14T19:37:34.542" v="9628"/>
          <ac:grpSpMkLst>
            <pc:docMk/>
            <pc:sldMk cId="1136098769" sldId="3315"/>
            <ac:grpSpMk id="415" creationId="{165E3FDF-FC61-44E3-A5E7-1E071A09E30B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419" creationId="{F40C68E4-30CE-4B64-BF11-0FC66BD68109}"/>
          </ac:grpSpMkLst>
        </pc:grpChg>
        <pc:grpChg chg="mod">
          <ac:chgData name="Genaro Troiano" userId="f71c3b0e-ed33-4c9f-9f1b-24896d284439" providerId="ADAL" clId="{03346C4B-EDB1-46E9-AAAA-7187216C04DB}" dt="2021-06-14T19:38:22.297" v="9667"/>
          <ac:grpSpMkLst>
            <pc:docMk/>
            <pc:sldMk cId="1136098769" sldId="3315"/>
            <ac:grpSpMk id="420" creationId="{6898FB29-FC2F-40F1-86CE-10E09642C0F1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425" creationId="{EEF7E56D-6C8B-4173-86A1-F8CCF318E438}"/>
          </ac:grpSpMkLst>
        </pc:grpChg>
        <pc:grpChg chg="mod">
          <ac:chgData name="Genaro Troiano" userId="f71c3b0e-ed33-4c9f-9f1b-24896d284439" providerId="ADAL" clId="{03346C4B-EDB1-46E9-AAAA-7187216C04DB}" dt="2021-06-14T19:39:33.126" v="9721"/>
          <ac:grpSpMkLst>
            <pc:docMk/>
            <pc:sldMk cId="1136098769" sldId="3315"/>
            <ac:grpSpMk id="426" creationId="{4D80E53F-D8F3-41F3-A748-0B6380951016}"/>
          </ac:grpSpMkLst>
        </pc:grpChg>
        <pc:grpChg chg="add del mod">
          <ac:chgData name="Genaro Troiano" userId="f71c3b0e-ed33-4c9f-9f1b-24896d284439" providerId="ADAL" clId="{03346C4B-EDB1-46E9-AAAA-7187216C04DB}" dt="2021-06-14T19:40:25.067" v="9741" actId="165"/>
          <ac:grpSpMkLst>
            <pc:docMk/>
            <pc:sldMk cId="1136098769" sldId="3315"/>
            <ac:grpSpMk id="431" creationId="{FE117620-FAFC-4E49-90F3-3CCD34ECB6F8}"/>
          </ac:grpSpMkLst>
        </pc:grpChg>
        <pc:grpChg chg="mod topLvl">
          <ac:chgData name="Genaro Troiano" userId="f71c3b0e-ed33-4c9f-9f1b-24896d284439" providerId="ADAL" clId="{03346C4B-EDB1-46E9-AAAA-7187216C04DB}" dt="2021-06-14T19:40:45.273" v="9744" actId="164"/>
          <ac:grpSpMkLst>
            <pc:docMk/>
            <pc:sldMk cId="1136098769" sldId="3315"/>
            <ac:grpSpMk id="432" creationId="{EFED200D-97EB-4079-90D6-B4AB8865E6E1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436" creationId="{F56BA726-1AF5-496D-9C05-CED4F139F294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437" creationId="{31056C26-7C0F-44D9-BCBE-4CC33E4C9844}"/>
          </ac:grpSpMkLst>
        </pc:grpChg>
        <pc:grpChg chg="mod">
          <ac:chgData name="Genaro Troiano" userId="f71c3b0e-ed33-4c9f-9f1b-24896d284439" providerId="ADAL" clId="{03346C4B-EDB1-46E9-AAAA-7187216C04DB}" dt="2021-06-14T19:40:51.910" v="9746"/>
          <ac:grpSpMkLst>
            <pc:docMk/>
            <pc:sldMk cId="1136098769" sldId="3315"/>
            <ac:grpSpMk id="438" creationId="{C1B0729F-F150-4A20-BBE1-E8858055C892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445" creationId="{32D7D14B-F674-4644-A184-EE01A3F2516E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448" creationId="{8FAD85A8-BABC-42E8-93AC-B9C3E5BE05EF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449" creationId="{F21D2DD2-73D0-4DBD-95E1-1BFB5095E5B3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450" creationId="{D24F3BC7-8524-4DD7-ACA4-BC81110CA2FA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451" creationId="{D6118F12-13DD-4447-8CC4-B951C6E8C0B2}"/>
          </ac:grpSpMkLst>
        </pc:grpChg>
        <pc:grpChg chg="add del mod">
          <ac:chgData name="Genaro Troiano" userId="f71c3b0e-ed33-4c9f-9f1b-24896d284439" providerId="ADAL" clId="{03346C4B-EDB1-46E9-AAAA-7187216C04DB}" dt="2021-06-14T20:26:56.760" v="10417" actId="165"/>
          <ac:grpSpMkLst>
            <pc:docMk/>
            <pc:sldMk cId="1136098769" sldId="3315"/>
            <ac:grpSpMk id="457" creationId="{B67E59E0-1AFF-406E-A7FA-F3429F28DEAF}"/>
          </ac:grpSpMkLst>
        </pc:grpChg>
        <pc:grpChg chg="mod topLvl">
          <ac:chgData name="Genaro Troiano" userId="f71c3b0e-ed33-4c9f-9f1b-24896d284439" providerId="ADAL" clId="{03346C4B-EDB1-46E9-AAAA-7187216C04DB}" dt="2021-06-14T20:28:58.077" v="10479" actId="164"/>
          <ac:grpSpMkLst>
            <pc:docMk/>
            <pc:sldMk cId="1136098769" sldId="3315"/>
            <ac:grpSpMk id="458" creationId="{8436BDFB-9C7A-4583-82D6-95194E5BBF6C}"/>
          </ac:grpSpMkLst>
        </pc:grpChg>
        <pc:grpChg chg="add del mod">
          <ac:chgData name="Genaro Troiano" userId="f71c3b0e-ed33-4c9f-9f1b-24896d284439" providerId="ADAL" clId="{03346C4B-EDB1-46E9-AAAA-7187216C04DB}" dt="2021-06-14T20:28:11.848" v="10423" actId="165"/>
          <ac:grpSpMkLst>
            <pc:docMk/>
            <pc:sldMk cId="1136098769" sldId="3315"/>
            <ac:grpSpMk id="463" creationId="{562C643F-A2D2-4FAA-86F9-CBA66BE93C66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464" creationId="{F3CE1DE1-27D3-4ACB-90EE-EA14C43FC9FF}"/>
          </ac:grpSpMkLst>
        </pc:grpChg>
        <pc:grpChg chg="add del mod">
          <ac:chgData name="Genaro Troiano" userId="f71c3b0e-ed33-4c9f-9f1b-24896d284439" providerId="ADAL" clId="{03346C4B-EDB1-46E9-AAAA-7187216C04DB}" dt="2021-06-14T20:31:41.326" v="10642" actId="165"/>
          <ac:grpSpMkLst>
            <pc:docMk/>
            <pc:sldMk cId="1136098769" sldId="3315"/>
            <ac:grpSpMk id="466" creationId="{41CCE991-B2F8-4FDA-B4BB-5346B70912CF}"/>
          </ac:grpSpMkLst>
        </pc:grpChg>
        <pc:grpChg chg="mod topLvl">
          <ac:chgData name="Genaro Troiano" userId="f71c3b0e-ed33-4c9f-9f1b-24896d284439" providerId="ADAL" clId="{03346C4B-EDB1-46E9-AAAA-7187216C04DB}" dt="2021-06-14T20:32:19.342" v="10650" actId="164"/>
          <ac:grpSpMkLst>
            <pc:docMk/>
            <pc:sldMk cId="1136098769" sldId="3315"/>
            <ac:grpSpMk id="467" creationId="{83E28987-B6FE-46A9-B193-68E5231347CF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471" creationId="{A06C1A65-5062-4A2B-A637-650AFC65D1AD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473" creationId="{F0EAAA68-1EBA-441D-911B-A5CED509DE12}"/>
          </ac:grpSpMkLst>
        </pc:grpChg>
        <pc:grpChg chg="mod">
          <ac:chgData name="Genaro Troiano" userId="f71c3b0e-ed33-4c9f-9f1b-24896d284439" providerId="ADAL" clId="{03346C4B-EDB1-46E9-AAAA-7187216C04DB}" dt="2021-06-14T20:33:45.653" v="10740"/>
          <ac:grpSpMkLst>
            <pc:docMk/>
            <pc:sldMk cId="1136098769" sldId="3315"/>
            <ac:grpSpMk id="474" creationId="{D11C837F-DED2-412B-83AA-978A5146274F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478" creationId="{027907CC-23F2-4DFF-896C-39E081D77C37}"/>
          </ac:grpSpMkLst>
        </pc:grpChg>
        <pc:grpChg chg="mod">
          <ac:chgData name="Genaro Troiano" userId="f71c3b0e-ed33-4c9f-9f1b-24896d284439" providerId="ADAL" clId="{03346C4B-EDB1-46E9-AAAA-7187216C04DB}" dt="2021-06-14T20:33:58.184" v="10744"/>
          <ac:grpSpMkLst>
            <pc:docMk/>
            <pc:sldMk cId="1136098769" sldId="3315"/>
            <ac:grpSpMk id="479" creationId="{A42B3FAE-AE30-4280-A069-4D1FE7C66FFF}"/>
          </ac:grpSpMkLst>
        </pc:grpChg>
        <pc:grpChg chg="add del mod">
          <ac:chgData name="Genaro Troiano" userId="f71c3b0e-ed33-4c9f-9f1b-24896d284439" providerId="ADAL" clId="{03346C4B-EDB1-46E9-AAAA-7187216C04DB}" dt="2021-06-14T20:37:43.618" v="10811" actId="165"/>
          <ac:grpSpMkLst>
            <pc:docMk/>
            <pc:sldMk cId="1136098769" sldId="3315"/>
            <ac:grpSpMk id="484" creationId="{AA57B4CA-E1D7-432D-A6BA-6CAF265E6BC0}"/>
          </ac:grpSpMkLst>
        </pc:grpChg>
        <pc:grpChg chg="mod topLvl">
          <ac:chgData name="Genaro Troiano" userId="f71c3b0e-ed33-4c9f-9f1b-24896d284439" providerId="ADAL" clId="{03346C4B-EDB1-46E9-AAAA-7187216C04DB}" dt="2021-06-14T20:37:54.725" v="10813" actId="164"/>
          <ac:grpSpMkLst>
            <pc:docMk/>
            <pc:sldMk cId="1136098769" sldId="3315"/>
            <ac:grpSpMk id="485" creationId="{1791CC62-456F-4088-B94D-FFB2AE4BA7E9}"/>
          </ac:grpSpMkLst>
        </pc:grpChg>
        <pc:grpChg chg="add del mod">
          <ac:chgData name="Genaro Troiano" userId="f71c3b0e-ed33-4c9f-9f1b-24896d284439" providerId="ADAL" clId="{03346C4B-EDB1-46E9-AAAA-7187216C04DB}" dt="2021-06-14T20:37:00.411" v="10803" actId="165"/>
          <ac:grpSpMkLst>
            <pc:docMk/>
            <pc:sldMk cId="1136098769" sldId="3315"/>
            <ac:grpSpMk id="489" creationId="{19865AA5-6AC7-4CA0-A0DB-C5C2326D8D61}"/>
          </ac:grpSpMkLst>
        </pc:grpChg>
        <pc:grpChg chg="mod topLvl">
          <ac:chgData name="Genaro Troiano" userId="f71c3b0e-ed33-4c9f-9f1b-24896d284439" providerId="ADAL" clId="{03346C4B-EDB1-46E9-AAAA-7187216C04DB}" dt="2021-06-14T20:37:34.160" v="10809" actId="164"/>
          <ac:grpSpMkLst>
            <pc:docMk/>
            <pc:sldMk cId="1136098769" sldId="3315"/>
            <ac:grpSpMk id="490" creationId="{883CFFC8-A306-4E85-8D2D-5874754F90BC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494" creationId="{9DBCAF5A-A140-440B-9BA9-FEB5682EA068}"/>
          </ac:grpSpMkLst>
        </pc:grpChg>
        <pc:grpChg chg="add del mod">
          <ac:chgData name="Genaro Troiano" userId="f71c3b0e-ed33-4c9f-9f1b-24896d284439" providerId="ADAL" clId="{03346C4B-EDB1-46E9-AAAA-7187216C04DB}" dt="2021-06-14T21:03:39.595" v="11753" actId="478"/>
          <ac:grpSpMkLst>
            <pc:docMk/>
            <pc:sldMk cId="1136098769" sldId="3315"/>
            <ac:grpSpMk id="495" creationId="{655D50DF-DE7D-4006-BC80-11F14226B289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496" creationId="{0ED61319-8FAE-44E7-A71E-B3E3D5DDC38E}"/>
          </ac:grpSpMkLst>
        </pc:grpChg>
        <pc:grpChg chg="mod">
          <ac:chgData name="Genaro Troiano" userId="f71c3b0e-ed33-4c9f-9f1b-24896d284439" providerId="ADAL" clId="{03346C4B-EDB1-46E9-AAAA-7187216C04DB}" dt="2021-06-14T20:38:11.252" v="10815"/>
          <ac:grpSpMkLst>
            <pc:docMk/>
            <pc:sldMk cId="1136098769" sldId="3315"/>
            <ac:grpSpMk id="497" creationId="{0151F574-BC62-4D97-9BFE-C0F3D03A31F7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501" creationId="{63847C6C-31A8-4DD4-9D3A-606448879220}"/>
          </ac:grpSpMkLst>
        </pc:grpChg>
        <pc:grpChg chg="mod">
          <ac:chgData name="Genaro Troiano" userId="f71c3b0e-ed33-4c9f-9f1b-24896d284439" providerId="ADAL" clId="{03346C4B-EDB1-46E9-AAAA-7187216C04DB}" dt="2021-06-14T20:38:11.252" v="10815"/>
          <ac:grpSpMkLst>
            <pc:docMk/>
            <pc:sldMk cId="1136098769" sldId="3315"/>
            <ac:grpSpMk id="502" creationId="{710ADA5A-5D15-4068-A58B-5EFD0BE55546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507" creationId="{A95C483E-148A-46B5-83D5-BB07A11C54D4}"/>
          </ac:grpSpMkLst>
        </pc:grpChg>
        <pc:grpChg chg="mod">
          <ac:chgData name="Genaro Troiano" userId="f71c3b0e-ed33-4c9f-9f1b-24896d284439" providerId="ADAL" clId="{03346C4B-EDB1-46E9-AAAA-7187216C04DB}" dt="2021-06-14T20:39:33.067" v="10933"/>
          <ac:grpSpMkLst>
            <pc:docMk/>
            <pc:sldMk cId="1136098769" sldId="3315"/>
            <ac:grpSpMk id="508" creationId="{876B4EF0-EEFE-48C1-9FB7-CBCD8C9CE9EE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512" creationId="{5114D2C4-DA6B-4C59-A844-DE316907B493}"/>
          </ac:grpSpMkLst>
        </pc:grpChg>
        <pc:grpChg chg="mod">
          <ac:chgData name="Genaro Troiano" userId="f71c3b0e-ed33-4c9f-9f1b-24896d284439" providerId="ADAL" clId="{03346C4B-EDB1-46E9-AAAA-7187216C04DB}" dt="2021-06-14T20:39:39.631" v="10935"/>
          <ac:grpSpMkLst>
            <pc:docMk/>
            <pc:sldMk cId="1136098769" sldId="3315"/>
            <ac:grpSpMk id="513" creationId="{DAC8503C-2D58-4B9B-8C1F-BDC6EE7EFA14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517" creationId="{E89A55C6-C0E1-4490-B1DD-594EA788DB11}"/>
          </ac:grpSpMkLst>
        </pc:grpChg>
        <pc:grpChg chg="mod">
          <ac:chgData name="Genaro Troiano" userId="f71c3b0e-ed33-4c9f-9f1b-24896d284439" providerId="ADAL" clId="{03346C4B-EDB1-46E9-AAAA-7187216C04DB}" dt="2021-06-14T20:39:59.486" v="10941"/>
          <ac:grpSpMkLst>
            <pc:docMk/>
            <pc:sldMk cId="1136098769" sldId="3315"/>
            <ac:grpSpMk id="518" creationId="{2DC29957-DC77-49B2-87E0-91AA2D695291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523" creationId="{1010893E-5BA2-4E7A-9D80-2825E55390A3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530" creationId="{37681272-F46F-46FB-B96A-129E27EAEE06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531" creationId="{9A535A2D-2B3E-409C-B676-A7DDA8E292FF}"/>
          </ac:grpSpMkLst>
        </pc:grpChg>
        <pc:grpChg chg="add del mod">
          <ac:chgData name="Genaro Troiano" userId="f71c3b0e-ed33-4c9f-9f1b-24896d284439" providerId="ADAL" clId="{03346C4B-EDB1-46E9-AAAA-7187216C04DB}" dt="2021-06-14T21:03:15.407" v="11739" actId="478"/>
          <ac:grpSpMkLst>
            <pc:docMk/>
            <pc:sldMk cId="1136098769" sldId="3315"/>
            <ac:grpSpMk id="534" creationId="{A36E04A0-EC1D-4AF3-807B-F414CEB7AB6A}"/>
          </ac:grpSpMkLst>
        </pc:grpChg>
        <pc:grpChg chg="mod">
          <ac:chgData name="Genaro Troiano" userId="f71c3b0e-ed33-4c9f-9f1b-24896d284439" providerId="ADAL" clId="{03346C4B-EDB1-46E9-AAAA-7187216C04DB}" dt="2021-06-14T21:02:42.616" v="11733"/>
          <ac:grpSpMkLst>
            <pc:docMk/>
            <pc:sldMk cId="1136098769" sldId="3315"/>
            <ac:grpSpMk id="535" creationId="{0108E945-2B24-433F-BA1A-B534107C9A58}"/>
          </ac:grpSpMkLst>
        </pc:grpChg>
        <pc:grpChg chg="add del mod">
          <ac:chgData name="Genaro Troiano" userId="f71c3b0e-ed33-4c9f-9f1b-24896d284439" providerId="ADAL" clId="{03346C4B-EDB1-46E9-AAAA-7187216C04DB}" dt="2021-06-14T21:04:08.792" v="11756" actId="165"/>
          <ac:grpSpMkLst>
            <pc:docMk/>
            <pc:sldMk cId="1136098769" sldId="3315"/>
            <ac:grpSpMk id="539" creationId="{4D7E8C89-DB33-48B6-9E75-9F2E92CC6743}"/>
          </ac:grpSpMkLst>
        </pc:grpChg>
        <pc:grpChg chg="mod topLvl">
          <ac:chgData name="Genaro Troiano" userId="f71c3b0e-ed33-4c9f-9f1b-24896d284439" providerId="ADAL" clId="{03346C4B-EDB1-46E9-AAAA-7187216C04DB}" dt="2021-06-14T21:04:20.130" v="11758" actId="164"/>
          <ac:grpSpMkLst>
            <pc:docMk/>
            <pc:sldMk cId="1136098769" sldId="3315"/>
            <ac:grpSpMk id="540" creationId="{2C3BF7D5-B3CC-46BB-827E-A6CAF7D552A7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544" creationId="{29454CC8-D5A9-41E7-84E9-D806049F530B}"/>
          </ac:grpSpMkLst>
        </pc:grpChg>
        <pc:grpChg chg="mod">
          <ac:chgData name="Genaro Troiano" userId="f71c3b0e-ed33-4c9f-9f1b-24896d284439" providerId="ADAL" clId="{03346C4B-EDB1-46E9-AAAA-7187216C04DB}" dt="2021-06-14T21:03:43.868" v="11754"/>
          <ac:grpSpMkLst>
            <pc:docMk/>
            <pc:sldMk cId="1136098769" sldId="3315"/>
            <ac:grpSpMk id="545" creationId="{A750037A-3FFA-44DC-AC96-36F3E31A39B1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549" creationId="{9A2EE781-A3FD-4D7C-83A1-753DBBD61D2D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550" creationId="{CA685DFB-D4C0-4431-8264-D010D25FDE84}"/>
          </ac:grpSpMkLst>
        </pc:grpChg>
        <pc:grpChg chg="mod">
          <ac:chgData name="Genaro Troiano" userId="f71c3b0e-ed33-4c9f-9f1b-24896d284439" providerId="ADAL" clId="{03346C4B-EDB1-46E9-AAAA-7187216C04DB}" dt="2021-06-14T21:07:36.455" v="11836"/>
          <ac:grpSpMkLst>
            <pc:docMk/>
            <pc:sldMk cId="1136098769" sldId="3315"/>
            <ac:grpSpMk id="551" creationId="{874FD7CD-86B6-4582-8DC2-50183F4DB3B2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555" creationId="{7ED46E04-AA31-4E4D-A9B2-50BD52D234C3}"/>
          </ac:grpSpMkLst>
        </pc:grpChg>
        <pc:grpChg chg="add del mod">
          <ac:chgData name="Genaro Troiano" userId="f71c3b0e-ed33-4c9f-9f1b-24896d284439" providerId="ADAL" clId="{03346C4B-EDB1-46E9-AAAA-7187216C04DB}" dt="2021-06-14T21:20:33.451" v="12279" actId="478"/>
          <ac:grpSpMkLst>
            <pc:docMk/>
            <pc:sldMk cId="1136098769" sldId="3315"/>
            <ac:grpSpMk id="561" creationId="{0229626D-A8F8-44FE-B089-F1149F11ED09}"/>
          </ac:grpSpMkLst>
        </pc:grpChg>
        <pc:grpChg chg="mod">
          <ac:chgData name="Genaro Troiano" userId="f71c3b0e-ed33-4c9f-9f1b-24896d284439" providerId="ADAL" clId="{03346C4B-EDB1-46E9-AAAA-7187216C04DB}" dt="2021-06-14T21:13:33.786" v="11946"/>
          <ac:grpSpMkLst>
            <pc:docMk/>
            <pc:sldMk cId="1136098769" sldId="3315"/>
            <ac:grpSpMk id="562" creationId="{EA906C93-B2A0-44DB-A528-1F4D95BFCDE0}"/>
          </ac:grpSpMkLst>
        </pc:grpChg>
        <pc:grpChg chg="add mod">
          <ac:chgData name="Genaro Troiano" userId="f71c3b0e-ed33-4c9f-9f1b-24896d284439" providerId="ADAL" clId="{03346C4B-EDB1-46E9-AAAA-7187216C04DB}" dt="2021-06-17T20:56:57.239" v="32176" actId="1037"/>
          <ac:grpSpMkLst>
            <pc:docMk/>
            <pc:sldMk cId="1136098769" sldId="3315"/>
            <ac:grpSpMk id="566" creationId="{7AC1BE4B-EEDC-400B-9AE6-3FF01679AE5C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568" creationId="{4FA0DB16-B9FB-4AFE-9A69-8D185C605437}"/>
          </ac:grpSpMkLst>
        </pc:grpChg>
        <pc:grpChg chg="mod">
          <ac:chgData name="Genaro Troiano" userId="f71c3b0e-ed33-4c9f-9f1b-24896d284439" providerId="ADAL" clId="{03346C4B-EDB1-46E9-AAAA-7187216C04DB}" dt="2021-06-14T21:21:16.886" v="12282"/>
          <ac:grpSpMkLst>
            <pc:docMk/>
            <pc:sldMk cId="1136098769" sldId="3315"/>
            <ac:grpSpMk id="569" creationId="{77E2DFB9-14D7-4413-8763-DCE1C70A7AD3}"/>
          </ac:grpSpMkLst>
        </pc:grpChg>
        <pc:grpChg chg="add del mod">
          <ac:chgData name="Genaro Troiano" userId="f71c3b0e-ed33-4c9f-9f1b-24896d284439" providerId="ADAL" clId="{03346C4B-EDB1-46E9-AAAA-7187216C04DB}" dt="2021-06-14T21:22:08.115" v="12305"/>
          <ac:grpSpMkLst>
            <pc:docMk/>
            <pc:sldMk cId="1136098769" sldId="3315"/>
            <ac:grpSpMk id="573" creationId="{DFD0ED3D-D8F8-429C-BD9F-F676D633A8F0}"/>
          </ac:grpSpMkLst>
        </pc:grpChg>
        <pc:grpChg chg="mod">
          <ac:chgData name="Genaro Troiano" userId="f71c3b0e-ed33-4c9f-9f1b-24896d284439" providerId="ADAL" clId="{03346C4B-EDB1-46E9-AAAA-7187216C04DB}" dt="2021-06-14T21:22:05.297" v="12304"/>
          <ac:grpSpMkLst>
            <pc:docMk/>
            <pc:sldMk cId="1136098769" sldId="3315"/>
            <ac:grpSpMk id="574" creationId="{5D15FA8F-4219-4245-A996-FABF1C6245D9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579" creationId="{F97D0EF1-4F21-49FF-B98B-EBCE5260D27B}"/>
          </ac:grpSpMkLst>
        </pc:grpChg>
        <pc:grpChg chg="mod">
          <ac:chgData name="Genaro Troiano" userId="f71c3b0e-ed33-4c9f-9f1b-24896d284439" providerId="ADAL" clId="{03346C4B-EDB1-46E9-AAAA-7187216C04DB}" dt="2021-06-14T21:25:29.510" v="12413"/>
          <ac:grpSpMkLst>
            <pc:docMk/>
            <pc:sldMk cId="1136098769" sldId="3315"/>
            <ac:grpSpMk id="580" creationId="{63A08581-BF61-4539-9A01-D88FEDA15ACA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585" creationId="{4E794FCD-2BAB-4776-9675-80907045E0AA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592" creationId="{8F08B360-7A08-400A-A1FF-4A7E0671B262}"/>
          </ac:grpSpMkLst>
        </pc:grpChg>
        <pc:grpChg chg="mod">
          <ac:chgData name="Genaro Troiano" userId="f71c3b0e-ed33-4c9f-9f1b-24896d284439" providerId="ADAL" clId="{03346C4B-EDB1-46E9-AAAA-7187216C04DB}" dt="2021-06-14T21:28:02.132" v="12542"/>
          <ac:grpSpMkLst>
            <pc:docMk/>
            <pc:sldMk cId="1136098769" sldId="3315"/>
            <ac:grpSpMk id="593" creationId="{8BD2510C-4E65-456D-A6BB-4CC7F7D3943D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597" creationId="{D13A1BA0-CCCD-4A94-AC31-36EC294C53F2}"/>
          </ac:grpSpMkLst>
        </pc:grpChg>
        <pc:grpChg chg="mod">
          <ac:chgData name="Genaro Troiano" userId="f71c3b0e-ed33-4c9f-9f1b-24896d284439" providerId="ADAL" clId="{03346C4B-EDB1-46E9-AAAA-7187216C04DB}" dt="2021-06-14T21:29:34.164" v="12689"/>
          <ac:grpSpMkLst>
            <pc:docMk/>
            <pc:sldMk cId="1136098769" sldId="3315"/>
            <ac:grpSpMk id="598" creationId="{BFC3AE97-E288-4CF6-AC8E-BFA147922ED3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602" creationId="{6C9D4F1D-ADD7-4238-9FEC-9167E749C6A8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605" creationId="{A16596C9-3955-4CCD-A915-5752CDA8BB2D}"/>
          </ac:grpSpMkLst>
        </pc:grpChg>
        <pc:grpChg chg="add del mod">
          <ac:chgData name="Genaro Troiano" userId="f71c3b0e-ed33-4c9f-9f1b-24896d284439" providerId="ADAL" clId="{03346C4B-EDB1-46E9-AAAA-7187216C04DB}" dt="2021-06-15T00:29:34.139" v="14668" actId="478"/>
          <ac:grpSpMkLst>
            <pc:docMk/>
            <pc:sldMk cId="1136098769" sldId="3315"/>
            <ac:grpSpMk id="608" creationId="{5684302B-D191-4B8D-B5D8-A94C139679DB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636" creationId="{0D9CDFDA-58CA-4E0E-B8FE-413C8A4C13FF}"/>
          </ac:grpSpMkLst>
        </pc:grpChg>
        <pc:grpChg chg="mod">
          <ac:chgData name="Genaro Troiano" userId="f71c3b0e-ed33-4c9f-9f1b-24896d284439" providerId="ADAL" clId="{03346C4B-EDB1-46E9-AAAA-7187216C04DB}" dt="2021-06-14T21:41:26.438" v="13127"/>
          <ac:grpSpMkLst>
            <pc:docMk/>
            <pc:sldMk cId="1136098769" sldId="3315"/>
            <ac:grpSpMk id="637" creationId="{9310BFCD-B2AB-453C-AA90-A7C2F48143E0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642" creationId="{71D2E1A5-21CF-43FF-990F-ED65E619A4FF}"/>
          </ac:grpSpMkLst>
        </pc:grpChg>
        <pc:grpChg chg="mod">
          <ac:chgData name="Genaro Troiano" userId="f71c3b0e-ed33-4c9f-9f1b-24896d284439" providerId="ADAL" clId="{03346C4B-EDB1-46E9-AAAA-7187216C04DB}" dt="2021-06-14T21:46:00.412" v="13321"/>
          <ac:grpSpMkLst>
            <pc:docMk/>
            <pc:sldMk cId="1136098769" sldId="3315"/>
            <ac:grpSpMk id="643" creationId="{5002F01B-EFE6-4435-8E81-88AC675EBE5F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648" creationId="{093AE061-D239-47E9-A8FC-82F5BFEF0655}"/>
          </ac:grpSpMkLst>
        </pc:grpChg>
        <pc:grpChg chg="mod">
          <ac:chgData name="Genaro Troiano" userId="f71c3b0e-ed33-4c9f-9f1b-24896d284439" providerId="ADAL" clId="{03346C4B-EDB1-46E9-AAAA-7187216C04DB}" dt="2021-06-14T22:24:02.557" v="13449"/>
          <ac:grpSpMkLst>
            <pc:docMk/>
            <pc:sldMk cId="1136098769" sldId="3315"/>
            <ac:grpSpMk id="649" creationId="{66DDF8C1-AF78-4F1F-A686-B52153B31706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654" creationId="{E3D08DEE-5C57-4DD9-B98B-F93EC87E744F}"/>
          </ac:grpSpMkLst>
        </pc:grpChg>
        <pc:grpChg chg="mod">
          <ac:chgData name="Genaro Troiano" userId="f71c3b0e-ed33-4c9f-9f1b-24896d284439" providerId="ADAL" clId="{03346C4B-EDB1-46E9-AAAA-7187216C04DB}" dt="2021-06-14T22:26:58.419" v="13493"/>
          <ac:grpSpMkLst>
            <pc:docMk/>
            <pc:sldMk cId="1136098769" sldId="3315"/>
            <ac:grpSpMk id="655" creationId="{9D474D65-8370-40A5-9AA8-8E33688E06B9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660" creationId="{A79F55AF-F60D-4DB9-B89E-9E9F8CAE2EAB}"/>
          </ac:grpSpMkLst>
        </pc:grpChg>
        <pc:grpChg chg="mod">
          <ac:chgData name="Genaro Troiano" userId="f71c3b0e-ed33-4c9f-9f1b-24896d284439" providerId="ADAL" clId="{03346C4B-EDB1-46E9-AAAA-7187216C04DB}" dt="2021-06-14T22:28:56.496" v="13525"/>
          <ac:grpSpMkLst>
            <pc:docMk/>
            <pc:sldMk cId="1136098769" sldId="3315"/>
            <ac:grpSpMk id="661" creationId="{D94D3819-EBB4-4BEE-8230-DB42B91509C1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665" creationId="{48A3CBF9-3E33-420F-ABA7-05EA8918A590}"/>
          </ac:grpSpMkLst>
        </pc:grpChg>
        <pc:grpChg chg="mod">
          <ac:chgData name="Genaro Troiano" userId="f71c3b0e-ed33-4c9f-9f1b-24896d284439" providerId="ADAL" clId="{03346C4B-EDB1-46E9-AAAA-7187216C04DB}" dt="2021-06-14T22:29:56.363" v="13577"/>
          <ac:grpSpMkLst>
            <pc:docMk/>
            <pc:sldMk cId="1136098769" sldId="3315"/>
            <ac:grpSpMk id="666" creationId="{1517BBCD-2AB6-4AB7-9F0B-137302015676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671" creationId="{FF49AD02-F165-4096-9303-000A8FC1C806}"/>
          </ac:grpSpMkLst>
        </pc:grpChg>
        <pc:grpChg chg="mod">
          <ac:chgData name="Genaro Troiano" userId="f71c3b0e-ed33-4c9f-9f1b-24896d284439" providerId="ADAL" clId="{03346C4B-EDB1-46E9-AAAA-7187216C04DB}" dt="2021-06-14T22:30:15.927" v="13585"/>
          <ac:grpSpMkLst>
            <pc:docMk/>
            <pc:sldMk cId="1136098769" sldId="3315"/>
            <ac:grpSpMk id="672" creationId="{5E12899A-D578-4687-A73B-0BF29D04A31A}"/>
          </ac:grpSpMkLst>
        </pc:grpChg>
        <pc:grpChg chg="add del mod">
          <ac:chgData name="Genaro Troiano" userId="f71c3b0e-ed33-4c9f-9f1b-24896d284439" providerId="ADAL" clId="{03346C4B-EDB1-46E9-AAAA-7187216C04DB}" dt="2021-06-15T00:29:34.139" v="14668" actId="478"/>
          <ac:grpSpMkLst>
            <pc:docMk/>
            <pc:sldMk cId="1136098769" sldId="3315"/>
            <ac:grpSpMk id="676" creationId="{83F3F069-04C8-4A7A-B798-BF2DD1CE237F}"/>
          </ac:grpSpMkLst>
        </pc:grpChg>
        <pc:grpChg chg="mod">
          <ac:chgData name="Genaro Troiano" userId="f71c3b0e-ed33-4c9f-9f1b-24896d284439" providerId="ADAL" clId="{03346C4B-EDB1-46E9-AAAA-7187216C04DB}" dt="2021-06-14T22:30:38.715" v="13594"/>
          <ac:grpSpMkLst>
            <pc:docMk/>
            <pc:sldMk cId="1136098769" sldId="3315"/>
            <ac:grpSpMk id="677" creationId="{9E023219-22C7-4CD1-8770-09E4DCBF82C6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684" creationId="{9E7D2A2A-BC60-4DE4-9F8D-A9F94C87F394}"/>
          </ac:grpSpMkLst>
        </pc:grpChg>
        <pc:grpChg chg="mod">
          <ac:chgData name="Genaro Troiano" userId="f71c3b0e-ed33-4c9f-9f1b-24896d284439" providerId="ADAL" clId="{03346C4B-EDB1-46E9-AAAA-7187216C04DB}" dt="2021-06-14T22:32:15.717" v="13692"/>
          <ac:grpSpMkLst>
            <pc:docMk/>
            <pc:sldMk cId="1136098769" sldId="3315"/>
            <ac:grpSpMk id="685" creationId="{3992A612-A6BF-43CA-82E7-98E0CF55BBD6}"/>
          </ac:grpSpMkLst>
        </pc:grpChg>
        <pc:grpChg chg="add del mod">
          <ac:chgData name="Genaro Troiano" userId="f71c3b0e-ed33-4c9f-9f1b-24896d284439" providerId="ADAL" clId="{03346C4B-EDB1-46E9-AAAA-7187216C04DB}" dt="2021-06-14T22:52:11.587" v="14188" actId="478"/>
          <ac:grpSpMkLst>
            <pc:docMk/>
            <pc:sldMk cId="1136098769" sldId="3315"/>
            <ac:grpSpMk id="689" creationId="{0EF942C3-40F9-4B17-9ECA-597406DD5BDB}"/>
          </ac:grpSpMkLst>
        </pc:grpChg>
        <pc:grpChg chg="mod">
          <ac:chgData name="Genaro Troiano" userId="f71c3b0e-ed33-4c9f-9f1b-24896d284439" providerId="ADAL" clId="{03346C4B-EDB1-46E9-AAAA-7187216C04DB}" dt="2021-06-14T22:33:04.835" v="13698"/>
          <ac:grpSpMkLst>
            <pc:docMk/>
            <pc:sldMk cId="1136098769" sldId="3315"/>
            <ac:grpSpMk id="690" creationId="{FDE77E45-C4E7-44C4-BBCB-E9348BDC6D0C}"/>
          </ac:grpSpMkLst>
        </pc:grpChg>
        <pc:grpChg chg="add del mod">
          <ac:chgData name="Genaro Troiano" userId="f71c3b0e-ed33-4c9f-9f1b-24896d284439" providerId="ADAL" clId="{03346C4B-EDB1-46E9-AAAA-7187216C04DB}" dt="2021-06-14T22:49:01.841" v="14134" actId="165"/>
          <ac:grpSpMkLst>
            <pc:docMk/>
            <pc:sldMk cId="1136098769" sldId="3315"/>
            <ac:grpSpMk id="695" creationId="{4EBCCFEC-7C3F-4C23-A6FD-247C354654BD}"/>
          </ac:grpSpMkLst>
        </pc:grpChg>
        <pc:grpChg chg="mod topLvl">
          <ac:chgData name="Genaro Troiano" userId="f71c3b0e-ed33-4c9f-9f1b-24896d284439" providerId="ADAL" clId="{03346C4B-EDB1-46E9-AAAA-7187216C04DB}" dt="2021-06-14T22:49:26.565" v="14136" actId="164"/>
          <ac:grpSpMkLst>
            <pc:docMk/>
            <pc:sldMk cId="1136098769" sldId="3315"/>
            <ac:grpSpMk id="696" creationId="{4E9459BC-EADF-40D8-B519-0307E4343FDC}"/>
          </ac:grpSpMkLst>
        </pc:grpChg>
        <pc:grpChg chg="add del mod">
          <ac:chgData name="Genaro Troiano" userId="f71c3b0e-ed33-4c9f-9f1b-24896d284439" providerId="ADAL" clId="{03346C4B-EDB1-46E9-AAAA-7187216C04DB}" dt="2021-06-14T22:52:19.516" v="14190" actId="478"/>
          <ac:grpSpMkLst>
            <pc:docMk/>
            <pc:sldMk cId="1136098769" sldId="3315"/>
            <ac:grpSpMk id="713" creationId="{E1CF56B7-7D4E-4FAE-AE2E-FFE246008AC3}"/>
          </ac:grpSpMkLst>
        </pc:grpChg>
        <pc:grpChg chg="add mod">
          <ac:chgData name="Genaro Troiano" userId="f71c3b0e-ed33-4c9f-9f1b-24896d284439" providerId="ADAL" clId="{03346C4B-EDB1-46E9-AAAA-7187216C04DB}" dt="2021-06-17T20:57:06.248" v="32193" actId="1038"/>
          <ac:grpSpMkLst>
            <pc:docMk/>
            <pc:sldMk cId="1136098769" sldId="3315"/>
            <ac:grpSpMk id="721" creationId="{4848B1A9-F815-468F-AC55-0BB6E5ED7109}"/>
          </ac:grpSpMkLst>
        </pc:grpChg>
        <pc:grpChg chg="add mod">
          <ac:chgData name="Genaro Troiano" userId="f71c3b0e-ed33-4c9f-9f1b-24896d284439" providerId="ADAL" clId="{03346C4B-EDB1-46E9-AAAA-7187216C04DB}" dt="2021-06-17T20:57:06.248" v="32193" actId="1038"/>
          <ac:grpSpMkLst>
            <pc:docMk/>
            <pc:sldMk cId="1136098769" sldId="3315"/>
            <ac:grpSpMk id="724" creationId="{66CAB293-D3C4-4B20-914E-95C7AD75B0E8}"/>
          </ac:grpSpMkLst>
        </pc:grpChg>
        <pc:grpChg chg="add del mod">
          <ac:chgData name="Genaro Troiano" userId="f71c3b0e-ed33-4c9f-9f1b-24896d284439" providerId="ADAL" clId="{03346C4B-EDB1-46E9-AAAA-7187216C04DB}" dt="2021-06-15T14:43:37.407" v="18735" actId="478"/>
          <ac:grpSpMkLst>
            <pc:docMk/>
            <pc:sldMk cId="1136098769" sldId="3315"/>
            <ac:grpSpMk id="727" creationId="{B48716CC-452D-4015-B62E-D43850FAE087}"/>
          </ac:grpSpMkLst>
        </pc:grpChg>
        <pc:grpChg chg="add mod">
          <ac:chgData name="Genaro Troiano" userId="f71c3b0e-ed33-4c9f-9f1b-24896d284439" providerId="ADAL" clId="{03346C4B-EDB1-46E9-AAAA-7187216C04DB}" dt="2021-06-17T20:57:06.248" v="32193" actId="1038"/>
          <ac:grpSpMkLst>
            <pc:docMk/>
            <pc:sldMk cId="1136098769" sldId="3315"/>
            <ac:grpSpMk id="730" creationId="{0819C68F-4D39-4112-B026-D72E35797F7B}"/>
          </ac:grpSpMkLst>
        </pc:grpChg>
        <pc:grpChg chg="add del mod">
          <ac:chgData name="Genaro Troiano" userId="f71c3b0e-ed33-4c9f-9f1b-24896d284439" providerId="ADAL" clId="{03346C4B-EDB1-46E9-AAAA-7187216C04DB}" dt="2021-06-15T14:44:32.237" v="18776" actId="478"/>
          <ac:grpSpMkLst>
            <pc:docMk/>
            <pc:sldMk cId="1136098769" sldId="3315"/>
            <ac:grpSpMk id="739" creationId="{0E19044E-3A52-4521-B555-AD4C4C90894B}"/>
          </ac:grpSpMkLst>
        </pc:grpChg>
        <pc:grpChg chg="add mod">
          <ac:chgData name="Genaro Troiano" userId="f71c3b0e-ed33-4c9f-9f1b-24896d284439" providerId="ADAL" clId="{03346C4B-EDB1-46E9-AAAA-7187216C04DB}" dt="2021-06-17T20:57:06.248" v="32193" actId="1038"/>
          <ac:grpSpMkLst>
            <pc:docMk/>
            <pc:sldMk cId="1136098769" sldId="3315"/>
            <ac:grpSpMk id="742" creationId="{E006789D-569B-42C7-9493-D1F717F8070A}"/>
          </ac:grpSpMkLst>
        </pc:grpChg>
        <pc:grpChg chg="add mod">
          <ac:chgData name="Genaro Troiano" userId="f71c3b0e-ed33-4c9f-9f1b-24896d284439" providerId="ADAL" clId="{03346C4B-EDB1-46E9-AAAA-7187216C04DB}" dt="2021-06-17T20:57:06.248" v="32193" actId="1038"/>
          <ac:grpSpMkLst>
            <pc:docMk/>
            <pc:sldMk cId="1136098769" sldId="3315"/>
            <ac:grpSpMk id="753" creationId="{FD8F7C01-B2AE-4A77-AACD-81A97AA8CF51}"/>
          </ac:grpSpMkLst>
        </pc:grpChg>
        <pc:grpChg chg="add del mod">
          <ac:chgData name="Genaro Troiano" userId="f71c3b0e-ed33-4c9f-9f1b-24896d284439" providerId="ADAL" clId="{03346C4B-EDB1-46E9-AAAA-7187216C04DB}" dt="2021-06-15T00:34:56.465" v="15003" actId="478"/>
          <ac:grpSpMkLst>
            <pc:docMk/>
            <pc:sldMk cId="1136098769" sldId="3315"/>
            <ac:grpSpMk id="756" creationId="{BAF8EF65-DDD2-4161-B139-63D2A539E88E}"/>
          </ac:grpSpMkLst>
        </pc:grpChg>
        <pc:grpChg chg="add del mod">
          <ac:chgData name="Genaro Troiano" userId="f71c3b0e-ed33-4c9f-9f1b-24896d284439" providerId="ADAL" clId="{03346C4B-EDB1-46E9-AAAA-7187216C04DB}" dt="2021-06-15T00:34:56.465" v="15003" actId="478"/>
          <ac:grpSpMkLst>
            <pc:docMk/>
            <pc:sldMk cId="1136098769" sldId="3315"/>
            <ac:grpSpMk id="759" creationId="{5BC12E50-78AB-426F-BAD1-824448BA2B01}"/>
          </ac:grpSpMkLst>
        </pc:grpChg>
        <pc:grpChg chg="add mod">
          <ac:chgData name="Genaro Troiano" userId="f71c3b0e-ed33-4c9f-9f1b-24896d284439" providerId="ADAL" clId="{03346C4B-EDB1-46E9-AAAA-7187216C04DB}" dt="2021-06-17T20:57:06.248" v="32193" actId="1038"/>
          <ac:grpSpMkLst>
            <pc:docMk/>
            <pc:sldMk cId="1136098769" sldId="3315"/>
            <ac:grpSpMk id="767" creationId="{C024A91F-2D2F-4DB8-BC4E-B47C2165302C}"/>
          </ac:grpSpMkLst>
        </pc:grpChg>
        <pc:grpChg chg="add mod">
          <ac:chgData name="Genaro Troiano" userId="f71c3b0e-ed33-4c9f-9f1b-24896d284439" providerId="ADAL" clId="{03346C4B-EDB1-46E9-AAAA-7187216C04DB}" dt="2021-06-17T20:57:06.248" v="32193" actId="1038"/>
          <ac:grpSpMkLst>
            <pc:docMk/>
            <pc:sldMk cId="1136098769" sldId="3315"/>
            <ac:grpSpMk id="770" creationId="{C538F961-80EE-488D-90DF-30F890EF0472}"/>
          </ac:grpSpMkLst>
        </pc:grpChg>
        <pc:graphicFrameChg chg="del">
          <ac:chgData name="Genaro Troiano" userId="f71c3b0e-ed33-4c9f-9f1b-24896d284439" providerId="ADAL" clId="{03346C4B-EDB1-46E9-AAAA-7187216C04DB}" dt="2021-06-09T14:30:25.784" v="1216" actId="478"/>
          <ac:graphicFrameMkLst>
            <pc:docMk/>
            <pc:sldMk cId="1136098769" sldId="3315"/>
            <ac:graphicFrameMk id="62" creationId="{CED7E179-D926-41C9-9504-4C3DA8C5FB62}"/>
          </ac:graphicFrameMkLst>
        </pc:graphicFrameChg>
        <pc:picChg chg="del">
          <ac:chgData name="Genaro Troiano" userId="f71c3b0e-ed33-4c9f-9f1b-24896d284439" providerId="ADAL" clId="{03346C4B-EDB1-46E9-AAAA-7187216C04DB}" dt="2021-06-09T14:30:27.149" v="1217" actId="478"/>
          <ac:picMkLst>
            <pc:docMk/>
            <pc:sldMk cId="1136098769" sldId="3315"/>
            <ac:picMk id="5" creationId="{2875321C-39C2-42B9-9DB5-08AF250294DC}"/>
          </ac:picMkLst>
        </pc:picChg>
        <pc:picChg chg="del">
          <ac:chgData name="Genaro Troiano" userId="f71c3b0e-ed33-4c9f-9f1b-24896d284439" providerId="ADAL" clId="{03346C4B-EDB1-46E9-AAAA-7187216C04DB}" dt="2021-06-14T19:25:31.018" v="9252" actId="478"/>
          <ac:picMkLst>
            <pc:docMk/>
            <pc:sldMk cId="1136098769" sldId="3315"/>
            <ac:picMk id="64" creationId="{0BA355E5-6025-4854-B704-3E3D2B780D82}"/>
          </ac:picMkLst>
        </pc:picChg>
        <pc:picChg chg="mod">
          <ac:chgData name="Genaro Troiano" userId="f71c3b0e-ed33-4c9f-9f1b-24896d284439" providerId="ADAL" clId="{03346C4B-EDB1-46E9-AAAA-7187216C04DB}" dt="2021-06-14T19:25:34.460" v="9253" actId="1076"/>
          <ac:picMkLst>
            <pc:docMk/>
            <pc:sldMk cId="1136098769" sldId="3315"/>
            <ac:picMk id="66" creationId="{6F7EFC1F-FD0E-41D9-A2F4-A65E56894213}"/>
          </ac:picMkLst>
        </pc:picChg>
        <pc:picChg chg="add del mod">
          <ac:chgData name="Genaro Troiano" userId="f71c3b0e-ed33-4c9f-9f1b-24896d284439" providerId="ADAL" clId="{03346C4B-EDB1-46E9-AAAA-7187216C04DB}" dt="2021-06-14T19:45:24.213" v="9781" actId="478"/>
          <ac:picMkLst>
            <pc:docMk/>
            <pc:sldMk cId="1136098769" sldId="3315"/>
            <ac:picMk id="215" creationId="{7D26723A-42AD-4288-A320-0A0048BFF7ED}"/>
          </ac:picMkLst>
        </pc:picChg>
        <pc:cxnChg chg="add mod">
          <ac:chgData name="Genaro Troiano" userId="f71c3b0e-ed33-4c9f-9f1b-24896d284439" providerId="ADAL" clId="{03346C4B-EDB1-46E9-AAAA-7187216C04DB}" dt="2021-06-17T20:56:57.239" v="32176" actId="1037"/>
          <ac:cxnSpMkLst>
            <pc:docMk/>
            <pc:sldMk cId="1136098769" sldId="3315"/>
            <ac:cxnSpMk id="5" creationId="{17BF4E0D-A750-475E-9089-F8A5DF48ACE6}"/>
          </ac:cxnSpMkLst>
        </pc:cxnChg>
        <pc:cxnChg chg="add mod">
          <ac:chgData name="Genaro Troiano" userId="f71c3b0e-ed33-4c9f-9f1b-24896d284439" providerId="ADAL" clId="{03346C4B-EDB1-46E9-AAAA-7187216C04DB}" dt="2021-06-17T20:56:57.239" v="32176" actId="1037"/>
          <ac:cxnSpMkLst>
            <pc:docMk/>
            <pc:sldMk cId="1136098769" sldId="3315"/>
            <ac:cxnSpMk id="8" creationId="{25521791-95F3-4694-B774-41D6C79A9500}"/>
          </ac:cxnSpMkLst>
        </pc:cxnChg>
        <pc:cxnChg chg="add del mod">
          <ac:chgData name="Genaro Troiano" userId="f71c3b0e-ed33-4c9f-9f1b-24896d284439" providerId="ADAL" clId="{03346C4B-EDB1-46E9-AAAA-7187216C04DB}" dt="2021-06-09T17:15:20.959" v="1334" actId="478"/>
          <ac:cxnSpMkLst>
            <pc:docMk/>
            <pc:sldMk cId="1136098769" sldId="3315"/>
            <ac:cxnSpMk id="8" creationId="{EA7B3D8D-0D2A-40B9-B360-A3928E84C25B}"/>
          </ac:cxnSpMkLst>
        </pc:cxnChg>
        <pc:cxnChg chg="add del mod">
          <ac:chgData name="Genaro Troiano" userId="f71c3b0e-ed33-4c9f-9f1b-24896d284439" providerId="ADAL" clId="{03346C4B-EDB1-46E9-AAAA-7187216C04DB}" dt="2021-06-09T17:15:02.241" v="1328" actId="478"/>
          <ac:cxnSpMkLst>
            <pc:docMk/>
            <pc:sldMk cId="1136098769" sldId="3315"/>
            <ac:cxnSpMk id="11" creationId="{8A0B222B-44E7-42CE-B0F7-B018217651FD}"/>
          </ac:cxnSpMkLst>
        </pc:cxnChg>
        <pc:cxnChg chg="add del mod">
          <ac:chgData name="Genaro Troiano" userId="f71c3b0e-ed33-4c9f-9f1b-24896d284439" providerId="ADAL" clId="{03346C4B-EDB1-46E9-AAAA-7187216C04DB}" dt="2021-06-09T17:15:00.670" v="1327" actId="478"/>
          <ac:cxnSpMkLst>
            <pc:docMk/>
            <pc:sldMk cId="1136098769" sldId="3315"/>
            <ac:cxnSpMk id="12" creationId="{EA28A912-98AA-4527-870E-0228D39AA1D2}"/>
          </ac:cxnSpMkLst>
        </pc:cxnChg>
        <pc:cxnChg chg="add del mod">
          <ac:chgData name="Genaro Troiano" userId="f71c3b0e-ed33-4c9f-9f1b-24896d284439" providerId="ADAL" clId="{03346C4B-EDB1-46E9-AAAA-7187216C04DB}" dt="2021-06-09T17:15:00.670" v="1327" actId="478"/>
          <ac:cxnSpMkLst>
            <pc:docMk/>
            <pc:sldMk cId="1136098769" sldId="3315"/>
            <ac:cxnSpMk id="13" creationId="{AED9CEF8-DDA4-4376-A733-C0674F38F911}"/>
          </ac:cxnSpMkLst>
        </pc:cxnChg>
        <pc:cxnChg chg="add del mod">
          <ac:chgData name="Genaro Troiano" userId="f71c3b0e-ed33-4c9f-9f1b-24896d284439" providerId="ADAL" clId="{03346C4B-EDB1-46E9-AAAA-7187216C04DB}" dt="2021-06-09T17:15:00.670" v="1327" actId="478"/>
          <ac:cxnSpMkLst>
            <pc:docMk/>
            <pc:sldMk cId="1136098769" sldId="3315"/>
            <ac:cxnSpMk id="16" creationId="{005881DD-E61D-4EB9-8257-FDD1FCDC301E}"/>
          </ac:cxnSpMkLst>
        </pc:cxnChg>
        <pc:cxnChg chg="add del mod">
          <ac:chgData name="Genaro Troiano" userId="f71c3b0e-ed33-4c9f-9f1b-24896d284439" providerId="ADAL" clId="{03346C4B-EDB1-46E9-AAAA-7187216C04DB}" dt="2021-06-09T17:15:03.405" v="1329" actId="478"/>
          <ac:cxnSpMkLst>
            <pc:docMk/>
            <pc:sldMk cId="1136098769" sldId="3315"/>
            <ac:cxnSpMk id="19" creationId="{4E30916F-5344-4DD9-950A-4C7DC84EE0AA}"/>
          </ac:cxnSpMkLst>
        </pc:cxnChg>
        <pc:cxnChg chg="add del mod">
          <ac:chgData name="Genaro Troiano" userId="f71c3b0e-ed33-4c9f-9f1b-24896d284439" providerId="ADAL" clId="{03346C4B-EDB1-46E9-AAAA-7187216C04DB}" dt="2021-06-14T13:34:52.092" v="4759" actId="478"/>
          <ac:cxnSpMkLst>
            <pc:docMk/>
            <pc:sldMk cId="1136098769" sldId="3315"/>
            <ac:cxnSpMk id="20" creationId="{02412988-1AD2-4A23-A3FD-1F8ADED1AE88}"/>
          </ac:cxnSpMkLst>
        </pc:cxnChg>
        <pc:cxnChg chg="add del mod">
          <ac:chgData name="Genaro Troiano" userId="f71c3b0e-ed33-4c9f-9f1b-24896d284439" providerId="ADAL" clId="{03346C4B-EDB1-46E9-AAAA-7187216C04DB}" dt="2021-06-14T13:34:52.092" v="4759" actId="478"/>
          <ac:cxnSpMkLst>
            <pc:docMk/>
            <pc:sldMk cId="1136098769" sldId="3315"/>
            <ac:cxnSpMk id="21" creationId="{0A155193-9220-4C5F-9075-FA4731B43F8C}"/>
          </ac:cxnSpMkLst>
        </pc:cxnChg>
        <pc:cxnChg chg="add del mod">
          <ac:chgData name="Genaro Troiano" userId="f71c3b0e-ed33-4c9f-9f1b-24896d284439" providerId="ADAL" clId="{03346C4B-EDB1-46E9-AAAA-7187216C04DB}" dt="2021-06-14T13:34:52.092" v="4759" actId="478"/>
          <ac:cxnSpMkLst>
            <pc:docMk/>
            <pc:sldMk cId="1136098769" sldId="3315"/>
            <ac:cxnSpMk id="24" creationId="{AD0F52B0-C753-488B-A06C-B4C4CC790343}"/>
          </ac:cxnSpMkLst>
        </pc:cxnChg>
        <pc:cxnChg chg="add del mod">
          <ac:chgData name="Genaro Troiano" userId="f71c3b0e-ed33-4c9f-9f1b-24896d284439" providerId="ADAL" clId="{03346C4B-EDB1-46E9-AAAA-7187216C04DB}" dt="2021-06-09T17:15:20.025" v="1333" actId="478"/>
          <ac:cxnSpMkLst>
            <pc:docMk/>
            <pc:sldMk cId="1136098769" sldId="3315"/>
            <ac:cxnSpMk id="25" creationId="{07A84AAF-1BBD-4DB7-B77D-C0581E600F02}"/>
          </ac:cxnSpMkLst>
        </pc:cxnChg>
        <pc:cxnChg chg="add del mod">
          <ac:chgData name="Genaro Troiano" userId="f71c3b0e-ed33-4c9f-9f1b-24896d284439" providerId="ADAL" clId="{03346C4B-EDB1-46E9-AAAA-7187216C04DB}" dt="2021-06-14T13:34:52.092" v="4759" actId="478"/>
          <ac:cxnSpMkLst>
            <pc:docMk/>
            <pc:sldMk cId="1136098769" sldId="3315"/>
            <ac:cxnSpMk id="28" creationId="{7F01E59D-77BB-4E01-8256-D935DB146CD1}"/>
          </ac:cxnSpMkLst>
        </pc:cxnChg>
        <pc:cxnChg chg="add del mod">
          <ac:chgData name="Genaro Troiano" userId="f71c3b0e-ed33-4c9f-9f1b-24896d284439" providerId="ADAL" clId="{03346C4B-EDB1-46E9-AAAA-7187216C04DB}" dt="2021-06-09T17:17:31.108" v="1545" actId="478"/>
          <ac:cxnSpMkLst>
            <pc:docMk/>
            <pc:sldMk cId="1136098769" sldId="3315"/>
            <ac:cxnSpMk id="31" creationId="{64C075DC-2BAE-4FE7-9D02-9B0BC1F2CD76}"/>
          </ac:cxnSpMkLst>
        </pc:cxnChg>
        <pc:cxnChg chg="add del mod">
          <ac:chgData name="Genaro Troiano" userId="f71c3b0e-ed33-4c9f-9f1b-24896d284439" providerId="ADAL" clId="{03346C4B-EDB1-46E9-AAAA-7187216C04DB}" dt="2021-06-09T17:17:31.108" v="1545" actId="478"/>
          <ac:cxnSpMkLst>
            <pc:docMk/>
            <pc:sldMk cId="1136098769" sldId="3315"/>
            <ac:cxnSpMk id="33" creationId="{7CC04D67-396A-4E32-9517-7F10ED15CE41}"/>
          </ac:cxnSpMkLst>
        </pc:cxnChg>
        <pc:cxnChg chg="add del mod">
          <ac:chgData name="Genaro Troiano" userId="f71c3b0e-ed33-4c9f-9f1b-24896d284439" providerId="ADAL" clId="{03346C4B-EDB1-46E9-AAAA-7187216C04DB}" dt="2021-06-09T17:15:24.058" v="1337" actId="478"/>
          <ac:cxnSpMkLst>
            <pc:docMk/>
            <pc:sldMk cId="1136098769" sldId="3315"/>
            <ac:cxnSpMk id="34" creationId="{BD3E42F3-B3C1-463C-A758-61FCA401B36B}"/>
          </ac:cxnSpMkLst>
        </pc:cxnChg>
        <pc:cxnChg chg="add del mod">
          <ac:chgData name="Genaro Troiano" userId="f71c3b0e-ed33-4c9f-9f1b-24896d284439" providerId="ADAL" clId="{03346C4B-EDB1-46E9-AAAA-7187216C04DB}" dt="2021-06-09T17:15:21.753" v="1335" actId="478"/>
          <ac:cxnSpMkLst>
            <pc:docMk/>
            <pc:sldMk cId="1136098769" sldId="3315"/>
            <ac:cxnSpMk id="35" creationId="{5F86773F-DCE1-47ED-AAAF-F97ECC3AEC98}"/>
          </ac:cxnSpMkLst>
        </pc:cxnChg>
        <pc:cxnChg chg="add del mod">
          <ac:chgData name="Genaro Troiano" userId="f71c3b0e-ed33-4c9f-9f1b-24896d284439" providerId="ADAL" clId="{03346C4B-EDB1-46E9-AAAA-7187216C04DB}" dt="2021-06-09T17:17:31.108" v="1545" actId="478"/>
          <ac:cxnSpMkLst>
            <pc:docMk/>
            <pc:sldMk cId="1136098769" sldId="3315"/>
            <ac:cxnSpMk id="38" creationId="{224B4892-18AD-40B8-916A-11A4892B327F}"/>
          </ac:cxnSpMkLst>
        </pc:cxnChg>
        <pc:cxnChg chg="add del mod">
          <ac:chgData name="Genaro Troiano" userId="f71c3b0e-ed33-4c9f-9f1b-24896d284439" providerId="ADAL" clId="{03346C4B-EDB1-46E9-AAAA-7187216C04DB}" dt="2021-06-09T17:17:31.108" v="1545" actId="478"/>
          <ac:cxnSpMkLst>
            <pc:docMk/>
            <pc:sldMk cId="1136098769" sldId="3315"/>
            <ac:cxnSpMk id="40" creationId="{0759EE80-031B-4AD4-97ED-A046C14A7D4D}"/>
          </ac:cxnSpMkLst>
        </pc:cxnChg>
        <pc:cxnChg chg="add mod">
          <ac:chgData name="Genaro Troiano" userId="f71c3b0e-ed33-4c9f-9f1b-24896d284439" providerId="ADAL" clId="{03346C4B-EDB1-46E9-AAAA-7187216C04DB}" dt="2021-06-17T20:56:57.239" v="32176" actId="1037"/>
          <ac:cxnSpMkLst>
            <pc:docMk/>
            <pc:sldMk cId="1136098769" sldId="3315"/>
            <ac:cxnSpMk id="42" creationId="{82B8001B-3FA6-44B5-B08F-5AC3B61A3006}"/>
          </ac:cxnSpMkLst>
        </pc:cxnChg>
        <pc:cxnChg chg="add del mod">
          <ac:chgData name="Genaro Troiano" userId="f71c3b0e-ed33-4c9f-9f1b-24896d284439" providerId="ADAL" clId="{03346C4B-EDB1-46E9-AAAA-7187216C04DB}" dt="2021-06-09T17:15:00.670" v="1327" actId="478"/>
          <ac:cxnSpMkLst>
            <pc:docMk/>
            <pc:sldMk cId="1136098769" sldId="3315"/>
            <ac:cxnSpMk id="44" creationId="{891414BB-BAE6-431C-A0C2-35123742E0B6}"/>
          </ac:cxnSpMkLst>
        </pc:cxnChg>
        <pc:cxnChg chg="add del mod">
          <ac:chgData name="Genaro Troiano" userId="f71c3b0e-ed33-4c9f-9f1b-24896d284439" providerId="ADAL" clId="{03346C4B-EDB1-46E9-AAAA-7187216C04DB}" dt="2021-06-09T17:15:22.738" v="1336" actId="478"/>
          <ac:cxnSpMkLst>
            <pc:docMk/>
            <pc:sldMk cId="1136098769" sldId="3315"/>
            <ac:cxnSpMk id="45" creationId="{88F25F9A-53E5-4576-981E-F5CB2E8689BF}"/>
          </ac:cxnSpMkLst>
        </pc:cxnChg>
        <pc:cxnChg chg="add del mod">
          <ac:chgData name="Genaro Troiano" userId="f71c3b0e-ed33-4c9f-9f1b-24896d284439" providerId="ADAL" clId="{03346C4B-EDB1-46E9-AAAA-7187216C04DB}" dt="2021-06-14T13:34:52.092" v="4759" actId="478"/>
          <ac:cxnSpMkLst>
            <pc:docMk/>
            <pc:sldMk cId="1136098769" sldId="3315"/>
            <ac:cxnSpMk id="60" creationId="{404CF927-B796-4628-81B6-04FF6C8BC15D}"/>
          </ac:cxnSpMkLst>
        </pc:cxnChg>
        <pc:cxnChg chg="add mod">
          <ac:chgData name="Genaro Troiano" userId="f71c3b0e-ed33-4c9f-9f1b-24896d284439" providerId="ADAL" clId="{03346C4B-EDB1-46E9-AAAA-7187216C04DB}" dt="2021-06-17T20:57:06.248" v="32193" actId="1038"/>
          <ac:cxnSpMkLst>
            <pc:docMk/>
            <pc:sldMk cId="1136098769" sldId="3315"/>
            <ac:cxnSpMk id="69" creationId="{369815B7-C519-4CCA-A4D6-5461FEFB8EDB}"/>
          </ac:cxnSpMkLst>
        </pc:cxnChg>
        <pc:cxnChg chg="add del mod">
          <ac:chgData name="Genaro Troiano" userId="f71c3b0e-ed33-4c9f-9f1b-24896d284439" providerId="ADAL" clId="{03346C4B-EDB1-46E9-AAAA-7187216C04DB}" dt="2021-06-14T13:34:52.092" v="4759" actId="478"/>
          <ac:cxnSpMkLst>
            <pc:docMk/>
            <pc:sldMk cId="1136098769" sldId="3315"/>
            <ac:cxnSpMk id="69" creationId="{4B1EEFE6-84C3-4C99-B5E7-DDEE2AFBB8E9}"/>
          </ac:cxnSpMkLst>
        </pc:cxnChg>
        <pc:cxnChg chg="add mod">
          <ac:chgData name="Genaro Troiano" userId="f71c3b0e-ed33-4c9f-9f1b-24896d284439" providerId="ADAL" clId="{03346C4B-EDB1-46E9-AAAA-7187216C04DB}" dt="2021-06-17T20:57:06.248" v="32193" actId="1038"/>
          <ac:cxnSpMkLst>
            <pc:docMk/>
            <pc:sldMk cId="1136098769" sldId="3315"/>
            <ac:cxnSpMk id="72" creationId="{C1746022-C470-48A7-9AEB-2582BD053DC0}"/>
          </ac:cxnSpMkLst>
        </pc:cxnChg>
        <pc:cxnChg chg="add del mod">
          <ac:chgData name="Genaro Troiano" userId="f71c3b0e-ed33-4c9f-9f1b-24896d284439" providerId="ADAL" clId="{03346C4B-EDB1-46E9-AAAA-7187216C04DB}" dt="2021-06-14T13:34:52.092" v="4759" actId="478"/>
          <ac:cxnSpMkLst>
            <pc:docMk/>
            <pc:sldMk cId="1136098769" sldId="3315"/>
            <ac:cxnSpMk id="73" creationId="{0C696C64-3537-44F6-A7E1-465C981D1C95}"/>
          </ac:cxnSpMkLst>
        </pc:cxnChg>
        <pc:cxnChg chg="add del mod">
          <ac:chgData name="Genaro Troiano" userId="f71c3b0e-ed33-4c9f-9f1b-24896d284439" providerId="ADAL" clId="{03346C4B-EDB1-46E9-AAAA-7187216C04DB}" dt="2021-06-09T17:23:42.789" v="1970"/>
          <ac:cxnSpMkLst>
            <pc:docMk/>
            <pc:sldMk cId="1136098769" sldId="3315"/>
            <ac:cxnSpMk id="77" creationId="{A26D7C33-1F43-4B9F-B0BC-EB9FBB9FF9CC}"/>
          </ac:cxnSpMkLst>
        </pc:cxnChg>
        <pc:cxnChg chg="add del mod">
          <ac:chgData name="Genaro Troiano" userId="f71c3b0e-ed33-4c9f-9f1b-24896d284439" providerId="ADAL" clId="{03346C4B-EDB1-46E9-AAAA-7187216C04DB}" dt="2021-06-09T17:23:48.699" v="1972"/>
          <ac:cxnSpMkLst>
            <pc:docMk/>
            <pc:sldMk cId="1136098769" sldId="3315"/>
            <ac:cxnSpMk id="80" creationId="{B4DD22F4-66CB-41C6-8E8E-CA46D46C6ECB}"/>
          </ac:cxnSpMkLst>
        </pc:cxnChg>
        <pc:cxnChg chg="add del mod">
          <ac:chgData name="Genaro Troiano" userId="f71c3b0e-ed33-4c9f-9f1b-24896d284439" providerId="ADAL" clId="{03346C4B-EDB1-46E9-AAAA-7187216C04DB}" dt="2021-06-14T13:34:52.092" v="4759" actId="478"/>
          <ac:cxnSpMkLst>
            <pc:docMk/>
            <pc:sldMk cId="1136098769" sldId="3315"/>
            <ac:cxnSpMk id="83" creationId="{18FFFB8E-2FB9-451D-9CF5-B79BD5C5B7BC}"/>
          </ac:cxnSpMkLst>
        </pc:cxnChg>
        <pc:cxnChg chg="add del mod">
          <ac:chgData name="Genaro Troiano" userId="f71c3b0e-ed33-4c9f-9f1b-24896d284439" providerId="ADAL" clId="{03346C4B-EDB1-46E9-AAAA-7187216C04DB}" dt="2021-06-14T13:34:52.092" v="4759" actId="478"/>
          <ac:cxnSpMkLst>
            <pc:docMk/>
            <pc:sldMk cId="1136098769" sldId="3315"/>
            <ac:cxnSpMk id="87" creationId="{8E419640-E434-4C39-AB56-DDC7F75FB70B}"/>
          </ac:cxnSpMkLst>
        </pc:cxnChg>
        <pc:cxnChg chg="add del mod">
          <ac:chgData name="Genaro Troiano" userId="f71c3b0e-ed33-4c9f-9f1b-24896d284439" providerId="ADAL" clId="{03346C4B-EDB1-46E9-AAAA-7187216C04DB}" dt="2021-06-09T17:30:58.340" v="2062"/>
          <ac:cxnSpMkLst>
            <pc:docMk/>
            <pc:sldMk cId="1136098769" sldId="3315"/>
            <ac:cxnSpMk id="91" creationId="{469C02EF-2081-4891-80AE-15E99F3D485E}"/>
          </ac:cxnSpMkLst>
        </pc:cxnChg>
        <pc:cxnChg chg="add del mod">
          <ac:chgData name="Genaro Troiano" userId="f71c3b0e-ed33-4c9f-9f1b-24896d284439" providerId="ADAL" clId="{03346C4B-EDB1-46E9-AAAA-7187216C04DB}" dt="2021-06-14T13:34:52.092" v="4759" actId="478"/>
          <ac:cxnSpMkLst>
            <pc:docMk/>
            <pc:sldMk cId="1136098769" sldId="3315"/>
            <ac:cxnSpMk id="94" creationId="{E8466DC9-0687-4A65-9825-C091FF7B0980}"/>
          </ac:cxnSpMkLst>
        </pc:cxnChg>
        <pc:cxnChg chg="add del mod">
          <ac:chgData name="Genaro Troiano" userId="f71c3b0e-ed33-4c9f-9f1b-24896d284439" providerId="ADAL" clId="{03346C4B-EDB1-46E9-AAAA-7187216C04DB}" dt="2021-06-14T13:34:52.092" v="4759" actId="478"/>
          <ac:cxnSpMkLst>
            <pc:docMk/>
            <pc:sldMk cId="1136098769" sldId="3315"/>
            <ac:cxnSpMk id="98" creationId="{904849E6-D6CA-4C61-BA64-B4EC4CB9BC05}"/>
          </ac:cxnSpMkLst>
        </pc:cxnChg>
        <pc:cxnChg chg="add del mod">
          <ac:chgData name="Genaro Troiano" userId="f71c3b0e-ed33-4c9f-9f1b-24896d284439" providerId="ADAL" clId="{03346C4B-EDB1-46E9-AAAA-7187216C04DB}" dt="2021-06-09T17:40:48.366" v="2343" actId="478"/>
          <ac:cxnSpMkLst>
            <pc:docMk/>
            <pc:sldMk cId="1136098769" sldId="3315"/>
            <ac:cxnSpMk id="100" creationId="{6C3EB7C8-648F-4616-9586-E6557E3ECFD2}"/>
          </ac:cxnSpMkLst>
        </pc:cxnChg>
        <pc:cxnChg chg="add del mod">
          <ac:chgData name="Genaro Troiano" userId="f71c3b0e-ed33-4c9f-9f1b-24896d284439" providerId="ADAL" clId="{03346C4B-EDB1-46E9-AAAA-7187216C04DB}" dt="2021-06-14T13:34:52.092" v="4759" actId="478"/>
          <ac:cxnSpMkLst>
            <pc:docMk/>
            <pc:sldMk cId="1136098769" sldId="3315"/>
            <ac:cxnSpMk id="103" creationId="{483F7DE3-9FB2-42DD-B15E-8F4E93A06F86}"/>
          </ac:cxnSpMkLst>
        </pc:cxnChg>
        <pc:cxnChg chg="add del mod">
          <ac:chgData name="Genaro Troiano" userId="f71c3b0e-ed33-4c9f-9f1b-24896d284439" providerId="ADAL" clId="{03346C4B-EDB1-46E9-AAAA-7187216C04DB}" dt="2021-06-14T13:34:52.092" v="4759" actId="478"/>
          <ac:cxnSpMkLst>
            <pc:docMk/>
            <pc:sldMk cId="1136098769" sldId="3315"/>
            <ac:cxnSpMk id="107" creationId="{FD657937-6D18-42EE-8AC8-12B62D8D84CF}"/>
          </ac:cxnSpMkLst>
        </pc:cxnChg>
        <pc:cxnChg chg="add mod">
          <ac:chgData name="Genaro Troiano" userId="f71c3b0e-ed33-4c9f-9f1b-24896d284439" providerId="ADAL" clId="{03346C4B-EDB1-46E9-AAAA-7187216C04DB}" dt="2021-06-17T20:56:57.239" v="32176" actId="1037"/>
          <ac:cxnSpMkLst>
            <pc:docMk/>
            <pc:sldMk cId="1136098769" sldId="3315"/>
            <ac:cxnSpMk id="113" creationId="{AF799A80-A51B-4729-A022-01B024F154CA}"/>
          </ac:cxnSpMkLst>
        </pc:cxnChg>
        <pc:cxnChg chg="add del 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114" creationId="{FCC2726E-F40C-4C27-9936-F941FDAFB793}"/>
          </ac:cxnSpMkLst>
        </pc:cxnChg>
        <pc:cxnChg chg="add del 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115" creationId="{0087BC15-01B7-4EDE-B37E-E498C1C807BB}"/>
          </ac:cxnSpMkLst>
        </pc:cxnChg>
        <pc:cxnChg chg="add del 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116" creationId="{E75F41CB-F545-4092-9AA8-B5420E1FE071}"/>
          </ac:cxnSpMkLst>
        </pc:cxnChg>
        <pc:cxnChg chg="add del 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117" creationId="{15FFA55E-E7EF-49D4-8F98-0AC351F4E16A}"/>
          </ac:cxnSpMkLst>
        </pc:cxnChg>
        <pc:cxnChg chg="add del mod">
          <ac:chgData name="Genaro Troiano" userId="f71c3b0e-ed33-4c9f-9f1b-24896d284439" providerId="ADAL" clId="{03346C4B-EDB1-46E9-AAAA-7187216C04DB}" dt="2021-06-14T14:21:50.588" v="5884" actId="478"/>
          <ac:cxnSpMkLst>
            <pc:docMk/>
            <pc:sldMk cId="1136098769" sldId="3315"/>
            <ac:cxnSpMk id="118" creationId="{FE09A2CA-CEE6-4F12-9BF1-7E7B699C863A}"/>
          </ac:cxnSpMkLst>
        </pc:cxnChg>
        <pc:cxnChg chg="add del 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119" creationId="{3B49D96A-4CE9-45BF-AE74-7436A8DEFA67}"/>
          </ac:cxnSpMkLst>
        </pc:cxnChg>
        <pc:cxnChg chg="add del mod">
          <ac:chgData name="Genaro Troiano" userId="f71c3b0e-ed33-4c9f-9f1b-24896d284439" providerId="ADAL" clId="{03346C4B-EDB1-46E9-AAAA-7187216C04DB}" dt="2021-06-14T18:32:55.230" v="8253" actId="478"/>
          <ac:cxnSpMkLst>
            <pc:docMk/>
            <pc:sldMk cId="1136098769" sldId="3315"/>
            <ac:cxnSpMk id="120" creationId="{19312368-979B-46B1-BBB6-23793A099BAC}"/>
          </ac:cxnSpMkLst>
        </pc:cxnChg>
        <pc:cxnChg chg="add del 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121" creationId="{D733C624-F987-48FA-92AB-02729C14F492}"/>
          </ac:cxnSpMkLst>
        </pc:cxnChg>
        <pc:cxnChg chg="add del 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122" creationId="{ECCF3C49-038C-4A0F-8800-D33E3CB93D22}"/>
          </ac:cxnSpMkLst>
        </pc:cxnChg>
        <pc:cxnChg chg="add del 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123" creationId="{4F002FEA-0A0A-4002-83EF-1DF242311DCE}"/>
          </ac:cxnSpMkLst>
        </pc:cxnChg>
        <pc:cxnChg chg="add mod">
          <ac:chgData name="Genaro Troiano" userId="f71c3b0e-ed33-4c9f-9f1b-24896d284439" providerId="ADAL" clId="{03346C4B-EDB1-46E9-AAAA-7187216C04DB}" dt="2021-06-17T20:57:06.248" v="32193" actId="1038"/>
          <ac:cxnSpMkLst>
            <pc:docMk/>
            <pc:sldMk cId="1136098769" sldId="3315"/>
            <ac:cxnSpMk id="136" creationId="{0327750B-A0E7-477A-A8A2-23BBD64BF2F9}"/>
          </ac:cxnSpMkLst>
        </pc:cxnChg>
        <pc:cxnChg chg="add mod">
          <ac:chgData name="Genaro Troiano" userId="f71c3b0e-ed33-4c9f-9f1b-24896d284439" providerId="ADAL" clId="{03346C4B-EDB1-46E9-AAAA-7187216C04DB}" dt="2021-06-17T20:57:06.248" v="32193" actId="1038"/>
          <ac:cxnSpMkLst>
            <pc:docMk/>
            <pc:sldMk cId="1136098769" sldId="3315"/>
            <ac:cxnSpMk id="137" creationId="{35E2EE20-B935-4DE3-9D05-F835072B4F89}"/>
          </ac:cxnSpMkLst>
        </pc:cxnChg>
        <pc:cxnChg chg="add mod">
          <ac:chgData name="Genaro Troiano" userId="f71c3b0e-ed33-4c9f-9f1b-24896d284439" providerId="ADAL" clId="{03346C4B-EDB1-46E9-AAAA-7187216C04DB}" dt="2021-06-17T20:57:06.248" v="32193" actId="1038"/>
          <ac:cxnSpMkLst>
            <pc:docMk/>
            <pc:sldMk cId="1136098769" sldId="3315"/>
            <ac:cxnSpMk id="138" creationId="{15FBA95B-5DA9-4CFF-98F2-035B45582141}"/>
          </ac:cxnSpMkLst>
        </pc:cxnChg>
        <pc:cxnChg chg="add mod">
          <ac:chgData name="Genaro Troiano" userId="f71c3b0e-ed33-4c9f-9f1b-24896d284439" providerId="ADAL" clId="{03346C4B-EDB1-46E9-AAAA-7187216C04DB}" dt="2021-06-17T20:57:06.248" v="32193" actId="1038"/>
          <ac:cxnSpMkLst>
            <pc:docMk/>
            <pc:sldMk cId="1136098769" sldId="3315"/>
            <ac:cxnSpMk id="139" creationId="{52B95F71-911C-42AB-B1CB-5D3EABCF46D1}"/>
          </ac:cxnSpMkLst>
        </pc:cxnChg>
        <pc:cxnChg chg="add del 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140" creationId="{35B1856D-13A7-48E8-8805-D9696C07EA6F}"/>
          </ac:cxnSpMkLst>
        </pc:cxnChg>
        <pc:cxnChg chg="add del 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141" creationId="{8AE3F0B0-FFB5-4F9F-8E31-4337BD71669A}"/>
          </ac:cxnSpMkLst>
        </pc:cxnChg>
        <pc:cxnChg chg="add del 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144" creationId="{9559418A-8351-4AA4-8EA4-3FE951A3AAAD}"/>
          </ac:cxnSpMkLst>
        </pc:cxnChg>
        <pc:cxnChg chg="add del 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147" creationId="{0439ECA7-C0BD-4A40-9103-E1BADB2FF94F}"/>
          </ac:cxnSpMkLst>
        </pc:cxnChg>
        <pc:cxnChg chg="add del mod">
          <ac:chgData name="Genaro Troiano" userId="f71c3b0e-ed33-4c9f-9f1b-24896d284439" providerId="ADAL" clId="{03346C4B-EDB1-46E9-AAAA-7187216C04DB}" dt="2021-06-14T14:46:43.864" v="6656" actId="478"/>
          <ac:cxnSpMkLst>
            <pc:docMk/>
            <pc:sldMk cId="1136098769" sldId="3315"/>
            <ac:cxnSpMk id="150" creationId="{68FAC8D1-42FB-481D-BEDA-A86C64498EE2}"/>
          </ac:cxnSpMkLst>
        </pc:cxnChg>
        <pc:cxnChg chg="add del 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158" creationId="{3A6252D7-9DBB-4F11-AC4B-103CE2C5991E}"/>
          </ac:cxnSpMkLst>
        </pc:cxnChg>
        <pc:cxnChg chg="add del 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161" creationId="{07D6EEF6-8A92-4D2E-A0D3-CDAC181879C4}"/>
          </ac:cxnSpMkLst>
        </pc:cxnChg>
        <pc:cxnChg chg="add del 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164" creationId="{12C426B4-23EF-4FB7-BBB1-8066157AF623}"/>
          </ac:cxnSpMkLst>
        </pc:cxnChg>
        <pc:cxnChg chg="add del 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167" creationId="{FD94DB97-BC17-41CE-9FE5-1B213ACC08F5}"/>
          </ac:cxnSpMkLst>
        </pc:cxnChg>
        <pc:cxnChg chg="add del mod">
          <ac:chgData name="Genaro Troiano" userId="f71c3b0e-ed33-4c9f-9f1b-24896d284439" providerId="ADAL" clId="{03346C4B-EDB1-46E9-AAAA-7187216C04DB}" dt="2021-06-14T22:52:19.516" v="14190" actId="478"/>
          <ac:cxnSpMkLst>
            <pc:docMk/>
            <pc:sldMk cId="1136098769" sldId="3315"/>
            <ac:cxnSpMk id="172" creationId="{461256CA-BF9B-4C6B-A038-95B0FD236F7F}"/>
          </ac:cxnSpMkLst>
        </pc:cxnChg>
        <pc:cxnChg chg="add del 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175" creationId="{8F1FEC69-C608-4A3D-9818-22513BBF71A3}"/>
          </ac:cxnSpMkLst>
        </pc:cxnChg>
        <pc:cxnChg chg="add del 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178" creationId="{8FAA478F-59AF-40DC-B06D-2BC3B0FBC506}"/>
          </ac:cxnSpMkLst>
        </pc:cxnChg>
        <pc:cxnChg chg="add del 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181" creationId="{4A50F760-59CF-48EE-92C3-EEA3BE4BBB51}"/>
          </ac:cxnSpMkLst>
        </pc:cxnChg>
        <pc:cxnChg chg="add del 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192" creationId="{10479607-2DD0-4AC2-85E5-5F913EE95DEA}"/>
          </ac:cxnSpMkLst>
        </pc:cxnChg>
        <pc:cxnChg chg="add del 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244" creationId="{15E501BA-953F-4564-A37A-5D0B32F0A151}"/>
          </ac:cxnSpMkLst>
        </pc:cxnChg>
        <pc:cxnChg chg="add del 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260" creationId="{FB5A0606-2EF2-4FCB-B18D-012EA834B36D}"/>
          </ac:cxnSpMkLst>
        </pc:cxnChg>
        <pc:cxnChg chg="add del mod">
          <ac:chgData name="Genaro Troiano" userId="f71c3b0e-ed33-4c9f-9f1b-24896d284439" providerId="ADAL" clId="{03346C4B-EDB1-46E9-AAAA-7187216C04DB}" dt="2021-06-14T18:30:47.661" v="8234"/>
          <ac:cxnSpMkLst>
            <pc:docMk/>
            <pc:sldMk cId="1136098769" sldId="3315"/>
            <ac:cxnSpMk id="269" creationId="{E59A7D0C-6E62-4369-A4A4-FAC00F7BB226}"/>
          </ac:cxnSpMkLst>
        </pc:cxnChg>
        <pc:cxnChg chg="add del mod">
          <ac:chgData name="Genaro Troiano" userId="f71c3b0e-ed33-4c9f-9f1b-24896d284439" providerId="ADAL" clId="{03346C4B-EDB1-46E9-AAAA-7187216C04DB}" dt="2021-06-14T19:13:26.358" v="8951" actId="478"/>
          <ac:cxnSpMkLst>
            <pc:docMk/>
            <pc:sldMk cId="1136098769" sldId="3315"/>
            <ac:cxnSpMk id="302" creationId="{54A5873F-6434-40AD-8C2C-9195B7362E56}"/>
          </ac:cxnSpMkLst>
        </pc:cxnChg>
        <pc:cxnChg chg="add del 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318" creationId="{4209DE16-05BE-4719-BEB3-D80B237D63B8}"/>
          </ac:cxnSpMkLst>
        </pc:cxnChg>
        <pc:cxnChg chg="add mod">
          <ac:chgData name="Genaro Troiano" userId="f71c3b0e-ed33-4c9f-9f1b-24896d284439" providerId="ADAL" clId="{03346C4B-EDB1-46E9-AAAA-7187216C04DB}" dt="2021-06-14T22:52:23.792" v="14191" actId="478"/>
          <ac:cxnSpMkLst>
            <pc:docMk/>
            <pc:sldMk cId="1136098769" sldId="3315"/>
            <ac:cxnSpMk id="340" creationId="{EC98C096-5876-4170-8FC0-8D24FBE9211E}"/>
          </ac:cxnSpMkLst>
        </pc:cxnChg>
        <pc:cxnChg chg="mod">
          <ac:chgData name="Genaro Troiano" userId="f71c3b0e-ed33-4c9f-9f1b-24896d284439" providerId="ADAL" clId="{03346C4B-EDB1-46E9-AAAA-7187216C04DB}" dt="2021-06-14T22:52:23.792" v="14191" actId="478"/>
          <ac:cxnSpMkLst>
            <pc:docMk/>
            <pc:sldMk cId="1136098769" sldId="3315"/>
            <ac:cxnSpMk id="344" creationId="{800A3358-2F1D-4283-903B-CAC41ABBE562}"/>
          </ac:cxnSpMkLst>
        </pc:cxnChg>
        <pc:cxnChg chg="mod">
          <ac:chgData name="Genaro Troiano" userId="f71c3b0e-ed33-4c9f-9f1b-24896d284439" providerId="ADAL" clId="{03346C4B-EDB1-46E9-AAAA-7187216C04DB}" dt="2021-06-14T22:52:23.792" v="14191" actId="478"/>
          <ac:cxnSpMkLst>
            <pc:docMk/>
            <pc:sldMk cId="1136098769" sldId="3315"/>
            <ac:cxnSpMk id="348" creationId="{08AA6845-70EF-47C1-A835-AF35525DA856}"/>
          </ac:cxnSpMkLst>
        </pc:cxnChg>
        <pc:cxnChg chg="mod">
          <ac:chgData name="Genaro Troiano" userId="f71c3b0e-ed33-4c9f-9f1b-24896d284439" providerId="ADAL" clId="{03346C4B-EDB1-46E9-AAAA-7187216C04DB}" dt="2021-06-14T19:36:19.539" v="9625" actId="478"/>
          <ac:cxnSpMkLst>
            <pc:docMk/>
            <pc:sldMk cId="1136098769" sldId="3315"/>
            <ac:cxnSpMk id="353" creationId="{7D21FB69-74B5-4EE5-89A5-55BCA7160DBE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360" creationId="{8778CBBC-11B3-4560-961D-F5D01392EE8C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364" creationId="{D8C3A9D2-26D4-4C8F-9B79-E621E301A5C0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373" creationId="{1DA1DEBC-3141-4594-BC56-4D4CC2A75C01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379" creationId="{B16FAA6B-D849-494C-A8A0-A96DF31FCFF8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385" creationId="{E3E7C94B-E540-4BA0-8F18-D1ED4AE17CDD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390" creationId="{C422945B-B272-461D-A8FB-BF89CE6BF28E}"/>
          </ac:cxnSpMkLst>
        </pc:cxnChg>
        <pc:cxnChg chg="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396" creationId="{C9591A94-3F77-45CE-918D-6E96ED955C0C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402" creationId="{B1F3B1E3-2D23-4B36-9F62-1655531942D9}"/>
          </ac:cxnSpMkLst>
        </pc:cxnChg>
        <pc:cxnChg chg="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407" creationId="{314EF5C4-F330-4169-A2F8-DCEDADB96F51}"/>
          </ac:cxnSpMkLst>
        </pc:cxnChg>
        <pc:cxnChg chg="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413" creationId="{EC077798-5096-4AC9-9966-182590C3E3A3}"/>
          </ac:cxnSpMkLst>
        </pc:cxnChg>
        <pc:cxnChg chg="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418" creationId="{9F30A619-5E52-45B2-B4EF-2FF0FCC4D34E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423" creationId="{B7294300-8F8E-4EFC-9CE7-CB2BC71631B9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429" creationId="{A73E35B1-C335-4606-8F92-2A2EC995887C}"/>
          </ac:cxnSpMkLst>
        </pc:cxnChg>
        <pc:cxnChg chg="add del 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430" creationId="{0EA3CD4F-2FA7-493D-A6D5-849AAF27EC7F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435" creationId="{E9CF0D63-447E-42C4-9116-9A1123941F1C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441" creationId="{453ED853-E674-4B89-96E9-066B70EDACF7}"/>
          </ac:cxnSpMkLst>
        </pc:cxnChg>
        <pc:cxnChg chg="add del 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454" creationId="{3F8CD370-6635-42C6-9675-8792D4D88133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461" creationId="{8FB7291D-557F-4626-9934-E998BB2F6C21}"/>
          </ac:cxnSpMkLst>
        </pc:cxnChg>
        <pc:cxnChg chg="add del 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462" creationId="{745F115F-9B0A-43D7-B52B-D692BCEE12AA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470" creationId="{01631ECA-0F87-4B14-8E84-F1284F6D70D5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477" creationId="{B7F8D42D-0B87-4975-B137-C12C5D0E0678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482" creationId="{A7F9084C-90A5-4792-866B-B4AF45E03B4B}"/>
          </ac:cxnSpMkLst>
        </pc:cxnChg>
        <pc:cxnChg chg="mod">
          <ac:chgData name="Genaro Troiano" userId="f71c3b0e-ed33-4c9f-9f1b-24896d284439" providerId="ADAL" clId="{03346C4B-EDB1-46E9-AAAA-7187216C04DB}" dt="2021-06-14T21:03:39.595" v="11753" actId="478"/>
          <ac:cxnSpMkLst>
            <pc:docMk/>
            <pc:sldMk cId="1136098769" sldId="3315"/>
            <ac:cxnSpMk id="488" creationId="{D4A611A0-E5AE-43C5-9D2B-30101B5DE297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493" creationId="{283F3565-9D28-4F34-BDBC-842A36DB2181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500" creationId="{184F9FF7-ACB8-48DF-A827-10C069D9CD90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505" creationId="{0CEA5CE9-7D50-467C-9280-9C32BB99D3DB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511" creationId="{0D2557B0-F6C8-47A7-9ED9-2BB9A9DD852E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516" creationId="{13E38D54-B7D2-4138-AD39-CE1626AD2E97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521" creationId="{C120EE7E-8978-4DBA-AFB0-C7183B85BAFD}"/>
          </ac:cxnSpMkLst>
        </pc:cxnChg>
        <pc:cxnChg chg="add del mod">
          <ac:chgData name="Genaro Troiano" userId="f71c3b0e-ed33-4c9f-9f1b-24896d284439" providerId="ADAL" clId="{03346C4B-EDB1-46E9-AAAA-7187216C04DB}" dt="2021-06-14T22:52:16.105" v="14189" actId="478"/>
          <ac:cxnSpMkLst>
            <pc:docMk/>
            <pc:sldMk cId="1136098769" sldId="3315"/>
            <ac:cxnSpMk id="527" creationId="{EFF52529-1A6F-4403-AA24-006B5859C6B8}"/>
          </ac:cxnSpMkLst>
        </pc:cxnChg>
        <pc:cxnChg chg="mod">
          <ac:chgData name="Genaro Troiano" userId="f71c3b0e-ed33-4c9f-9f1b-24896d284439" providerId="ADAL" clId="{03346C4B-EDB1-46E9-AAAA-7187216C04DB}" dt="2021-06-14T21:03:15.407" v="11739" actId="478"/>
          <ac:cxnSpMkLst>
            <pc:docMk/>
            <pc:sldMk cId="1136098769" sldId="3315"/>
            <ac:cxnSpMk id="538" creationId="{2CD06EE5-BAC7-49C8-8A23-5E08465DD811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543" creationId="{8D233BF2-39A6-404E-BDDB-B564837C68C0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548" creationId="{9C22C9A9-49B1-4967-8F8D-501019D0B36A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554" creationId="{B81461EE-6A7F-43FB-8E08-FED5D3F9A911}"/>
          </ac:cxnSpMkLst>
        </pc:cxnChg>
        <pc:cxnChg chg="add del 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558" creationId="{A0D60465-F1C9-4BC5-8711-B20F3C1D6680}"/>
          </ac:cxnSpMkLst>
        </pc:cxnChg>
        <pc:cxnChg chg="mod">
          <ac:chgData name="Genaro Troiano" userId="f71c3b0e-ed33-4c9f-9f1b-24896d284439" providerId="ADAL" clId="{03346C4B-EDB1-46E9-AAAA-7187216C04DB}" dt="2021-06-14T21:20:33.451" v="12279" actId="478"/>
          <ac:cxnSpMkLst>
            <pc:docMk/>
            <pc:sldMk cId="1136098769" sldId="3315"/>
            <ac:cxnSpMk id="565" creationId="{6A582401-2011-4D94-8BB0-8F1B847B0434}"/>
          </ac:cxnSpMkLst>
        </pc:cxnChg>
        <pc:cxnChg chg="add del 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567" creationId="{BF85F5A3-EE83-4347-906F-CDE88D6125FB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572" creationId="{8D6CD829-AE0E-49A0-8440-A20D9C843257}"/>
          </ac:cxnSpMkLst>
        </pc:cxnChg>
        <pc:cxnChg chg="mod">
          <ac:chgData name="Genaro Troiano" userId="f71c3b0e-ed33-4c9f-9f1b-24896d284439" providerId="ADAL" clId="{03346C4B-EDB1-46E9-AAAA-7187216C04DB}" dt="2021-06-14T21:22:05.297" v="12304"/>
          <ac:cxnSpMkLst>
            <pc:docMk/>
            <pc:sldMk cId="1136098769" sldId="3315"/>
            <ac:cxnSpMk id="577" creationId="{F18D5861-50A1-4171-B209-BC40504E21CD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583" creationId="{4EA908AB-7B86-4635-AAFB-1092A55B9E79}"/>
          </ac:cxnSpMkLst>
        </pc:cxnChg>
        <pc:cxnChg chg="add del 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588" creationId="{3ED46047-21A2-48D0-BD39-415542DF3FC0}"/>
          </ac:cxnSpMkLst>
        </pc:cxnChg>
        <pc:cxnChg chg="add del 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591" creationId="{6003D9DE-3572-4E18-BD74-2552C8344169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596" creationId="{C58E0C22-3290-4F56-8F2C-792106500DA8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601" creationId="{6D7ABE86-5640-4474-B4E7-87765DE00376}"/>
          </ac:cxnSpMkLst>
        </pc:cxnChg>
        <pc:cxnChg chg="add del 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617" creationId="{307D744F-3CEF-4005-B872-8DD3EDE5A097}"/>
          </ac:cxnSpMkLst>
        </pc:cxnChg>
        <pc:cxnChg chg="add del 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620" creationId="{9552188A-B14B-4804-A62A-87E9FE4DA4DC}"/>
          </ac:cxnSpMkLst>
        </pc:cxnChg>
        <pc:cxnChg chg="add del 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628" creationId="{B61125F4-FCD9-4163-95AC-701DB7DB3357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640" creationId="{A439278C-DF77-459F-8142-000B00851396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646" creationId="{6DFA9469-1FD8-4325-A870-38979063A51D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652" creationId="{F36E523B-01B9-4613-BE6A-F77776E6C4BE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658" creationId="{1BB42F02-22E3-4147-BA5E-1281951A6E5D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664" creationId="{438AE13F-4825-4C90-BEE6-9BF5C363EB25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669" creationId="{D29EC0A9-3175-4CBD-ABB6-AEE7D3A3A7AC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675" creationId="{76958338-2BF3-4C40-A18F-2E4811159FBF}"/>
          </ac:cxnSpMkLst>
        </pc:cxnChg>
        <pc:cxnChg chg="mod">
          <ac:chgData name="Genaro Troiano" userId="f71c3b0e-ed33-4c9f-9f1b-24896d284439" providerId="ADAL" clId="{03346C4B-EDB1-46E9-AAAA-7187216C04DB}" dt="2021-06-15T00:29:34.139" v="14668" actId="478"/>
          <ac:cxnSpMkLst>
            <pc:docMk/>
            <pc:sldMk cId="1136098769" sldId="3315"/>
            <ac:cxnSpMk id="680" creationId="{531538C9-366C-4AAF-86A7-1F8729088924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688" creationId="{A5C85247-27C1-4A2A-B69F-17F4A81CD9E7}"/>
          </ac:cxnSpMkLst>
        </pc:cxnChg>
        <pc:cxnChg chg="mod">
          <ac:chgData name="Genaro Troiano" userId="f71c3b0e-ed33-4c9f-9f1b-24896d284439" providerId="ADAL" clId="{03346C4B-EDB1-46E9-AAAA-7187216C04DB}" dt="2021-06-14T22:52:11.587" v="14188" actId="478"/>
          <ac:cxnSpMkLst>
            <pc:docMk/>
            <pc:sldMk cId="1136098769" sldId="3315"/>
            <ac:cxnSpMk id="693" creationId="{57AC7428-0499-446A-A66B-5B485B1957CE}"/>
          </ac:cxnSpMkLst>
        </pc:cxnChg>
        <pc:cxnChg chg="mod">
          <ac:chgData name="Genaro Troiano" userId="f71c3b0e-ed33-4c9f-9f1b-24896d284439" providerId="ADAL" clId="{03346C4B-EDB1-46E9-AAAA-7187216C04DB}" dt="2021-06-14T22:52:19.516" v="14190" actId="478"/>
          <ac:cxnSpMkLst>
            <pc:docMk/>
            <pc:sldMk cId="1136098769" sldId="3315"/>
            <ac:cxnSpMk id="699" creationId="{D7C2115C-ADE1-4B6E-A1CF-6D1AA53F1A72}"/>
          </ac:cxnSpMkLst>
        </pc:cxnChg>
        <pc:cxnChg chg="add del mod">
          <ac:chgData name="Genaro Troiano" userId="f71c3b0e-ed33-4c9f-9f1b-24896d284439" providerId="ADAL" clId="{03346C4B-EDB1-46E9-AAAA-7187216C04DB}" dt="2021-06-15T14:43:39.068" v="18736" actId="478"/>
          <ac:cxnSpMkLst>
            <pc:docMk/>
            <pc:sldMk cId="1136098769" sldId="3315"/>
            <ac:cxnSpMk id="719" creationId="{64669635-CAA7-4D70-894B-B5299434B00F}"/>
          </ac:cxnSpMkLst>
        </pc:cxnChg>
        <pc:cxnChg chg="add mod">
          <ac:chgData name="Genaro Troiano" userId="f71c3b0e-ed33-4c9f-9f1b-24896d284439" providerId="ADAL" clId="{03346C4B-EDB1-46E9-AAAA-7187216C04DB}" dt="2021-06-17T20:57:06.248" v="32193" actId="1038"/>
          <ac:cxnSpMkLst>
            <pc:docMk/>
            <pc:sldMk cId="1136098769" sldId="3315"/>
            <ac:cxnSpMk id="720" creationId="{506D4289-7474-4A8B-A231-9A43DB1590BB}"/>
          </ac:cxnSpMkLst>
        </pc:cxnChg>
        <pc:cxnChg chg="add mod">
          <ac:chgData name="Genaro Troiano" userId="f71c3b0e-ed33-4c9f-9f1b-24896d284439" providerId="ADAL" clId="{03346C4B-EDB1-46E9-AAAA-7187216C04DB}" dt="2021-06-17T20:57:06.248" v="32193" actId="1038"/>
          <ac:cxnSpMkLst>
            <pc:docMk/>
            <pc:sldMk cId="1136098769" sldId="3315"/>
            <ac:cxnSpMk id="731" creationId="{97505AA4-57B9-4D2B-8864-5F79AA4AB888}"/>
          </ac:cxnSpMkLst>
        </pc:cxnChg>
        <pc:cxnChg chg="add del mod">
          <ac:chgData name="Genaro Troiano" userId="f71c3b0e-ed33-4c9f-9f1b-24896d284439" providerId="ADAL" clId="{03346C4B-EDB1-46E9-AAAA-7187216C04DB}" dt="2021-06-15T14:44:34.341" v="18777" actId="478"/>
          <ac:cxnSpMkLst>
            <pc:docMk/>
            <pc:sldMk cId="1136098769" sldId="3315"/>
            <ac:cxnSpMk id="745" creationId="{24E5E21D-3B32-409F-BE0F-F95DD9DC0B07}"/>
          </ac:cxnSpMkLst>
        </pc:cxnChg>
        <pc:cxnChg chg="add mod">
          <ac:chgData name="Genaro Troiano" userId="f71c3b0e-ed33-4c9f-9f1b-24896d284439" providerId="ADAL" clId="{03346C4B-EDB1-46E9-AAAA-7187216C04DB}" dt="2021-06-17T20:57:06.248" v="32193" actId="1038"/>
          <ac:cxnSpMkLst>
            <pc:docMk/>
            <pc:sldMk cId="1136098769" sldId="3315"/>
            <ac:cxnSpMk id="748" creationId="{C083AE0D-0290-4E5D-8AF1-F30EFA5DE172}"/>
          </ac:cxnSpMkLst>
        </pc:cxnChg>
        <pc:cxnChg chg="add del mod">
          <ac:chgData name="Genaro Troiano" userId="f71c3b0e-ed33-4c9f-9f1b-24896d284439" providerId="ADAL" clId="{03346C4B-EDB1-46E9-AAAA-7187216C04DB}" dt="2021-06-15T00:34:56.465" v="15003" actId="478"/>
          <ac:cxnSpMkLst>
            <pc:docMk/>
            <pc:sldMk cId="1136098769" sldId="3315"/>
            <ac:cxnSpMk id="762" creationId="{90B5920D-6AAE-4200-9684-466C4790368D}"/>
          </ac:cxnSpMkLst>
        </pc:cxnChg>
        <pc:cxnChg chg="add del mod">
          <ac:chgData name="Genaro Troiano" userId="f71c3b0e-ed33-4c9f-9f1b-24896d284439" providerId="ADAL" clId="{03346C4B-EDB1-46E9-AAAA-7187216C04DB}" dt="2021-06-15T00:34:56.465" v="15003" actId="478"/>
          <ac:cxnSpMkLst>
            <pc:docMk/>
            <pc:sldMk cId="1136098769" sldId="3315"/>
            <ac:cxnSpMk id="763" creationId="{CB474CEF-A6B4-4BFA-9FD6-1DB0A3D995AF}"/>
          </ac:cxnSpMkLst>
        </pc:cxnChg>
        <pc:cxnChg chg="add mod">
          <ac:chgData name="Genaro Troiano" userId="f71c3b0e-ed33-4c9f-9f1b-24896d284439" providerId="ADAL" clId="{03346C4B-EDB1-46E9-AAAA-7187216C04DB}" dt="2021-06-17T20:57:06.248" v="32193" actId="1038"/>
          <ac:cxnSpMkLst>
            <pc:docMk/>
            <pc:sldMk cId="1136098769" sldId="3315"/>
            <ac:cxnSpMk id="764" creationId="{62EDAF15-EB70-4715-B1A3-DBD949B36902}"/>
          </ac:cxnSpMkLst>
        </pc:cxnChg>
      </pc:sldChg>
      <pc:sldChg chg="addSp delSp modSp add del mod ord">
        <pc:chgData name="Genaro Troiano" userId="f71c3b0e-ed33-4c9f-9f1b-24896d284439" providerId="ADAL" clId="{03346C4B-EDB1-46E9-AAAA-7187216C04DB}" dt="2021-07-02T12:28:51.273" v="42633" actId="47"/>
        <pc:sldMkLst>
          <pc:docMk/>
          <pc:sldMk cId="1582509795" sldId="3316"/>
        </pc:sldMkLst>
        <pc:spChg chg="add mod">
          <ac:chgData name="Genaro Troiano" userId="f71c3b0e-ed33-4c9f-9f1b-24896d284439" providerId="ADAL" clId="{03346C4B-EDB1-46E9-AAAA-7187216C04DB}" dt="2021-06-15T17:26:31.793" v="20010"/>
          <ac:spMkLst>
            <pc:docMk/>
            <pc:sldMk cId="1582509795" sldId="3316"/>
            <ac:spMk id="25" creationId="{4F22076C-30DD-4678-83AA-F614B2406225}"/>
          </ac:spMkLst>
        </pc:spChg>
        <pc:spChg chg="mod">
          <ac:chgData name="Genaro Troiano" userId="f71c3b0e-ed33-4c9f-9f1b-24896d284439" providerId="ADAL" clId="{03346C4B-EDB1-46E9-AAAA-7187216C04DB}" dt="2021-06-09T18:19:22.578" v="2693" actId="20577"/>
          <ac:spMkLst>
            <pc:docMk/>
            <pc:sldMk cId="1582509795" sldId="3316"/>
            <ac:spMk id="27" creationId="{F37F1BF7-C31E-40E0-81DC-99C7A0ACCD0F}"/>
          </ac:spMkLst>
        </pc:spChg>
        <pc:spChg chg="add mod">
          <ac:chgData name="Genaro Troiano" userId="f71c3b0e-ed33-4c9f-9f1b-24896d284439" providerId="ADAL" clId="{03346C4B-EDB1-46E9-AAAA-7187216C04DB}" dt="2021-06-15T17:26:31.793" v="20010"/>
          <ac:spMkLst>
            <pc:docMk/>
            <pc:sldMk cId="1582509795" sldId="3316"/>
            <ac:spMk id="29" creationId="{6D0EFA98-FD34-4FE9-80E1-6165B0DAF303}"/>
          </ac:spMkLst>
        </pc:spChg>
        <pc:spChg chg="add del mod">
          <ac:chgData name="Genaro Troiano" userId="f71c3b0e-ed33-4c9f-9f1b-24896d284439" providerId="ADAL" clId="{03346C4B-EDB1-46E9-AAAA-7187216C04DB}" dt="2021-06-16T17:40:51.734" v="25485" actId="12"/>
          <ac:spMkLst>
            <pc:docMk/>
            <pc:sldMk cId="1582509795" sldId="3316"/>
            <ac:spMk id="52" creationId="{55E6E6B3-96F5-4134-A7B1-9904BA165FA6}"/>
          </ac:spMkLst>
        </pc:spChg>
        <pc:spChg chg="add mod">
          <ac:chgData name="Genaro Troiano" userId="f71c3b0e-ed33-4c9f-9f1b-24896d284439" providerId="ADAL" clId="{03346C4B-EDB1-46E9-AAAA-7187216C04DB}" dt="2021-06-15T19:22:19.834" v="20917" actId="20577"/>
          <ac:spMkLst>
            <pc:docMk/>
            <pc:sldMk cId="1582509795" sldId="3316"/>
            <ac:spMk id="53" creationId="{01F94677-9295-4921-845E-746AA632197E}"/>
          </ac:spMkLst>
        </pc:spChg>
        <pc:spChg chg="add mod">
          <ac:chgData name="Genaro Troiano" userId="f71c3b0e-ed33-4c9f-9f1b-24896d284439" providerId="ADAL" clId="{03346C4B-EDB1-46E9-AAAA-7187216C04DB}" dt="2021-06-09T19:21:38.335" v="4603"/>
          <ac:spMkLst>
            <pc:docMk/>
            <pc:sldMk cId="1582509795" sldId="3316"/>
            <ac:spMk id="55" creationId="{CC7864C5-02F4-4150-AB6E-FB5BE9FCBB59}"/>
          </ac:spMkLst>
        </pc:spChg>
        <pc:spChg chg="del">
          <ac:chgData name="Genaro Troiano" userId="f71c3b0e-ed33-4c9f-9f1b-24896d284439" providerId="ADAL" clId="{03346C4B-EDB1-46E9-AAAA-7187216C04DB}" dt="2021-06-15T17:26:28.769" v="20008" actId="478"/>
          <ac:spMkLst>
            <pc:docMk/>
            <pc:sldMk cId="1582509795" sldId="3316"/>
            <ac:spMk id="56" creationId="{8DDA8F05-83BA-43D0-8D66-86CD446BB4EC}"/>
          </ac:spMkLst>
        </pc:spChg>
        <pc:spChg chg="del">
          <ac:chgData name="Genaro Troiano" userId="f71c3b0e-ed33-4c9f-9f1b-24896d284439" providerId="ADAL" clId="{03346C4B-EDB1-46E9-AAAA-7187216C04DB}" dt="2021-06-15T17:26:30.533" v="20009" actId="478"/>
          <ac:spMkLst>
            <pc:docMk/>
            <pc:sldMk cId="1582509795" sldId="3316"/>
            <ac:spMk id="63" creationId="{A822AD90-8E3E-43D9-BB3F-ECB464150113}"/>
          </ac:spMkLst>
        </pc:spChg>
        <pc:spChg chg="del">
          <ac:chgData name="Genaro Troiano" userId="f71c3b0e-ed33-4c9f-9f1b-24896d284439" providerId="ADAL" clId="{03346C4B-EDB1-46E9-AAAA-7187216C04DB}" dt="2021-06-09T18:19:14.291" v="2689" actId="478"/>
          <ac:spMkLst>
            <pc:docMk/>
            <pc:sldMk cId="1582509795" sldId="3316"/>
            <ac:spMk id="65" creationId="{18F97738-22A7-4EC8-A38D-A701329035E5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67" creationId="{8065C411-039C-40B8-9354-721380310DCC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68" creationId="{E327555D-1DB7-47E5-B415-459C22E4A01A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70" creationId="{5313FD0C-4E6E-4242-A76F-4B3356B3190C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71" creationId="{848006CF-B198-41EA-8561-A60B0881F9B5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72" creationId="{05F0FF69-2C44-4570-AB7C-DED49C714E1D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74" creationId="{E60E1A4E-9E44-4794-8950-89E934823E84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81" creationId="{AC22D61E-FA90-41EF-BC8A-7609417ABF4F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82" creationId="{BFE909EB-0D15-45BA-93C7-E41FBCCFC307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84" creationId="{29F80E70-7D0D-452E-838C-B4D9053E7C88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85" creationId="{77864E6F-75EA-4A48-8353-74D4E60D68F9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86" creationId="{78F872CE-D49F-4F4B-8D3E-C1BB85C45963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88" creationId="{BB02B74B-1681-4E56-8327-F8BE194B20C1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92" creationId="{3B8E8351-DCE5-4437-A25D-B482871FC7F0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93" creationId="{2E9860FE-97DA-4515-9976-44016BD5A202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95" creationId="{99B8AFBE-2547-48A1-9041-16549AFBEEE3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96" creationId="{47DFFDD0-8119-4074-925C-F545B46490E2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97" creationId="{AEAE5DA7-9B29-4EC6-BD1B-A891EBDC53DD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99" creationId="{EC05F445-CED7-43BE-A5A0-161E99AB266A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101" creationId="{822FC1D9-D390-4E24-AE96-B1EA600C407C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102" creationId="{CC65E0BA-9EAC-492F-8DA2-9C04060553D4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104" creationId="{A3144AB6-FB77-489E-BFF8-024BC5AA00BE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105" creationId="{E12EECF5-6380-48A2-BB16-D26EAFCDCB15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106" creationId="{4D098D28-CAD8-4FF3-89F4-906C6398CE3D}"/>
          </ac:spMkLst>
        </pc:spChg>
        <pc:spChg chg="add del">
          <ac:chgData name="Genaro Troiano" userId="f71c3b0e-ed33-4c9f-9f1b-24896d284439" providerId="ADAL" clId="{03346C4B-EDB1-46E9-AAAA-7187216C04DB}" dt="2021-06-09T18:15:47.629" v="2577" actId="478"/>
          <ac:spMkLst>
            <pc:docMk/>
            <pc:sldMk cId="1582509795" sldId="3316"/>
            <ac:spMk id="108" creationId="{3EB55E2D-3DCA-4357-A26E-8C37BF657D6F}"/>
          </ac:spMkLst>
        </pc:spChg>
        <pc:picChg chg="add mod">
          <ac:chgData name="Genaro Troiano" userId="f71c3b0e-ed33-4c9f-9f1b-24896d284439" providerId="ADAL" clId="{03346C4B-EDB1-46E9-AAAA-7187216C04DB}" dt="2021-06-15T19:22:29.532" v="20942" actId="1038"/>
          <ac:picMkLst>
            <pc:docMk/>
            <pc:sldMk cId="1582509795" sldId="3316"/>
            <ac:picMk id="4" creationId="{574F5D2A-4DD4-460A-A087-85FA849DE170}"/>
          </ac:picMkLst>
        </pc:picChg>
        <pc:picChg chg="add mod">
          <ac:chgData name="Genaro Troiano" userId="f71c3b0e-ed33-4c9f-9f1b-24896d284439" providerId="ADAL" clId="{03346C4B-EDB1-46E9-AAAA-7187216C04DB}" dt="2021-06-09T19:21:38.335" v="4603"/>
          <ac:picMkLst>
            <pc:docMk/>
            <pc:sldMk cId="1582509795" sldId="3316"/>
            <ac:picMk id="54" creationId="{7BE80E40-3F00-451D-96C0-F05F078D216A}"/>
          </ac:picMkLst>
        </pc:picChg>
        <pc:cxnChg chg="add del mod">
          <ac:chgData name="Genaro Troiano" userId="f71c3b0e-ed33-4c9f-9f1b-24896d284439" providerId="ADAL" clId="{03346C4B-EDB1-46E9-AAAA-7187216C04DB}" dt="2021-06-09T18:15:47.629" v="2577" actId="478"/>
          <ac:cxnSpMkLst>
            <pc:docMk/>
            <pc:sldMk cId="1582509795" sldId="3316"/>
            <ac:cxnSpMk id="69" creationId="{4B1EEFE6-84C3-4C99-B5E7-DDEE2AFBB8E9}"/>
          </ac:cxnSpMkLst>
        </pc:cxnChg>
        <pc:cxnChg chg="add del mod">
          <ac:chgData name="Genaro Troiano" userId="f71c3b0e-ed33-4c9f-9f1b-24896d284439" providerId="ADAL" clId="{03346C4B-EDB1-46E9-AAAA-7187216C04DB}" dt="2021-06-09T18:15:47.629" v="2577" actId="478"/>
          <ac:cxnSpMkLst>
            <pc:docMk/>
            <pc:sldMk cId="1582509795" sldId="3316"/>
            <ac:cxnSpMk id="73" creationId="{0C696C64-3537-44F6-A7E1-465C981D1C95}"/>
          </ac:cxnSpMkLst>
        </pc:cxnChg>
        <pc:cxnChg chg="add del mod">
          <ac:chgData name="Genaro Troiano" userId="f71c3b0e-ed33-4c9f-9f1b-24896d284439" providerId="ADAL" clId="{03346C4B-EDB1-46E9-AAAA-7187216C04DB}" dt="2021-06-09T18:15:47.629" v="2577" actId="478"/>
          <ac:cxnSpMkLst>
            <pc:docMk/>
            <pc:sldMk cId="1582509795" sldId="3316"/>
            <ac:cxnSpMk id="83" creationId="{18FFFB8E-2FB9-451D-9CF5-B79BD5C5B7BC}"/>
          </ac:cxnSpMkLst>
        </pc:cxnChg>
        <pc:cxnChg chg="add del mod">
          <ac:chgData name="Genaro Troiano" userId="f71c3b0e-ed33-4c9f-9f1b-24896d284439" providerId="ADAL" clId="{03346C4B-EDB1-46E9-AAAA-7187216C04DB}" dt="2021-06-09T18:15:47.629" v="2577" actId="478"/>
          <ac:cxnSpMkLst>
            <pc:docMk/>
            <pc:sldMk cId="1582509795" sldId="3316"/>
            <ac:cxnSpMk id="87" creationId="{8E419640-E434-4C39-AB56-DDC7F75FB70B}"/>
          </ac:cxnSpMkLst>
        </pc:cxnChg>
        <pc:cxnChg chg="add del mod">
          <ac:chgData name="Genaro Troiano" userId="f71c3b0e-ed33-4c9f-9f1b-24896d284439" providerId="ADAL" clId="{03346C4B-EDB1-46E9-AAAA-7187216C04DB}" dt="2021-06-09T18:15:47.629" v="2577" actId="478"/>
          <ac:cxnSpMkLst>
            <pc:docMk/>
            <pc:sldMk cId="1582509795" sldId="3316"/>
            <ac:cxnSpMk id="94" creationId="{E8466DC9-0687-4A65-9825-C091FF7B0980}"/>
          </ac:cxnSpMkLst>
        </pc:cxnChg>
        <pc:cxnChg chg="add del mod">
          <ac:chgData name="Genaro Troiano" userId="f71c3b0e-ed33-4c9f-9f1b-24896d284439" providerId="ADAL" clId="{03346C4B-EDB1-46E9-AAAA-7187216C04DB}" dt="2021-06-09T18:15:47.629" v="2577" actId="478"/>
          <ac:cxnSpMkLst>
            <pc:docMk/>
            <pc:sldMk cId="1582509795" sldId="3316"/>
            <ac:cxnSpMk id="98" creationId="{904849E6-D6CA-4C61-BA64-B4EC4CB9BC05}"/>
          </ac:cxnSpMkLst>
        </pc:cxnChg>
        <pc:cxnChg chg="add del mod">
          <ac:chgData name="Genaro Troiano" userId="f71c3b0e-ed33-4c9f-9f1b-24896d284439" providerId="ADAL" clId="{03346C4B-EDB1-46E9-AAAA-7187216C04DB}" dt="2021-06-09T18:15:47.629" v="2577" actId="478"/>
          <ac:cxnSpMkLst>
            <pc:docMk/>
            <pc:sldMk cId="1582509795" sldId="3316"/>
            <ac:cxnSpMk id="103" creationId="{483F7DE3-9FB2-42DD-B15E-8F4E93A06F86}"/>
          </ac:cxnSpMkLst>
        </pc:cxnChg>
        <pc:cxnChg chg="add del mod">
          <ac:chgData name="Genaro Troiano" userId="f71c3b0e-ed33-4c9f-9f1b-24896d284439" providerId="ADAL" clId="{03346C4B-EDB1-46E9-AAAA-7187216C04DB}" dt="2021-06-09T18:15:47.629" v="2577" actId="478"/>
          <ac:cxnSpMkLst>
            <pc:docMk/>
            <pc:sldMk cId="1582509795" sldId="3316"/>
            <ac:cxnSpMk id="107" creationId="{FD657937-6D18-42EE-8AC8-12B62D8D84CF}"/>
          </ac:cxnSpMkLst>
        </pc:cxnChg>
      </pc:sldChg>
      <pc:sldChg chg="addSp delSp modSp add del mod ord">
        <pc:chgData name="Genaro Troiano" userId="f71c3b0e-ed33-4c9f-9f1b-24896d284439" providerId="ADAL" clId="{03346C4B-EDB1-46E9-AAAA-7187216C04DB}" dt="2021-07-02T12:28:49.718" v="42630" actId="47"/>
        <pc:sldMkLst>
          <pc:docMk/>
          <pc:sldMk cId="2608615382" sldId="3317"/>
        </pc:sldMkLst>
        <pc:spChg chg="add mod">
          <ac:chgData name="Genaro Troiano" userId="f71c3b0e-ed33-4c9f-9f1b-24896d284439" providerId="ADAL" clId="{03346C4B-EDB1-46E9-AAAA-7187216C04DB}" dt="2021-06-15T17:25:09.808" v="19988" actId="20577"/>
          <ac:spMkLst>
            <pc:docMk/>
            <pc:sldMk cId="2608615382" sldId="3317"/>
            <ac:spMk id="25" creationId="{49EAA2E0-7872-444F-956A-4D3A9D638768}"/>
          </ac:spMkLst>
        </pc:spChg>
        <pc:spChg chg="add del mod">
          <ac:chgData name="Genaro Troiano" userId="f71c3b0e-ed33-4c9f-9f1b-24896d284439" providerId="ADAL" clId="{03346C4B-EDB1-46E9-AAAA-7187216C04DB}" dt="2021-06-15T17:25:55.636" v="20006" actId="478"/>
          <ac:spMkLst>
            <pc:docMk/>
            <pc:sldMk cId="2608615382" sldId="3317"/>
            <ac:spMk id="29" creationId="{0D1DD2FB-5C09-4FEE-8D89-C77E1AC83FC0}"/>
          </ac:spMkLst>
        </pc:spChg>
        <pc:spChg chg="mod">
          <ac:chgData name="Genaro Troiano" userId="f71c3b0e-ed33-4c9f-9f1b-24896d284439" providerId="ADAL" clId="{03346C4B-EDB1-46E9-AAAA-7187216C04DB}" dt="2021-06-16T17:39:41.932" v="25466" actId="207"/>
          <ac:spMkLst>
            <pc:docMk/>
            <pc:sldMk cId="2608615382" sldId="3317"/>
            <ac:spMk id="52" creationId="{55E6E6B3-96F5-4134-A7B1-9904BA165FA6}"/>
          </ac:spMkLst>
        </pc:spChg>
        <pc:spChg chg="mod">
          <ac:chgData name="Genaro Troiano" userId="f71c3b0e-ed33-4c9f-9f1b-24896d284439" providerId="ADAL" clId="{03346C4B-EDB1-46E9-AAAA-7187216C04DB}" dt="2021-06-15T17:26:07.945" v="20007" actId="20577"/>
          <ac:spMkLst>
            <pc:docMk/>
            <pc:sldMk cId="2608615382" sldId="3317"/>
            <ac:spMk id="56" creationId="{8DDA8F05-83BA-43D0-8D66-86CD446BB4EC}"/>
          </ac:spMkLst>
        </pc:spChg>
        <pc:spChg chg="mod">
          <ac:chgData name="Genaro Troiano" userId="f71c3b0e-ed33-4c9f-9f1b-24896d284439" providerId="ADAL" clId="{03346C4B-EDB1-46E9-AAAA-7187216C04DB}" dt="2021-06-15T17:24:25.349" v="19960"/>
          <ac:spMkLst>
            <pc:docMk/>
            <pc:sldMk cId="2608615382" sldId="3317"/>
            <ac:spMk id="63" creationId="{A822AD90-8E3E-43D9-BB3F-ECB464150113}"/>
          </ac:spMkLst>
        </pc:spChg>
        <pc:spChg chg="mod">
          <ac:chgData name="Genaro Troiano" userId="f71c3b0e-ed33-4c9f-9f1b-24896d284439" providerId="ADAL" clId="{03346C4B-EDB1-46E9-AAAA-7187216C04DB}" dt="2021-06-15T19:22:07.187" v="20899" actId="20577"/>
          <ac:spMkLst>
            <pc:docMk/>
            <pc:sldMk cId="2608615382" sldId="3317"/>
            <ac:spMk id="65" creationId="{18F97738-22A7-4EC8-A38D-A701329035E5}"/>
          </ac:spMkLst>
        </pc:spChg>
        <pc:picChg chg="add mod">
          <ac:chgData name="Genaro Troiano" userId="f71c3b0e-ed33-4c9f-9f1b-24896d284439" providerId="ADAL" clId="{03346C4B-EDB1-46E9-AAAA-7187216C04DB}" dt="2021-06-09T19:19:13.137" v="4461" actId="207"/>
          <ac:picMkLst>
            <pc:docMk/>
            <pc:sldMk cId="2608615382" sldId="3317"/>
            <ac:picMk id="4" creationId="{9E37510C-5D9B-4F20-BC22-661BE658762C}"/>
          </ac:picMkLst>
        </pc:picChg>
        <pc:picChg chg="add mod">
          <ac:chgData name="Genaro Troiano" userId="f71c3b0e-ed33-4c9f-9f1b-24896d284439" providerId="ADAL" clId="{03346C4B-EDB1-46E9-AAAA-7187216C04DB}" dt="2021-06-15T19:22:11.809" v="20913" actId="1038"/>
          <ac:picMkLst>
            <pc:docMk/>
            <pc:sldMk cId="2608615382" sldId="3317"/>
            <ac:picMk id="5" creationId="{31F44C1A-5E86-4951-81E7-46FE209BB648}"/>
          </ac:picMkLst>
        </pc:picChg>
      </pc:sldChg>
      <pc:sldChg chg="addSp delSp modSp add del mod ord">
        <pc:chgData name="Genaro Troiano" userId="f71c3b0e-ed33-4c9f-9f1b-24896d284439" providerId="ADAL" clId="{03346C4B-EDB1-46E9-AAAA-7187216C04DB}" dt="2021-07-02T12:28:52.748" v="42636" actId="47"/>
        <pc:sldMkLst>
          <pc:docMk/>
          <pc:sldMk cId="1152530446" sldId="3318"/>
        </pc:sldMkLst>
        <pc:spChg chg="add mod">
          <ac:chgData name="Genaro Troiano" userId="f71c3b0e-ed33-4c9f-9f1b-24896d284439" providerId="ADAL" clId="{03346C4B-EDB1-46E9-AAAA-7187216C04DB}" dt="2021-06-09T19:11:58.294" v="4430" actId="1036"/>
          <ac:spMkLst>
            <pc:docMk/>
            <pc:sldMk cId="1152530446" sldId="3318"/>
            <ac:spMk id="25" creationId="{A3041C44-A0F5-42DF-9776-D52152EA61FD}"/>
          </ac:spMkLst>
        </pc:spChg>
        <pc:spChg chg="del">
          <ac:chgData name="Genaro Troiano" userId="f71c3b0e-ed33-4c9f-9f1b-24896d284439" providerId="ADAL" clId="{03346C4B-EDB1-46E9-AAAA-7187216C04DB}" dt="2021-06-09T18:22:08.895" v="2981" actId="478"/>
          <ac:spMkLst>
            <pc:docMk/>
            <pc:sldMk cId="1152530446" sldId="3318"/>
            <ac:spMk id="26" creationId="{87A7948D-2AA9-4A14-B606-ED4713895C87}"/>
          </ac:spMkLst>
        </pc:spChg>
        <pc:spChg chg="add mod">
          <ac:chgData name="Genaro Troiano" userId="f71c3b0e-ed33-4c9f-9f1b-24896d284439" providerId="ADAL" clId="{03346C4B-EDB1-46E9-AAAA-7187216C04DB}" dt="2021-06-15T17:27:51.584" v="20104"/>
          <ac:spMkLst>
            <pc:docMk/>
            <pc:sldMk cId="1152530446" sldId="3318"/>
            <ac:spMk id="26" creationId="{CF6047D8-C308-4139-B8EF-D8C9A9DF31BE}"/>
          </ac:spMkLst>
        </pc:spChg>
        <pc:spChg chg="del">
          <ac:chgData name="Genaro Troiano" userId="f71c3b0e-ed33-4c9f-9f1b-24896d284439" providerId="ADAL" clId="{03346C4B-EDB1-46E9-AAAA-7187216C04DB}" dt="2021-06-09T18:22:08.895" v="2981" actId="478"/>
          <ac:spMkLst>
            <pc:docMk/>
            <pc:sldMk cId="1152530446" sldId="3318"/>
            <ac:spMk id="27" creationId="{F37F1BF7-C31E-40E0-81DC-99C7A0ACCD0F}"/>
          </ac:spMkLst>
        </pc:spChg>
        <pc:spChg chg="add mod">
          <ac:chgData name="Genaro Troiano" userId="f71c3b0e-ed33-4c9f-9f1b-24896d284439" providerId="ADAL" clId="{03346C4B-EDB1-46E9-AAAA-7187216C04DB}" dt="2021-06-15T17:27:51.584" v="20104"/>
          <ac:spMkLst>
            <pc:docMk/>
            <pc:sldMk cId="1152530446" sldId="3318"/>
            <ac:spMk id="27" creationId="{FA6E374F-0809-4667-B88A-1BD7F3B2447A}"/>
          </ac:spMkLst>
        </pc:spChg>
        <pc:spChg chg="add mod">
          <ac:chgData name="Genaro Troiano" userId="f71c3b0e-ed33-4c9f-9f1b-24896d284439" providerId="ADAL" clId="{03346C4B-EDB1-46E9-AAAA-7187216C04DB}" dt="2021-06-16T20:59:00.091" v="29762" actId="6549"/>
          <ac:spMkLst>
            <pc:docMk/>
            <pc:sldMk cId="1152530446" sldId="3318"/>
            <ac:spMk id="29" creationId="{BAA9A7E9-B18B-49D5-B7E3-B7627A50CB05}"/>
          </ac:spMkLst>
        </pc:spChg>
        <pc:spChg chg="add mod">
          <ac:chgData name="Genaro Troiano" userId="f71c3b0e-ed33-4c9f-9f1b-24896d284439" providerId="ADAL" clId="{03346C4B-EDB1-46E9-AAAA-7187216C04DB}" dt="2021-06-15T19:23:26.804" v="20966" actId="20577"/>
          <ac:spMkLst>
            <pc:docMk/>
            <pc:sldMk cId="1152530446" sldId="3318"/>
            <ac:spMk id="31" creationId="{0E377321-C06C-4957-B932-2AD03F72C35A}"/>
          </ac:spMkLst>
        </pc:spChg>
        <pc:spChg chg="add mod">
          <ac:chgData name="Genaro Troiano" userId="f71c3b0e-ed33-4c9f-9f1b-24896d284439" providerId="ADAL" clId="{03346C4B-EDB1-46E9-AAAA-7187216C04DB}" dt="2021-06-09T19:21:52.054" v="4604"/>
          <ac:spMkLst>
            <pc:docMk/>
            <pc:sldMk cId="1152530446" sldId="3318"/>
            <ac:spMk id="33" creationId="{5E91AC6B-EF8C-4D88-8135-659926B6ADA3}"/>
          </ac:spMkLst>
        </pc:spChg>
        <pc:spChg chg="mod">
          <ac:chgData name="Genaro Troiano" userId="f71c3b0e-ed33-4c9f-9f1b-24896d284439" providerId="ADAL" clId="{03346C4B-EDB1-46E9-AAAA-7187216C04DB}" dt="2021-06-16T18:01:07.196" v="26205" actId="14100"/>
          <ac:spMkLst>
            <pc:docMk/>
            <pc:sldMk cId="1152530446" sldId="3318"/>
            <ac:spMk id="52" creationId="{55E6E6B3-96F5-4134-A7B1-9904BA165FA6}"/>
          </ac:spMkLst>
        </pc:spChg>
        <pc:spChg chg="del">
          <ac:chgData name="Genaro Troiano" userId="f71c3b0e-ed33-4c9f-9f1b-24896d284439" providerId="ADAL" clId="{03346C4B-EDB1-46E9-AAAA-7187216C04DB}" dt="2021-06-15T17:27:48.241" v="20102" actId="478"/>
          <ac:spMkLst>
            <pc:docMk/>
            <pc:sldMk cId="1152530446" sldId="3318"/>
            <ac:spMk id="56" creationId="{8DDA8F05-83BA-43D0-8D66-86CD446BB4EC}"/>
          </ac:spMkLst>
        </pc:spChg>
        <pc:spChg chg="del">
          <ac:chgData name="Genaro Troiano" userId="f71c3b0e-ed33-4c9f-9f1b-24896d284439" providerId="ADAL" clId="{03346C4B-EDB1-46E9-AAAA-7187216C04DB}" dt="2021-06-15T17:27:50.102" v="20103" actId="478"/>
          <ac:spMkLst>
            <pc:docMk/>
            <pc:sldMk cId="1152530446" sldId="3318"/>
            <ac:spMk id="63" creationId="{A822AD90-8E3E-43D9-BB3F-ECB464150113}"/>
          </ac:spMkLst>
        </pc:spChg>
        <pc:spChg chg="del">
          <ac:chgData name="Genaro Troiano" userId="f71c3b0e-ed33-4c9f-9f1b-24896d284439" providerId="ADAL" clId="{03346C4B-EDB1-46E9-AAAA-7187216C04DB}" dt="2021-06-09T18:22:08.895" v="2981" actId="478"/>
          <ac:spMkLst>
            <pc:docMk/>
            <pc:sldMk cId="1152530446" sldId="3318"/>
            <ac:spMk id="65" creationId="{18F97738-22A7-4EC8-A38D-A701329035E5}"/>
          </ac:spMkLst>
        </pc:spChg>
        <pc:picChg chg="add mod">
          <ac:chgData name="Genaro Troiano" userId="f71c3b0e-ed33-4c9f-9f1b-24896d284439" providerId="ADAL" clId="{03346C4B-EDB1-46E9-AAAA-7187216C04DB}" dt="2021-06-15T19:23:34.318" v="20967" actId="1076"/>
          <ac:picMkLst>
            <pc:docMk/>
            <pc:sldMk cId="1152530446" sldId="3318"/>
            <ac:picMk id="4" creationId="{9450E5BA-A7FD-4FAF-8416-02ABBF06628A}"/>
          </ac:picMkLst>
        </pc:picChg>
        <pc:picChg chg="add mod">
          <ac:chgData name="Genaro Troiano" userId="f71c3b0e-ed33-4c9f-9f1b-24896d284439" providerId="ADAL" clId="{03346C4B-EDB1-46E9-AAAA-7187216C04DB}" dt="2021-06-09T19:21:52.054" v="4604"/>
          <ac:picMkLst>
            <pc:docMk/>
            <pc:sldMk cId="1152530446" sldId="3318"/>
            <ac:picMk id="32" creationId="{160DBF96-2571-47F8-86B8-5705EA2C6C38}"/>
          </ac:picMkLst>
        </pc:picChg>
        <pc:cxnChg chg="del mod">
          <ac:chgData name="Genaro Troiano" userId="f71c3b0e-ed33-4c9f-9f1b-24896d284439" providerId="ADAL" clId="{03346C4B-EDB1-46E9-AAAA-7187216C04DB}" dt="2021-06-09T18:22:08.895" v="2981" actId="478"/>
          <ac:cxnSpMkLst>
            <pc:docMk/>
            <pc:sldMk cId="1152530446" sldId="3318"/>
            <ac:cxnSpMk id="28" creationId="{7F01E59D-77BB-4E01-8256-D935DB146CD1}"/>
          </ac:cxnSpMkLst>
        </pc:cxnChg>
        <pc:cxnChg chg="add mod">
          <ac:chgData name="Genaro Troiano" userId="f71c3b0e-ed33-4c9f-9f1b-24896d284439" providerId="ADAL" clId="{03346C4B-EDB1-46E9-AAAA-7187216C04DB}" dt="2021-06-09T19:11:58.294" v="4430" actId="1036"/>
          <ac:cxnSpMkLst>
            <pc:docMk/>
            <pc:sldMk cId="1152530446" sldId="3318"/>
            <ac:cxnSpMk id="30" creationId="{40416B1E-FFF3-4043-9534-FDBFADDE7AD9}"/>
          </ac:cxnSpMkLst>
        </pc:cxnChg>
      </pc:sldChg>
      <pc:sldChg chg="addSp delSp modSp add del mod ord">
        <pc:chgData name="Genaro Troiano" userId="f71c3b0e-ed33-4c9f-9f1b-24896d284439" providerId="ADAL" clId="{03346C4B-EDB1-46E9-AAAA-7187216C04DB}" dt="2021-07-02T12:28:53.238" v="42637" actId="47"/>
        <pc:sldMkLst>
          <pc:docMk/>
          <pc:sldMk cId="1192873114" sldId="3319"/>
        </pc:sldMkLst>
        <pc:spChg chg="add del mod">
          <ac:chgData name="Genaro Troiano" userId="f71c3b0e-ed33-4c9f-9f1b-24896d284439" providerId="ADAL" clId="{03346C4B-EDB1-46E9-AAAA-7187216C04DB}" dt="2021-06-15T17:40:10.496" v="20529" actId="478"/>
          <ac:spMkLst>
            <pc:docMk/>
            <pc:sldMk cId="1192873114" sldId="3319"/>
            <ac:spMk id="25" creationId="{886C726A-6935-4796-90EE-60B2DABF36D6}"/>
          </ac:spMkLst>
        </pc:spChg>
        <pc:spChg chg="del">
          <ac:chgData name="Genaro Troiano" userId="f71c3b0e-ed33-4c9f-9f1b-24896d284439" providerId="ADAL" clId="{03346C4B-EDB1-46E9-AAAA-7187216C04DB}" dt="2021-06-09T18:27:53.203" v="3217" actId="478"/>
          <ac:spMkLst>
            <pc:docMk/>
            <pc:sldMk cId="1192873114" sldId="3319"/>
            <ac:spMk id="25" creationId="{A3041C44-A0F5-42DF-9776-D52152EA61FD}"/>
          </ac:spMkLst>
        </pc:spChg>
        <pc:spChg chg="add del mod">
          <ac:chgData name="Genaro Troiano" userId="f71c3b0e-ed33-4c9f-9f1b-24896d284439" providerId="ADAL" clId="{03346C4B-EDB1-46E9-AAAA-7187216C04DB}" dt="2021-06-15T17:40:12.496" v="20530" actId="478"/>
          <ac:spMkLst>
            <pc:docMk/>
            <pc:sldMk cId="1192873114" sldId="3319"/>
            <ac:spMk id="26" creationId="{8D76B473-889A-448A-AA39-83EEE2ADBC45}"/>
          </ac:spMkLst>
        </pc:spChg>
        <pc:spChg chg="add del mod">
          <ac:chgData name="Genaro Troiano" userId="f71c3b0e-ed33-4c9f-9f1b-24896d284439" providerId="ADAL" clId="{03346C4B-EDB1-46E9-AAAA-7187216C04DB}" dt="2021-06-09T18:27:50.284" v="3216"/>
          <ac:spMkLst>
            <pc:docMk/>
            <pc:sldMk cId="1192873114" sldId="3319"/>
            <ac:spMk id="26" creationId="{99E4DD3B-6E7F-41AF-A44C-F38236896941}"/>
          </ac:spMkLst>
        </pc:spChg>
        <pc:spChg chg="add mod">
          <ac:chgData name="Genaro Troiano" userId="f71c3b0e-ed33-4c9f-9f1b-24896d284439" providerId="ADAL" clId="{03346C4B-EDB1-46E9-AAAA-7187216C04DB}" dt="2021-06-15T17:40:22.305" v="20531"/>
          <ac:spMkLst>
            <pc:docMk/>
            <pc:sldMk cId="1192873114" sldId="3319"/>
            <ac:spMk id="27" creationId="{5BD5C5C8-39A0-42B2-A933-03FAC6AE3421}"/>
          </ac:spMkLst>
        </pc:spChg>
        <pc:spChg chg="add del mod">
          <ac:chgData name="Genaro Troiano" userId="f71c3b0e-ed33-4c9f-9f1b-24896d284439" providerId="ADAL" clId="{03346C4B-EDB1-46E9-AAAA-7187216C04DB}" dt="2021-06-09T18:27:50.284" v="3216"/>
          <ac:spMkLst>
            <pc:docMk/>
            <pc:sldMk cId="1192873114" sldId="3319"/>
            <ac:spMk id="27" creationId="{A044FDDA-38FE-44D1-AE71-CA62D7175A13}"/>
          </ac:spMkLst>
        </pc:spChg>
        <pc:spChg chg="add mod">
          <ac:chgData name="Genaro Troiano" userId="f71c3b0e-ed33-4c9f-9f1b-24896d284439" providerId="ADAL" clId="{03346C4B-EDB1-46E9-AAAA-7187216C04DB}" dt="2021-06-15T17:40:22.305" v="20531"/>
          <ac:spMkLst>
            <pc:docMk/>
            <pc:sldMk cId="1192873114" sldId="3319"/>
            <ac:spMk id="28" creationId="{6C41D158-C9BB-4346-A2C6-3488948D8B6F}"/>
          </ac:spMkLst>
        </pc:spChg>
        <pc:spChg chg="del">
          <ac:chgData name="Genaro Troiano" userId="f71c3b0e-ed33-4c9f-9f1b-24896d284439" providerId="ADAL" clId="{03346C4B-EDB1-46E9-AAAA-7187216C04DB}" dt="2021-06-09T18:27:53.203" v="3217" actId="478"/>
          <ac:spMkLst>
            <pc:docMk/>
            <pc:sldMk cId="1192873114" sldId="3319"/>
            <ac:spMk id="29" creationId="{BAA9A7E9-B18B-49D5-B7E3-B7627A50CB05}"/>
          </ac:spMkLst>
        </pc:spChg>
        <pc:spChg chg="del">
          <ac:chgData name="Genaro Troiano" userId="f71c3b0e-ed33-4c9f-9f1b-24896d284439" providerId="ADAL" clId="{03346C4B-EDB1-46E9-AAAA-7187216C04DB}" dt="2021-06-09T18:27:53.203" v="3217" actId="478"/>
          <ac:spMkLst>
            <pc:docMk/>
            <pc:sldMk cId="1192873114" sldId="3319"/>
            <ac:spMk id="31" creationId="{0E377321-C06C-4957-B932-2AD03F72C35A}"/>
          </ac:spMkLst>
        </pc:spChg>
        <pc:spChg chg="add del mod">
          <ac:chgData name="Genaro Troiano" userId="f71c3b0e-ed33-4c9f-9f1b-24896d284439" providerId="ADAL" clId="{03346C4B-EDB1-46E9-AAAA-7187216C04DB}" dt="2021-06-09T18:27:50.284" v="3216"/>
          <ac:spMkLst>
            <pc:docMk/>
            <pc:sldMk cId="1192873114" sldId="3319"/>
            <ac:spMk id="32" creationId="{1D46A66F-3A75-4D09-849C-E3F1F9FCAB72}"/>
          </ac:spMkLst>
        </pc:spChg>
        <pc:spChg chg="add mod">
          <ac:chgData name="Genaro Troiano" userId="f71c3b0e-ed33-4c9f-9f1b-24896d284439" providerId="ADAL" clId="{03346C4B-EDB1-46E9-AAAA-7187216C04DB}" dt="2021-06-09T18:27:59.823" v="3253" actId="1036"/>
          <ac:spMkLst>
            <pc:docMk/>
            <pc:sldMk cId="1192873114" sldId="3319"/>
            <ac:spMk id="33" creationId="{825C775B-B197-4CE1-824E-5C33457D8470}"/>
          </ac:spMkLst>
        </pc:spChg>
        <pc:spChg chg="add mod">
          <ac:chgData name="Genaro Troiano" userId="f71c3b0e-ed33-4c9f-9f1b-24896d284439" providerId="ADAL" clId="{03346C4B-EDB1-46E9-AAAA-7187216C04DB}" dt="2021-06-16T20:59:10.580" v="29764" actId="20577"/>
          <ac:spMkLst>
            <pc:docMk/>
            <pc:sldMk cId="1192873114" sldId="3319"/>
            <ac:spMk id="34" creationId="{D5475CDB-3243-4CA0-ABDF-E0E4477BE834}"/>
          </ac:spMkLst>
        </pc:spChg>
        <pc:spChg chg="add mod">
          <ac:chgData name="Genaro Troiano" userId="f71c3b0e-ed33-4c9f-9f1b-24896d284439" providerId="ADAL" clId="{03346C4B-EDB1-46E9-AAAA-7187216C04DB}" dt="2021-06-15T19:24:01.822" v="20975" actId="20577"/>
          <ac:spMkLst>
            <pc:docMk/>
            <pc:sldMk cId="1192873114" sldId="3319"/>
            <ac:spMk id="36" creationId="{31BFF558-2251-4482-8CD6-EAA5FD9B0214}"/>
          </ac:spMkLst>
        </pc:spChg>
        <pc:spChg chg="add mod">
          <ac:chgData name="Genaro Troiano" userId="f71c3b0e-ed33-4c9f-9f1b-24896d284439" providerId="ADAL" clId="{03346C4B-EDB1-46E9-AAAA-7187216C04DB}" dt="2021-06-09T19:22:55.511" v="4671" actId="20577"/>
          <ac:spMkLst>
            <pc:docMk/>
            <pc:sldMk cId="1192873114" sldId="3319"/>
            <ac:spMk id="38" creationId="{9EB3D055-3775-415B-8985-B224CD9E1C1D}"/>
          </ac:spMkLst>
        </pc:spChg>
        <pc:spChg chg="mod">
          <ac:chgData name="Genaro Troiano" userId="f71c3b0e-ed33-4c9f-9f1b-24896d284439" providerId="ADAL" clId="{03346C4B-EDB1-46E9-AAAA-7187216C04DB}" dt="2021-06-21T12:51:03.346" v="34589" actId="6549"/>
          <ac:spMkLst>
            <pc:docMk/>
            <pc:sldMk cId="1192873114" sldId="3319"/>
            <ac:spMk id="52" creationId="{55E6E6B3-96F5-4134-A7B1-9904BA165FA6}"/>
          </ac:spMkLst>
        </pc:spChg>
        <pc:spChg chg="del">
          <ac:chgData name="Genaro Troiano" userId="f71c3b0e-ed33-4c9f-9f1b-24896d284439" providerId="ADAL" clId="{03346C4B-EDB1-46E9-AAAA-7187216C04DB}" dt="2021-06-15T17:28:44.782" v="20121" actId="478"/>
          <ac:spMkLst>
            <pc:docMk/>
            <pc:sldMk cId="1192873114" sldId="3319"/>
            <ac:spMk id="56" creationId="{8DDA8F05-83BA-43D0-8D66-86CD446BB4EC}"/>
          </ac:spMkLst>
        </pc:spChg>
        <pc:spChg chg="del">
          <ac:chgData name="Genaro Troiano" userId="f71c3b0e-ed33-4c9f-9f1b-24896d284439" providerId="ADAL" clId="{03346C4B-EDB1-46E9-AAAA-7187216C04DB}" dt="2021-06-15T17:28:47.272" v="20122" actId="478"/>
          <ac:spMkLst>
            <pc:docMk/>
            <pc:sldMk cId="1192873114" sldId="3319"/>
            <ac:spMk id="63" creationId="{A822AD90-8E3E-43D9-BB3F-ECB464150113}"/>
          </ac:spMkLst>
        </pc:spChg>
        <pc:picChg chg="add mod">
          <ac:chgData name="Genaro Troiano" userId="f71c3b0e-ed33-4c9f-9f1b-24896d284439" providerId="ADAL" clId="{03346C4B-EDB1-46E9-AAAA-7187216C04DB}" dt="2021-06-15T19:24:34.431" v="20978" actId="1076"/>
          <ac:picMkLst>
            <pc:docMk/>
            <pc:sldMk cId="1192873114" sldId="3319"/>
            <ac:picMk id="4" creationId="{7A20E7CA-01D2-4321-8A7C-167FC6A8AD67}"/>
          </ac:picMkLst>
        </pc:picChg>
        <pc:picChg chg="add mod">
          <ac:chgData name="Genaro Troiano" userId="f71c3b0e-ed33-4c9f-9f1b-24896d284439" providerId="ADAL" clId="{03346C4B-EDB1-46E9-AAAA-7187216C04DB}" dt="2021-06-09T19:22:09.041" v="4607"/>
          <ac:picMkLst>
            <pc:docMk/>
            <pc:sldMk cId="1192873114" sldId="3319"/>
            <ac:picMk id="37" creationId="{E4466145-65A2-4772-AB09-57BC3B0CE953}"/>
          </ac:picMkLst>
        </pc:picChg>
        <pc:cxnChg chg="add del mod">
          <ac:chgData name="Genaro Troiano" userId="f71c3b0e-ed33-4c9f-9f1b-24896d284439" providerId="ADAL" clId="{03346C4B-EDB1-46E9-AAAA-7187216C04DB}" dt="2021-06-16T18:40:37.177" v="27648"/>
          <ac:cxnSpMkLst>
            <pc:docMk/>
            <pc:sldMk cId="1192873114" sldId="3319"/>
            <ac:cxnSpMk id="25" creationId="{C038D3E3-8320-473D-89D1-136EBAD8B201}"/>
          </ac:cxnSpMkLst>
        </pc:cxnChg>
        <pc:cxnChg chg="add del mod">
          <ac:chgData name="Genaro Troiano" userId="f71c3b0e-ed33-4c9f-9f1b-24896d284439" providerId="ADAL" clId="{03346C4B-EDB1-46E9-AAAA-7187216C04DB}" dt="2021-06-09T18:27:50.284" v="3216"/>
          <ac:cxnSpMkLst>
            <pc:docMk/>
            <pc:sldMk cId="1192873114" sldId="3319"/>
            <ac:cxnSpMk id="28" creationId="{2E791F4C-7C8E-46F8-8E11-B7004C28F516}"/>
          </ac:cxnSpMkLst>
        </pc:cxnChg>
        <pc:cxnChg chg="del mod">
          <ac:chgData name="Genaro Troiano" userId="f71c3b0e-ed33-4c9f-9f1b-24896d284439" providerId="ADAL" clId="{03346C4B-EDB1-46E9-AAAA-7187216C04DB}" dt="2021-06-09T18:27:53.203" v="3217" actId="478"/>
          <ac:cxnSpMkLst>
            <pc:docMk/>
            <pc:sldMk cId="1192873114" sldId="3319"/>
            <ac:cxnSpMk id="30" creationId="{40416B1E-FFF3-4043-9534-FDBFADDE7AD9}"/>
          </ac:cxnSpMkLst>
        </pc:cxnChg>
        <pc:cxnChg chg="add mod">
          <ac:chgData name="Genaro Troiano" userId="f71c3b0e-ed33-4c9f-9f1b-24896d284439" providerId="ADAL" clId="{03346C4B-EDB1-46E9-AAAA-7187216C04DB}" dt="2021-06-09T18:27:59.823" v="3253" actId="1036"/>
          <ac:cxnSpMkLst>
            <pc:docMk/>
            <pc:sldMk cId="1192873114" sldId="3319"/>
            <ac:cxnSpMk id="35" creationId="{9ED87F6D-507A-4853-BB3F-4DB146EEC0C7}"/>
          </ac:cxnSpMkLst>
        </pc:cxnChg>
      </pc:sldChg>
      <pc:sldChg chg="addSp delSp modSp add del mod">
        <pc:chgData name="Genaro Troiano" userId="f71c3b0e-ed33-4c9f-9f1b-24896d284439" providerId="ADAL" clId="{03346C4B-EDB1-46E9-AAAA-7187216C04DB}" dt="2021-06-15T17:40:42.775" v="20533" actId="47"/>
        <pc:sldMkLst>
          <pc:docMk/>
          <pc:sldMk cId="3355866607" sldId="3320"/>
        </pc:sldMkLst>
        <pc:spChg chg="add mod">
          <ac:chgData name="Genaro Troiano" userId="f71c3b0e-ed33-4c9f-9f1b-24896d284439" providerId="ADAL" clId="{03346C4B-EDB1-46E9-AAAA-7187216C04DB}" dt="2021-06-09T18:40:07.619" v="3799" actId="1036"/>
          <ac:spMkLst>
            <pc:docMk/>
            <pc:sldMk cId="3355866607" sldId="3320"/>
            <ac:spMk id="25" creationId="{1E4DC3FC-965F-4C6A-8F19-746776F18ABA}"/>
          </ac:spMkLst>
        </pc:spChg>
        <pc:spChg chg="add mod">
          <ac:chgData name="Genaro Troiano" userId="f71c3b0e-ed33-4c9f-9f1b-24896d284439" providerId="ADAL" clId="{03346C4B-EDB1-46E9-AAAA-7187216C04DB}" dt="2021-06-09T18:40:07.619" v="3799" actId="1036"/>
          <ac:spMkLst>
            <pc:docMk/>
            <pc:sldMk cId="3355866607" sldId="3320"/>
            <ac:spMk id="26" creationId="{18D52985-E797-4F5D-B706-49DC9AA37F4C}"/>
          </ac:spMkLst>
        </pc:spChg>
        <pc:spChg chg="add mod">
          <ac:chgData name="Genaro Troiano" userId="f71c3b0e-ed33-4c9f-9f1b-24896d284439" providerId="ADAL" clId="{03346C4B-EDB1-46E9-AAAA-7187216C04DB}" dt="2021-06-09T18:40:07.619" v="3799" actId="1036"/>
          <ac:spMkLst>
            <pc:docMk/>
            <pc:sldMk cId="3355866607" sldId="3320"/>
            <ac:spMk id="28" creationId="{9D339FB6-B296-4303-9851-A451B380B366}"/>
          </ac:spMkLst>
        </pc:spChg>
        <pc:spChg chg="add mod">
          <ac:chgData name="Genaro Troiano" userId="f71c3b0e-ed33-4c9f-9f1b-24896d284439" providerId="ADAL" clId="{03346C4B-EDB1-46E9-AAAA-7187216C04DB}" dt="2021-06-09T19:23:08.549" v="4672"/>
          <ac:spMkLst>
            <pc:docMk/>
            <pc:sldMk cId="3355866607" sldId="3320"/>
            <ac:spMk id="30" creationId="{0D50AF68-5E6A-4F03-9930-F01F6149AD83}"/>
          </ac:spMkLst>
        </pc:spChg>
        <pc:spChg chg="del">
          <ac:chgData name="Genaro Troiano" userId="f71c3b0e-ed33-4c9f-9f1b-24896d284439" providerId="ADAL" clId="{03346C4B-EDB1-46E9-AAAA-7187216C04DB}" dt="2021-06-09T18:39:58.996" v="3767" actId="478"/>
          <ac:spMkLst>
            <pc:docMk/>
            <pc:sldMk cId="3355866607" sldId="3320"/>
            <ac:spMk id="33" creationId="{825C775B-B197-4CE1-824E-5C33457D8470}"/>
          </ac:spMkLst>
        </pc:spChg>
        <pc:spChg chg="del">
          <ac:chgData name="Genaro Troiano" userId="f71c3b0e-ed33-4c9f-9f1b-24896d284439" providerId="ADAL" clId="{03346C4B-EDB1-46E9-AAAA-7187216C04DB}" dt="2021-06-09T18:39:58.996" v="3767" actId="478"/>
          <ac:spMkLst>
            <pc:docMk/>
            <pc:sldMk cId="3355866607" sldId="3320"/>
            <ac:spMk id="34" creationId="{D5475CDB-3243-4CA0-ABDF-E0E4477BE834}"/>
          </ac:spMkLst>
        </pc:spChg>
        <pc:spChg chg="del">
          <ac:chgData name="Genaro Troiano" userId="f71c3b0e-ed33-4c9f-9f1b-24896d284439" providerId="ADAL" clId="{03346C4B-EDB1-46E9-AAAA-7187216C04DB}" dt="2021-06-09T18:39:58.996" v="3767" actId="478"/>
          <ac:spMkLst>
            <pc:docMk/>
            <pc:sldMk cId="3355866607" sldId="3320"/>
            <ac:spMk id="36" creationId="{31BFF558-2251-4482-8CD6-EAA5FD9B0214}"/>
          </ac:spMkLst>
        </pc:spChg>
        <pc:spChg chg="mod">
          <ac:chgData name="Genaro Troiano" userId="f71c3b0e-ed33-4c9f-9f1b-24896d284439" providerId="ADAL" clId="{03346C4B-EDB1-46E9-AAAA-7187216C04DB}" dt="2021-06-09T19:07:17.126" v="4415"/>
          <ac:spMkLst>
            <pc:docMk/>
            <pc:sldMk cId="3355866607" sldId="3320"/>
            <ac:spMk id="52" creationId="{55E6E6B3-96F5-4134-A7B1-9904BA165FA6}"/>
          </ac:spMkLst>
        </pc:spChg>
        <pc:spChg chg="mod">
          <ac:chgData name="Genaro Troiano" userId="f71c3b0e-ed33-4c9f-9f1b-24896d284439" providerId="ADAL" clId="{03346C4B-EDB1-46E9-AAAA-7187216C04DB}" dt="2021-06-15T17:40:40.179" v="20532" actId="6549"/>
          <ac:spMkLst>
            <pc:docMk/>
            <pc:sldMk cId="3355866607" sldId="3320"/>
            <ac:spMk id="56" creationId="{8DDA8F05-83BA-43D0-8D66-86CD446BB4EC}"/>
          </ac:spMkLst>
        </pc:spChg>
        <pc:picChg chg="add mod">
          <ac:chgData name="Genaro Troiano" userId="f71c3b0e-ed33-4c9f-9f1b-24896d284439" providerId="ADAL" clId="{03346C4B-EDB1-46E9-AAAA-7187216C04DB}" dt="2021-06-09T19:23:08.549" v="4672"/>
          <ac:picMkLst>
            <pc:docMk/>
            <pc:sldMk cId="3355866607" sldId="3320"/>
            <ac:picMk id="29" creationId="{1D3FFDD4-2085-4F3B-949C-A1D9ED8B7948}"/>
          </ac:picMkLst>
        </pc:picChg>
        <pc:cxnChg chg="add mod">
          <ac:chgData name="Genaro Troiano" userId="f71c3b0e-ed33-4c9f-9f1b-24896d284439" providerId="ADAL" clId="{03346C4B-EDB1-46E9-AAAA-7187216C04DB}" dt="2021-06-09T18:40:07.619" v="3799" actId="1036"/>
          <ac:cxnSpMkLst>
            <pc:docMk/>
            <pc:sldMk cId="3355866607" sldId="3320"/>
            <ac:cxnSpMk id="27" creationId="{7DDE1B2B-F6EA-4FDF-94DB-52176987909F}"/>
          </ac:cxnSpMkLst>
        </pc:cxnChg>
        <pc:cxnChg chg="del mod">
          <ac:chgData name="Genaro Troiano" userId="f71c3b0e-ed33-4c9f-9f1b-24896d284439" providerId="ADAL" clId="{03346C4B-EDB1-46E9-AAAA-7187216C04DB}" dt="2021-06-09T18:39:58.996" v="3767" actId="478"/>
          <ac:cxnSpMkLst>
            <pc:docMk/>
            <pc:sldMk cId="3355866607" sldId="3320"/>
            <ac:cxnSpMk id="35" creationId="{9ED87F6D-507A-4853-BB3F-4DB146EEC0C7}"/>
          </ac:cxnSpMkLst>
        </pc:cxnChg>
      </pc:sldChg>
      <pc:sldChg chg="add del">
        <pc:chgData name="Genaro Troiano" userId="f71c3b0e-ed33-4c9f-9f1b-24896d284439" providerId="ADAL" clId="{03346C4B-EDB1-46E9-AAAA-7187216C04DB}" dt="2021-07-02T12:29:03.168" v="42654" actId="47"/>
        <pc:sldMkLst>
          <pc:docMk/>
          <pc:sldMk cId="2128817229" sldId="3321"/>
        </pc:sldMkLst>
      </pc:sldChg>
      <pc:sldChg chg="addSp delSp modSp add del mod">
        <pc:chgData name="Genaro Troiano" userId="f71c3b0e-ed33-4c9f-9f1b-24896d284439" providerId="ADAL" clId="{03346C4B-EDB1-46E9-AAAA-7187216C04DB}" dt="2021-06-15T17:40:56.407" v="20534" actId="47"/>
        <pc:sldMkLst>
          <pc:docMk/>
          <pc:sldMk cId="2810325865" sldId="3321"/>
        </pc:sldMkLst>
        <pc:spChg chg="del">
          <ac:chgData name="Genaro Troiano" userId="f71c3b0e-ed33-4c9f-9f1b-24896d284439" providerId="ADAL" clId="{03346C4B-EDB1-46E9-AAAA-7187216C04DB}" dt="2021-06-09T18:47:41.147" v="3913" actId="478"/>
          <ac:spMkLst>
            <pc:docMk/>
            <pc:sldMk cId="2810325865" sldId="3321"/>
            <ac:spMk id="25" creationId="{1E4DC3FC-965F-4C6A-8F19-746776F18ABA}"/>
          </ac:spMkLst>
        </pc:spChg>
        <pc:spChg chg="del">
          <ac:chgData name="Genaro Troiano" userId="f71c3b0e-ed33-4c9f-9f1b-24896d284439" providerId="ADAL" clId="{03346C4B-EDB1-46E9-AAAA-7187216C04DB}" dt="2021-06-09T18:47:41.147" v="3913" actId="478"/>
          <ac:spMkLst>
            <pc:docMk/>
            <pc:sldMk cId="2810325865" sldId="3321"/>
            <ac:spMk id="26" creationId="{18D52985-E797-4F5D-B706-49DC9AA37F4C}"/>
          </ac:spMkLst>
        </pc:spChg>
        <pc:spChg chg="del">
          <ac:chgData name="Genaro Troiano" userId="f71c3b0e-ed33-4c9f-9f1b-24896d284439" providerId="ADAL" clId="{03346C4B-EDB1-46E9-AAAA-7187216C04DB}" dt="2021-06-09T18:47:41.147" v="3913" actId="478"/>
          <ac:spMkLst>
            <pc:docMk/>
            <pc:sldMk cId="2810325865" sldId="3321"/>
            <ac:spMk id="28" creationId="{9D339FB6-B296-4303-9851-A451B380B366}"/>
          </ac:spMkLst>
        </pc:spChg>
        <pc:spChg chg="add mod">
          <ac:chgData name="Genaro Troiano" userId="f71c3b0e-ed33-4c9f-9f1b-24896d284439" providerId="ADAL" clId="{03346C4B-EDB1-46E9-AAAA-7187216C04DB}" dt="2021-06-09T18:48:04.519" v="3948" actId="1035"/>
          <ac:spMkLst>
            <pc:docMk/>
            <pc:sldMk cId="2810325865" sldId="3321"/>
            <ac:spMk id="29" creationId="{0EE3654B-9E96-463A-87B7-DCFF2145D274}"/>
          </ac:spMkLst>
        </pc:spChg>
        <pc:spChg chg="add mod">
          <ac:chgData name="Genaro Troiano" userId="f71c3b0e-ed33-4c9f-9f1b-24896d284439" providerId="ADAL" clId="{03346C4B-EDB1-46E9-AAAA-7187216C04DB}" dt="2021-06-09T18:48:04.519" v="3948" actId="1035"/>
          <ac:spMkLst>
            <pc:docMk/>
            <pc:sldMk cId="2810325865" sldId="3321"/>
            <ac:spMk id="30" creationId="{F7BCC189-ED4D-4C19-B5AF-C579A51E672B}"/>
          </ac:spMkLst>
        </pc:spChg>
        <pc:spChg chg="add mod">
          <ac:chgData name="Genaro Troiano" userId="f71c3b0e-ed33-4c9f-9f1b-24896d284439" providerId="ADAL" clId="{03346C4B-EDB1-46E9-AAAA-7187216C04DB}" dt="2021-06-09T18:50:24.914" v="3971"/>
          <ac:spMkLst>
            <pc:docMk/>
            <pc:sldMk cId="2810325865" sldId="3321"/>
            <ac:spMk id="32" creationId="{5A4A0474-DC64-4078-99FB-CB92E49C6B88}"/>
          </ac:spMkLst>
        </pc:spChg>
        <pc:spChg chg="add mod">
          <ac:chgData name="Genaro Troiano" userId="f71c3b0e-ed33-4c9f-9f1b-24896d284439" providerId="ADAL" clId="{03346C4B-EDB1-46E9-AAAA-7187216C04DB}" dt="2021-06-09T19:23:15.457" v="4673"/>
          <ac:spMkLst>
            <pc:docMk/>
            <pc:sldMk cId="2810325865" sldId="3321"/>
            <ac:spMk id="34" creationId="{96FEEB8F-31B2-41D6-85BA-DD20FED3D2BE}"/>
          </ac:spMkLst>
        </pc:spChg>
        <pc:spChg chg="mod">
          <ac:chgData name="Genaro Troiano" userId="f71c3b0e-ed33-4c9f-9f1b-24896d284439" providerId="ADAL" clId="{03346C4B-EDB1-46E9-AAAA-7187216C04DB}" dt="2021-06-09T18:52:16.019" v="4027" actId="6549"/>
          <ac:spMkLst>
            <pc:docMk/>
            <pc:sldMk cId="2810325865" sldId="3321"/>
            <ac:spMk id="52" creationId="{55E6E6B3-96F5-4134-A7B1-9904BA165FA6}"/>
          </ac:spMkLst>
        </pc:spChg>
        <pc:picChg chg="add mod">
          <ac:chgData name="Genaro Troiano" userId="f71c3b0e-ed33-4c9f-9f1b-24896d284439" providerId="ADAL" clId="{03346C4B-EDB1-46E9-AAAA-7187216C04DB}" dt="2021-06-09T19:23:15.457" v="4673"/>
          <ac:picMkLst>
            <pc:docMk/>
            <pc:sldMk cId="2810325865" sldId="3321"/>
            <ac:picMk id="33" creationId="{4CB6387D-F10E-4C5C-8D46-E9B4DF939F27}"/>
          </ac:picMkLst>
        </pc:picChg>
        <pc:cxnChg chg="del mod">
          <ac:chgData name="Genaro Troiano" userId="f71c3b0e-ed33-4c9f-9f1b-24896d284439" providerId="ADAL" clId="{03346C4B-EDB1-46E9-AAAA-7187216C04DB}" dt="2021-06-09T18:47:41.147" v="3913" actId="478"/>
          <ac:cxnSpMkLst>
            <pc:docMk/>
            <pc:sldMk cId="2810325865" sldId="3321"/>
            <ac:cxnSpMk id="27" creationId="{7DDE1B2B-F6EA-4FDF-94DB-52176987909F}"/>
          </ac:cxnSpMkLst>
        </pc:cxnChg>
        <pc:cxnChg chg="add mod">
          <ac:chgData name="Genaro Troiano" userId="f71c3b0e-ed33-4c9f-9f1b-24896d284439" providerId="ADAL" clId="{03346C4B-EDB1-46E9-AAAA-7187216C04DB}" dt="2021-06-09T18:48:04.519" v="3948" actId="1035"/>
          <ac:cxnSpMkLst>
            <pc:docMk/>
            <pc:sldMk cId="2810325865" sldId="3321"/>
            <ac:cxnSpMk id="31" creationId="{470863FC-8020-4B3B-953E-99633E575ECF}"/>
          </ac:cxnSpMkLst>
        </pc:cxnChg>
      </pc:sldChg>
      <pc:sldChg chg="addSp delSp modSp add del mod">
        <pc:chgData name="Genaro Troiano" userId="f71c3b0e-ed33-4c9f-9f1b-24896d284439" providerId="ADAL" clId="{03346C4B-EDB1-46E9-AAAA-7187216C04DB}" dt="2021-06-15T17:41:16.140" v="20537" actId="47"/>
        <pc:sldMkLst>
          <pc:docMk/>
          <pc:sldMk cId="1820515438" sldId="3322"/>
        </pc:sldMkLst>
        <pc:spChg chg="add del mod">
          <ac:chgData name="Genaro Troiano" userId="f71c3b0e-ed33-4c9f-9f1b-24896d284439" providerId="ADAL" clId="{03346C4B-EDB1-46E9-AAAA-7187216C04DB}" dt="2021-06-09T18:55:18.788" v="4096" actId="478"/>
          <ac:spMkLst>
            <pc:docMk/>
            <pc:sldMk cId="1820515438" sldId="3322"/>
            <ac:spMk id="25" creationId="{78EE7B3D-52DE-4A85-8CC5-5467B9E8F098}"/>
          </ac:spMkLst>
        </pc:spChg>
        <pc:spChg chg="add del mod">
          <ac:chgData name="Genaro Troiano" userId="f71c3b0e-ed33-4c9f-9f1b-24896d284439" providerId="ADAL" clId="{03346C4B-EDB1-46E9-AAAA-7187216C04DB}" dt="2021-06-09T18:55:18.788" v="4096" actId="478"/>
          <ac:spMkLst>
            <pc:docMk/>
            <pc:sldMk cId="1820515438" sldId="3322"/>
            <ac:spMk id="26" creationId="{29F2FC0C-68AE-4D60-AE29-4776BEAF65E8}"/>
          </ac:spMkLst>
        </pc:spChg>
        <pc:spChg chg="add del mod">
          <ac:chgData name="Genaro Troiano" userId="f71c3b0e-ed33-4c9f-9f1b-24896d284439" providerId="ADAL" clId="{03346C4B-EDB1-46E9-AAAA-7187216C04DB}" dt="2021-06-09T18:55:18.788" v="4096" actId="478"/>
          <ac:spMkLst>
            <pc:docMk/>
            <pc:sldMk cId="1820515438" sldId="3322"/>
            <ac:spMk id="28" creationId="{D0E2A684-ABD9-4BBE-AF4D-69415424886D}"/>
          </ac:spMkLst>
        </pc:spChg>
        <pc:spChg chg="del">
          <ac:chgData name="Genaro Troiano" userId="f71c3b0e-ed33-4c9f-9f1b-24896d284439" providerId="ADAL" clId="{03346C4B-EDB1-46E9-AAAA-7187216C04DB}" dt="2021-06-09T18:53:18.785" v="4029" actId="478"/>
          <ac:spMkLst>
            <pc:docMk/>
            <pc:sldMk cId="1820515438" sldId="3322"/>
            <ac:spMk id="29" creationId="{0EE3654B-9E96-463A-87B7-DCFF2145D274}"/>
          </ac:spMkLst>
        </pc:spChg>
        <pc:spChg chg="del">
          <ac:chgData name="Genaro Troiano" userId="f71c3b0e-ed33-4c9f-9f1b-24896d284439" providerId="ADAL" clId="{03346C4B-EDB1-46E9-AAAA-7187216C04DB}" dt="2021-06-09T18:53:18.785" v="4029" actId="478"/>
          <ac:spMkLst>
            <pc:docMk/>
            <pc:sldMk cId="1820515438" sldId="3322"/>
            <ac:spMk id="30" creationId="{F7BCC189-ED4D-4C19-B5AF-C579A51E672B}"/>
          </ac:spMkLst>
        </pc:spChg>
        <pc:spChg chg="del">
          <ac:chgData name="Genaro Troiano" userId="f71c3b0e-ed33-4c9f-9f1b-24896d284439" providerId="ADAL" clId="{03346C4B-EDB1-46E9-AAAA-7187216C04DB}" dt="2021-06-09T18:53:18.785" v="4029" actId="478"/>
          <ac:spMkLst>
            <pc:docMk/>
            <pc:sldMk cId="1820515438" sldId="3322"/>
            <ac:spMk id="32" creationId="{5A4A0474-DC64-4078-99FB-CB92E49C6B88}"/>
          </ac:spMkLst>
        </pc:spChg>
        <pc:spChg chg="add mod">
          <ac:chgData name="Genaro Troiano" userId="f71c3b0e-ed33-4c9f-9f1b-24896d284439" providerId="ADAL" clId="{03346C4B-EDB1-46E9-AAAA-7187216C04DB}" dt="2021-06-09T18:56:03.060" v="4135" actId="1035"/>
          <ac:spMkLst>
            <pc:docMk/>
            <pc:sldMk cId="1820515438" sldId="3322"/>
            <ac:spMk id="33" creationId="{8B90C875-0C1D-4E1B-8A63-C3B7C14A6E53}"/>
          </ac:spMkLst>
        </pc:spChg>
        <pc:spChg chg="add mod">
          <ac:chgData name="Genaro Troiano" userId="f71c3b0e-ed33-4c9f-9f1b-24896d284439" providerId="ADAL" clId="{03346C4B-EDB1-46E9-AAAA-7187216C04DB}" dt="2021-06-09T18:56:03.060" v="4135" actId="1035"/>
          <ac:spMkLst>
            <pc:docMk/>
            <pc:sldMk cId="1820515438" sldId="3322"/>
            <ac:spMk id="34" creationId="{AA5AF491-F9C8-4713-A5A5-A98CE4468A29}"/>
          </ac:spMkLst>
        </pc:spChg>
        <pc:spChg chg="add mod">
          <ac:chgData name="Genaro Troiano" userId="f71c3b0e-ed33-4c9f-9f1b-24896d284439" providerId="ADAL" clId="{03346C4B-EDB1-46E9-AAAA-7187216C04DB}" dt="2021-06-09T18:56:03.060" v="4135" actId="1035"/>
          <ac:spMkLst>
            <pc:docMk/>
            <pc:sldMk cId="1820515438" sldId="3322"/>
            <ac:spMk id="36" creationId="{90518897-6C25-4369-9274-21D773B70B4A}"/>
          </ac:spMkLst>
        </pc:spChg>
        <pc:spChg chg="add mod">
          <ac:chgData name="Genaro Troiano" userId="f71c3b0e-ed33-4c9f-9f1b-24896d284439" providerId="ADAL" clId="{03346C4B-EDB1-46E9-AAAA-7187216C04DB}" dt="2021-06-09T19:23:21.267" v="4674"/>
          <ac:spMkLst>
            <pc:docMk/>
            <pc:sldMk cId="1820515438" sldId="3322"/>
            <ac:spMk id="38" creationId="{D79AB854-9ACE-4E9F-84AD-354E151A86FD}"/>
          </ac:spMkLst>
        </pc:spChg>
        <pc:spChg chg="mod">
          <ac:chgData name="Genaro Troiano" userId="f71c3b0e-ed33-4c9f-9f1b-24896d284439" providerId="ADAL" clId="{03346C4B-EDB1-46E9-AAAA-7187216C04DB}" dt="2021-06-09T18:58:22.354" v="4251" actId="6549"/>
          <ac:spMkLst>
            <pc:docMk/>
            <pc:sldMk cId="1820515438" sldId="3322"/>
            <ac:spMk id="52" creationId="{55E6E6B3-96F5-4134-A7B1-9904BA165FA6}"/>
          </ac:spMkLst>
        </pc:spChg>
        <pc:spChg chg="del">
          <ac:chgData name="Genaro Troiano" userId="f71c3b0e-ed33-4c9f-9f1b-24896d284439" providerId="ADAL" clId="{03346C4B-EDB1-46E9-AAAA-7187216C04DB}" dt="2021-06-15T17:41:08.703" v="20535" actId="478"/>
          <ac:spMkLst>
            <pc:docMk/>
            <pc:sldMk cId="1820515438" sldId="3322"/>
            <ac:spMk id="56" creationId="{8DDA8F05-83BA-43D0-8D66-86CD446BB4EC}"/>
          </ac:spMkLst>
        </pc:spChg>
        <pc:spChg chg="del">
          <ac:chgData name="Genaro Troiano" userId="f71c3b0e-ed33-4c9f-9f1b-24896d284439" providerId="ADAL" clId="{03346C4B-EDB1-46E9-AAAA-7187216C04DB}" dt="2021-06-15T17:41:11.198" v="20536" actId="478"/>
          <ac:spMkLst>
            <pc:docMk/>
            <pc:sldMk cId="1820515438" sldId="3322"/>
            <ac:spMk id="63" creationId="{A822AD90-8E3E-43D9-BB3F-ECB464150113}"/>
          </ac:spMkLst>
        </pc:spChg>
        <pc:picChg chg="add mod">
          <ac:chgData name="Genaro Troiano" userId="f71c3b0e-ed33-4c9f-9f1b-24896d284439" providerId="ADAL" clId="{03346C4B-EDB1-46E9-AAAA-7187216C04DB}" dt="2021-06-09T19:23:21.267" v="4674"/>
          <ac:picMkLst>
            <pc:docMk/>
            <pc:sldMk cId="1820515438" sldId="3322"/>
            <ac:picMk id="37" creationId="{D94AE724-3FAF-4923-AF21-4CD3EF132F50}"/>
          </ac:picMkLst>
        </pc:picChg>
        <pc:cxnChg chg="add del mod">
          <ac:chgData name="Genaro Troiano" userId="f71c3b0e-ed33-4c9f-9f1b-24896d284439" providerId="ADAL" clId="{03346C4B-EDB1-46E9-AAAA-7187216C04DB}" dt="2021-06-09T18:55:18.788" v="4096" actId="478"/>
          <ac:cxnSpMkLst>
            <pc:docMk/>
            <pc:sldMk cId="1820515438" sldId="3322"/>
            <ac:cxnSpMk id="27" creationId="{611897B8-2848-4CD9-87D7-0D7144E2A0EC}"/>
          </ac:cxnSpMkLst>
        </pc:cxnChg>
        <pc:cxnChg chg="del mod">
          <ac:chgData name="Genaro Troiano" userId="f71c3b0e-ed33-4c9f-9f1b-24896d284439" providerId="ADAL" clId="{03346C4B-EDB1-46E9-AAAA-7187216C04DB}" dt="2021-06-09T18:53:18.785" v="4029" actId="478"/>
          <ac:cxnSpMkLst>
            <pc:docMk/>
            <pc:sldMk cId="1820515438" sldId="3322"/>
            <ac:cxnSpMk id="31" creationId="{470863FC-8020-4B3B-953E-99633E575ECF}"/>
          </ac:cxnSpMkLst>
        </pc:cxnChg>
        <pc:cxnChg chg="add mod">
          <ac:chgData name="Genaro Troiano" userId="f71c3b0e-ed33-4c9f-9f1b-24896d284439" providerId="ADAL" clId="{03346C4B-EDB1-46E9-AAAA-7187216C04DB}" dt="2021-06-09T18:56:03.060" v="4135" actId="1035"/>
          <ac:cxnSpMkLst>
            <pc:docMk/>
            <pc:sldMk cId="1820515438" sldId="3322"/>
            <ac:cxnSpMk id="35" creationId="{DE3F5BB3-7ED5-40D1-884A-0F9676CE760F}"/>
          </ac:cxnSpMkLst>
        </pc:cxnChg>
      </pc:sldChg>
      <pc:sldChg chg="addSp delSp modSp add del mod">
        <pc:chgData name="Genaro Troiano" userId="f71c3b0e-ed33-4c9f-9f1b-24896d284439" providerId="ADAL" clId="{03346C4B-EDB1-46E9-AAAA-7187216C04DB}" dt="2021-06-15T19:04:15.514" v="20890" actId="47"/>
        <pc:sldMkLst>
          <pc:docMk/>
          <pc:sldMk cId="2762688208" sldId="3323"/>
        </pc:sldMkLst>
        <pc:spChg chg="mod">
          <ac:chgData name="Genaro Troiano" userId="f71c3b0e-ed33-4c9f-9f1b-24896d284439" providerId="ADAL" clId="{03346C4B-EDB1-46E9-AAAA-7187216C04DB}" dt="2021-06-09T19:12:32.777" v="4437" actId="1035"/>
          <ac:spMkLst>
            <pc:docMk/>
            <pc:sldMk cId="2762688208" sldId="3323"/>
            <ac:spMk id="25" creationId="{78EE7B3D-52DE-4A85-8CC5-5467B9E8F098}"/>
          </ac:spMkLst>
        </pc:spChg>
        <pc:spChg chg="mod">
          <ac:chgData name="Genaro Troiano" userId="f71c3b0e-ed33-4c9f-9f1b-24896d284439" providerId="ADAL" clId="{03346C4B-EDB1-46E9-AAAA-7187216C04DB}" dt="2021-06-09T19:12:32.777" v="4437" actId="1035"/>
          <ac:spMkLst>
            <pc:docMk/>
            <pc:sldMk cId="2762688208" sldId="3323"/>
            <ac:spMk id="26" creationId="{29F2FC0C-68AE-4D60-AE29-4776BEAF65E8}"/>
          </ac:spMkLst>
        </pc:spChg>
        <pc:spChg chg="mod">
          <ac:chgData name="Genaro Troiano" userId="f71c3b0e-ed33-4c9f-9f1b-24896d284439" providerId="ADAL" clId="{03346C4B-EDB1-46E9-AAAA-7187216C04DB}" dt="2021-06-09T19:12:32.777" v="4437" actId="1035"/>
          <ac:spMkLst>
            <pc:docMk/>
            <pc:sldMk cId="2762688208" sldId="3323"/>
            <ac:spMk id="28" creationId="{D0E2A684-ABD9-4BBE-AF4D-69415424886D}"/>
          </ac:spMkLst>
        </pc:spChg>
        <pc:spChg chg="add mod">
          <ac:chgData name="Genaro Troiano" userId="f71c3b0e-ed33-4c9f-9f1b-24896d284439" providerId="ADAL" clId="{03346C4B-EDB1-46E9-AAAA-7187216C04DB}" dt="2021-06-09T19:23:25.456" v="4675"/>
          <ac:spMkLst>
            <pc:docMk/>
            <pc:sldMk cId="2762688208" sldId="3323"/>
            <ac:spMk id="30" creationId="{4C1B1E3C-876A-4BFD-ACAF-498DD1AD01D2}"/>
          </ac:spMkLst>
        </pc:spChg>
        <pc:spChg chg="add mod">
          <ac:chgData name="Genaro Troiano" userId="f71c3b0e-ed33-4c9f-9f1b-24896d284439" providerId="ADAL" clId="{03346C4B-EDB1-46E9-AAAA-7187216C04DB}" dt="2021-06-15T17:41:29.011" v="20540"/>
          <ac:spMkLst>
            <pc:docMk/>
            <pc:sldMk cId="2762688208" sldId="3323"/>
            <ac:spMk id="31" creationId="{E5576003-8A4C-4FF4-B918-93F3FAB53EFE}"/>
          </ac:spMkLst>
        </pc:spChg>
        <pc:spChg chg="add mod">
          <ac:chgData name="Genaro Troiano" userId="f71c3b0e-ed33-4c9f-9f1b-24896d284439" providerId="ADAL" clId="{03346C4B-EDB1-46E9-AAAA-7187216C04DB}" dt="2021-06-15T17:41:29.011" v="20540"/>
          <ac:spMkLst>
            <pc:docMk/>
            <pc:sldMk cId="2762688208" sldId="3323"/>
            <ac:spMk id="32" creationId="{6FDEA18D-7B6D-4942-8353-88642DDC072C}"/>
          </ac:spMkLst>
        </pc:spChg>
        <pc:spChg chg="del">
          <ac:chgData name="Genaro Troiano" userId="f71c3b0e-ed33-4c9f-9f1b-24896d284439" providerId="ADAL" clId="{03346C4B-EDB1-46E9-AAAA-7187216C04DB}" dt="2021-06-15T17:41:24.775" v="20538" actId="478"/>
          <ac:spMkLst>
            <pc:docMk/>
            <pc:sldMk cId="2762688208" sldId="3323"/>
            <ac:spMk id="56" creationId="{8DDA8F05-83BA-43D0-8D66-86CD446BB4EC}"/>
          </ac:spMkLst>
        </pc:spChg>
        <pc:spChg chg="del">
          <ac:chgData name="Genaro Troiano" userId="f71c3b0e-ed33-4c9f-9f1b-24896d284439" providerId="ADAL" clId="{03346C4B-EDB1-46E9-AAAA-7187216C04DB}" dt="2021-06-15T17:41:26.712" v="20539" actId="478"/>
          <ac:spMkLst>
            <pc:docMk/>
            <pc:sldMk cId="2762688208" sldId="3323"/>
            <ac:spMk id="63" creationId="{A822AD90-8E3E-43D9-BB3F-ECB464150113}"/>
          </ac:spMkLst>
        </pc:spChg>
        <pc:picChg chg="add mod">
          <ac:chgData name="Genaro Troiano" userId="f71c3b0e-ed33-4c9f-9f1b-24896d284439" providerId="ADAL" clId="{03346C4B-EDB1-46E9-AAAA-7187216C04DB}" dt="2021-06-09T19:23:25.456" v="4675"/>
          <ac:picMkLst>
            <pc:docMk/>
            <pc:sldMk cId="2762688208" sldId="3323"/>
            <ac:picMk id="29" creationId="{5A820C15-4645-4570-BFDB-B9C6D2A554DC}"/>
          </ac:picMkLst>
        </pc:picChg>
        <pc:cxnChg chg="mod">
          <ac:chgData name="Genaro Troiano" userId="f71c3b0e-ed33-4c9f-9f1b-24896d284439" providerId="ADAL" clId="{03346C4B-EDB1-46E9-AAAA-7187216C04DB}" dt="2021-06-09T19:12:32.777" v="4437" actId="1035"/>
          <ac:cxnSpMkLst>
            <pc:docMk/>
            <pc:sldMk cId="2762688208" sldId="3323"/>
            <ac:cxnSpMk id="27" creationId="{611897B8-2848-4CD9-87D7-0D7144E2A0EC}"/>
          </ac:cxnSpMkLst>
        </pc:cxnChg>
      </pc:sldChg>
      <pc:sldChg chg="addSp delSp modSp add del mod">
        <pc:chgData name="Genaro Troiano" userId="f71c3b0e-ed33-4c9f-9f1b-24896d284439" providerId="ADAL" clId="{03346C4B-EDB1-46E9-AAAA-7187216C04DB}" dt="2021-06-15T19:04:28.810" v="20891" actId="47"/>
        <pc:sldMkLst>
          <pc:docMk/>
          <pc:sldMk cId="459787789" sldId="3324"/>
        </pc:sldMkLst>
        <pc:spChg chg="del">
          <ac:chgData name="Genaro Troiano" userId="f71c3b0e-ed33-4c9f-9f1b-24896d284439" providerId="ADAL" clId="{03346C4B-EDB1-46E9-AAAA-7187216C04DB}" dt="2021-06-09T19:01:56.010" v="4253" actId="478"/>
          <ac:spMkLst>
            <pc:docMk/>
            <pc:sldMk cId="459787789" sldId="3324"/>
            <ac:spMk id="25" creationId="{78EE7B3D-52DE-4A85-8CC5-5467B9E8F098}"/>
          </ac:spMkLst>
        </pc:spChg>
        <pc:spChg chg="del">
          <ac:chgData name="Genaro Troiano" userId="f71c3b0e-ed33-4c9f-9f1b-24896d284439" providerId="ADAL" clId="{03346C4B-EDB1-46E9-AAAA-7187216C04DB}" dt="2021-06-09T19:01:56.010" v="4253" actId="478"/>
          <ac:spMkLst>
            <pc:docMk/>
            <pc:sldMk cId="459787789" sldId="3324"/>
            <ac:spMk id="26" creationId="{29F2FC0C-68AE-4D60-AE29-4776BEAF65E8}"/>
          </ac:spMkLst>
        </pc:spChg>
        <pc:spChg chg="del">
          <ac:chgData name="Genaro Troiano" userId="f71c3b0e-ed33-4c9f-9f1b-24896d284439" providerId="ADAL" clId="{03346C4B-EDB1-46E9-AAAA-7187216C04DB}" dt="2021-06-09T19:01:56.010" v="4253" actId="478"/>
          <ac:spMkLst>
            <pc:docMk/>
            <pc:sldMk cId="459787789" sldId="3324"/>
            <ac:spMk id="28" creationId="{D0E2A684-ABD9-4BBE-AF4D-69415424886D}"/>
          </ac:spMkLst>
        </pc:spChg>
        <pc:spChg chg="add mod">
          <ac:chgData name="Genaro Troiano" userId="f71c3b0e-ed33-4c9f-9f1b-24896d284439" providerId="ADAL" clId="{03346C4B-EDB1-46E9-AAAA-7187216C04DB}" dt="2021-06-09T19:13:00.298" v="4444" actId="1035"/>
          <ac:spMkLst>
            <pc:docMk/>
            <pc:sldMk cId="459787789" sldId="3324"/>
            <ac:spMk id="29" creationId="{9D477BD8-D2EA-48A0-B0B9-1DB5DD6A10DD}"/>
          </ac:spMkLst>
        </pc:spChg>
        <pc:spChg chg="add mod">
          <ac:chgData name="Genaro Troiano" userId="f71c3b0e-ed33-4c9f-9f1b-24896d284439" providerId="ADAL" clId="{03346C4B-EDB1-46E9-AAAA-7187216C04DB}" dt="2021-06-09T19:13:00.298" v="4444" actId="1035"/>
          <ac:spMkLst>
            <pc:docMk/>
            <pc:sldMk cId="459787789" sldId="3324"/>
            <ac:spMk id="30" creationId="{0D517251-7296-47A2-A3E8-005F6B773ECE}"/>
          </ac:spMkLst>
        </pc:spChg>
        <pc:spChg chg="add mod">
          <ac:chgData name="Genaro Troiano" userId="f71c3b0e-ed33-4c9f-9f1b-24896d284439" providerId="ADAL" clId="{03346C4B-EDB1-46E9-AAAA-7187216C04DB}" dt="2021-06-09T19:13:00.298" v="4444" actId="1035"/>
          <ac:spMkLst>
            <pc:docMk/>
            <pc:sldMk cId="459787789" sldId="3324"/>
            <ac:spMk id="32" creationId="{4ABC08F4-ABB3-4106-8146-C69A3DD162AD}"/>
          </ac:spMkLst>
        </pc:spChg>
        <pc:spChg chg="add mod">
          <ac:chgData name="Genaro Troiano" userId="f71c3b0e-ed33-4c9f-9f1b-24896d284439" providerId="ADAL" clId="{03346C4B-EDB1-46E9-AAAA-7187216C04DB}" dt="2021-06-09T19:23:33.801" v="4676"/>
          <ac:spMkLst>
            <pc:docMk/>
            <pc:sldMk cId="459787789" sldId="3324"/>
            <ac:spMk id="34" creationId="{8C31E478-7D93-40EC-BD2F-51E597C29689}"/>
          </ac:spMkLst>
        </pc:spChg>
        <pc:spChg chg="mod">
          <ac:chgData name="Genaro Troiano" userId="f71c3b0e-ed33-4c9f-9f1b-24896d284439" providerId="ADAL" clId="{03346C4B-EDB1-46E9-AAAA-7187216C04DB}" dt="2021-06-09T19:10:49.077" v="4422" actId="20577"/>
          <ac:spMkLst>
            <pc:docMk/>
            <pc:sldMk cId="459787789" sldId="3324"/>
            <ac:spMk id="52" creationId="{55E6E6B3-96F5-4134-A7B1-9904BA165FA6}"/>
          </ac:spMkLst>
        </pc:spChg>
        <pc:picChg chg="add mod">
          <ac:chgData name="Genaro Troiano" userId="f71c3b0e-ed33-4c9f-9f1b-24896d284439" providerId="ADAL" clId="{03346C4B-EDB1-46E9-AAAA-7187216C04DB}" dt="2021-06-09T19:23:33.801" v="4676"/>
          <ac:picMkLst>
            <pc:docMk/>
            <pc:sldMk cId="459787789" sldId="3324"/>
            <ac:picMk id="33" creationId="{B1C1AA63-8D31-4FD3-8FDA-A97ECF26F653}"/>
          </ac:picMkLst>
        </pc:picChg>
        <pc:cxnChg chg="del mod">
          <ac:chgData name="Genaro Troiano" userId="f71c3b0e-ed33-4c9f-9f1b-24896d284439" providerId="ADAL" clId="{03346C4B-EDB1-46E9-AAAA-7187216C04DB}" dt="2021-06-09T19:01:56.010" v="4253" actId="478"/>
          <ac:cxnSpMkLst>
            <pc:docMk/>
            <pc:sldMk cId="459787789" sldId="3324"/>
            <ac:cxnSpMk id="27" creationId="{611897B8-2848-4CD9-87D7-0D7144E2A0EC}"/>
          </ac:cxnSpMkLst>
        </pc:cxnChg>
        <pc:cxnChg chg="add mod">
          <ac:chgData name="Genaro Troiano" userId="f71c3b0e-ed33-4c9f-9f1b-24896d284439" providerId="ADAL" clId="{03346C4B-EDB1-46E9-AAAA-7187216C04DB}" dt="2021-06-09T19:13:00.298" v="4444" actId="1035"/>
          <ac:cxnSpMkLst>
            <pc:docMk/>
            <pc:sldMk cId="459787789" sldId="3324"/>
            <ac:cxnSpMk id="31" creationId="{837A3A43-4739-4321-9003-2241C9A3CFDB}"/>
          </ac:cxnSpMkLst>
        </pc:cxnChg>
      </pc:sldChg>
      <pc:sldChg chg="addSp delSp modSp add del mod ord">
        <pc:chgData name="Genaro Troiano" userId="f71c3b0e-ed33-4c9f-9f1b-24896d284439" providerId="ADAL" clId="{03346C4B-EDB1-46E9-AAAA-7187216C04DB}" dt="2021-06-15T20:45:15.274" v="24008" actId="47"/>
        <pc:sldMkLst>
          <pc:docMk/>
          <pc:sldMk cId="1438047445" sldId="3325"/>
        </pc:sldMkLst>
        <pc:spChg chg="del">
          <ac:chgData name="Genaro Troiano" userId="f71c3b0e-ed33-4c9f-9f1b-24896d284439" providerId="ADAL" clId="{03346C4B-EDB1-46E9-AAAA-7187216C04DB}" dt="2021-06-14T22:35:38.683" v="13784" actId="478"/>
          <ac:spMkLst>
            <pc:docMk/>
            <pc:sldMk cId="1438047445" sldId="3325"/>
            <ac:spMk id="3" creationId="{7710A3A4-623B-490F-BCDE-65A8980E8321}"/>
          </ac:spMkLst>
        </pc:spChg>
        <pc:spChg chg="add mod">
          <ac:chgData name="Genaro Troiano" userId="f71c3b0e-ed33-4c9f-9f1b-24896d284439" providerId="ADAL" clId="{03346C4B-EDB1-46E9-AAAA-7187216C04DB}" dt="2021-06-15T13:37:10.484" v="16620" actId="6549"/>
          <ac:spMkLst>
            <pc:docMk/>
            <pc:sldMk cId="1438047445" sldId="3325"/>
            <ac:spMk id="26" creationId="{C7B3B8DD-886C-4098-9DD4-03E052C97FA8}"/>
          </ac:spMkLst>
        </pc:spChg>
        <pc:spChg chg="add 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27" creationId="{9AEC3A24-2953-4616-A382-17892F921DE6}"/>
          </ac:spMkLst>
        </pc:spChg>
        <pc:spChg chg="add mod">
          <ac:chgData name="Genaro Troiano" userId="f71c3b0e-ed33-4c9f-9f1b-24896d284439" providerId="ADAL" clId="{03346C4B-EDB1-46E9-AAAA-7187216C04DB}" dt="2021-06-15T13:45:56.814" v="16880"/>
          <ac:spMkLst>
            <pc:docMk/>
            <pc:sldMk cId="1438047445" sldId="3325"/>
            <ac:spMk id="28" creationId="{F9792988-040A-4B0D-8253-772F1A24E545}"/>
          </ac:spMkLst>
        </pc:spChg>
        <pc:spChg chg="add 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29" creationId="{64788CCA-35D0-4998-80F9-DF935E863831}"/>
          </ac:spMkLst>
        </pc:spChg>
        <pc:spChg chg="add 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30" creationId="{BDE61AC2-79BA-4C98-8DE5-34C9433C462A}"/>
          </ac:spMkLst>
        </pc:spChg>
        <pc:spChg chg="add mod">
          <ac:chgData name="Genaro Troiano" userId="f71c3b0e-ed33-4c9f-9f1b-24896d284439" providerId="ADAL" clId="{03346C4B-EDB1-46E9-AAAA-7187216C04DB}" dt="2021-06-15T14:17:50.734" v="18363" actId="20577"/>
          <ac:spMkLst>
            <pc:docMk/>
            <pc:sldMk cId="1438047445" sldId="3325"/>
            <ac:spMk id="31" creationId="{F71452A6-AA70-4A42-BE3C-4E6672FAA5A0}"/>
          </ac:spMkLst>
        </pc:spChg>
        <pc:spChg chg="add 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32" creationId="{B1448565-A267-4275-875F-B44FCD5B4005}"/>
          </ac:spMkLst>
        </pc:spChg>
        <pc:spChg chg="add 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33" creationId="{E442B1DF-162B-4624-9DC3-9820F4056AE0}"/>
          </ac:spMkLst>
        </pc:spChg>
        <pc:spChg chg="add 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34" creationId="{EB544E54-D75E-44F2-840F-F911C5B128AE}"/>
          </ac:spMkLst>
        </pc:spChg>
        <pc:spChg chg="add 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35" creationId="{5DBBC658-DFE0-4D5F-AF89-EB931EB0C8A2}"/>
          </ac:spMkLst>
        </pc:spChg>
        <pc:spChg chg="add 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36" creationId="{010581B2-A1E7-4324-9AC7-1BC5E546EF16}"/>
          </ac:spMkLst>
        </pc:spChg>
        <pc:spChg chg="add 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37" creationId="{A72054E0-BA3B-4926-99D5-BB8A6FE93669}"/>
          </ac:spMkLst>
        </pc:spChg>
        <pc:spChg chg="add 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38" creationId="{18EBBC5F-040D-4ED2-89DB-C019E7FE8E14}"/>
          </ac:spMkLst>
        </pc:spChg>
        <pc:spChg chg="add 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39" creationId="{8AEAB859-80E4-4A30-8267-7CE592E4DE35}"/>
          </ac:spMkLst>
        </pc:spChg>
        <pc:spChg chg="add mod">
          <ac:chgData name="Genaro Troiano" userId="f71c3b0e-ed33-4c9f-9f1b-24896d284439" providerId="ADAL" clId="{03346C4B-EDB1-46E9-AAAA-7187216C04DB}" dt="2021-06-15T15:16:50.008" v="19845" actId="6549"/>
          <ac:spMkLst>
            <pc:docMk/>
            <pc:sldMk cId="1438047445" sldId="3325"/>
            <ac:spMk id="40" creationId="{1E947E2F-5A83-406C-A63D-1AD0A4A79730}"/>
          </ac:spMkLst>
        </pc:spChg>
        <pc:spChg chg="del">
          <ac:chgData name="Genaro Troiano" userId="f71c3b0e-ed33-4c9f-9f1b-24896d284439" providerId="ADAL" clId="{03346C4B-EDB1-46E9-AAAA-7187216C04DB}" dt="2021-06-14T22:35:44.846" v="13786" actId="478"/>
          <ac:spMkLst>
            <pc:docMk/>
            <pc:sldMk cId="1438047445" sldId="3325"/>
            <ac:spMk id="100" creationId="{79F5B4D6-B9E9-4585-A477-22498BADD81B}"/>
          </ac:spMkLst>
        </pc:spChg>
        <pc:spChg chg="del">
          <ac:chgData name="Genaro Troiano" userId="f71c3b0e-ed33-4c9f-9f1b-24896d284439" providerId="ADAL" clId="{03346C4B-EDB1-46E9-AAAA-7187216C04DB}" dt="2021-06-14T22:35:44.846" v="13786" actId="478"/>
          <ac:spMkLst>
            <pc:docMk/>
            <pc:sldMk cId="1438047445" sldId="3325"/>
            <ac:spMk id="109" creationId="{FC314683-65AC-47F5-8781-0A0252C96224}"/>
          </ac:spMkLst>
        </pc:spChg>
        <pc:spChg chg="del">
          <ac:chgData name="Genaro Troiano" userId="f71c3b0e-ed33-4c9f-9f1b-24896d284439" providerId="ADAL" clId="{03346C4B-EDB1-46E9-AAAA-7187216C04DB}" dt="2021-06-14T22:35:50.198" v="13788" actId="478"/>
          <ac:spMkLst>
            <pc:docMk/>
            <pc:sldMk cId="1438047445" sldId="3325"/>
            <ac:spMk id="110" creationId="{723AE7B2-13C7-463B-81DD-D0C8D5DC9C93}"/>
          </ac:spMkLst>
        </pc:spChg>
        <pc:spChg chg="del">
          <ac:chgData name="Genaro Troiano" userId="f71c3b0e-ed33-4c9f-9f1b-24896d284439" providerId="ADAL" clId="{03346C4B-EDB1-46E9-AAAA-7187216C04DB}" dt="2021-06-14T22:35:44.846" v="13786" actId="478"/>
          <ac:spMkLst>
            <pc:docMk/>
            <pc:sldMk cId="1438047445" sldId="3325"/>
            <ac:spMk id="128" creationId="{CFE21389-ABDB-49EA-A897-48BB66A4CBA5}"/>
          </ac:spMkLst>
        </pc:spChg>
        <pc:spChg chg="del">
          <ac:chgData name="Genaro Troiano" userId="f71c3b0e-ed33-4c9f-9f1b-24896d284439" providerId="ADAL" clId="{03346C4B-EDB1-46E9-AAAA-7187216C04DB}" dt="2021-06-14T22:35:52.962" v="13789" actId="478"/>
          <ac:spMkLst>
            <pc:docMk/>
            <pc:sldMk cId="1438047445" sldId="3325"/>
            <ac:spMk id="132" creationId="{AC77EB7A-7FF2-4FA8-8EC0-BA272150248A}"/>
          </ac:spMkLst>
        </pc:spChg>
        <pc:spChg chg="del">
          <ac:chgData name="Genaro Troiano" userId="f71c3b0e-ed33-4c9f-9f1b-24896d284439" providerId="ADAL" clId="{03346C4B-EDB1-46E9-AAAA-7187216C04DB}" dt="2021-06-14T22:35:52.962" v="13789" actId="478"/>
          <ac:spMkLst>
            <pc:docMk/>
            <pc:sldMk cId="1438047445" sldId="3325"/>
            <ac:spMk id="133" creationId="{41EFEE4F-B1C4-4C16-813D-3877AD443A0B}"/>
          </ac:spMkLst>
        </pc:spChg>
        <pc:spChg chg="del">
          <ac:chgData name="Genaro Troiano" userId="f71c3b0e-ed33-4c9f-9f1b-24896d284439" providerId="ADAL" clId="{03346C4B-EDB1-46E9-AAAA-7187216C04DB}" dt="2021-06-14T22:35:38.683" v="13784" actId="478"/>
          <ac:spMkLst>
            <pc:docMk/>
            <pc:sldMk cId="1438047445" sldId="3325"/>
            <ac:spMk id="134" creationId="{E814DF44-EA88-42E0-B1E8-452285816CFF}"/>
          </ac:spMkLst>
        </pc:spChg>
        <pc:spChg chg="del">
          <ac:chgData name="Genaro Troiano" userId="f71c3b0e-ed33-4c9f-9f1b-24896d284439" providerId="ADAL" clId="{03346C4B-EDB1-46E9-AAAA-7187216C04DB}" dt="2021-06-14T22:35:42.742" v="13785" actId="478"/>
          <ac:spMkLst>
            <pc:docMk/>
            <pc:sldMk cId="1438047445" sldId="3325"/>
            <ac:spMk id="218" creationId="{ECDB556E-134A-491C-871A-0924BFF7E6E5}"/>
          </ac:spMkLst>
        </pc:spChg>
        <pc:spChg chg="del">
          <ac:chgData name="Genaro Troiano" userId="f71c3b0e-ed33-4c9f-9f1b-24896d284439" providerId="ADAL" clId="{03346C4B-EDB1-46E9-AAAA-7187216C04DB}" dt="2021-06-14T22:35:38.683" v="13784" actId="478"/>
          <ac:spMkLst>
            <pc:docMk/>
            <pc:sldMk cId="1438047445" sldId="3325"/>
            <ac:spMk id="223" creationId="{60545D45-738D-4577-BADA-0E113D946EFC}"/>
          </ac:spMkLst>
        </pc:spChg>
        <pc:spChg chg="del">
          <ac:chgData name="Genaro Troiano" userId="f71c3b0e-ed33-4c9f-9f1b-24896d284439" providerId="ADAL" clId="{03346C4B-EDB1-46E9-AAAA-7187216C04DB}" dt="2021-06-14T22:35:38.683" v="13784" actId="478"/>
          <ac:spMkLst>
            <pc:docMk/>
            <pc:sldMk cId="1438047445" sldId="3325"/>
            <ac:spMk id="237" creationId="{54B684DE-E3F8-4AA5-9B54-AF866012416E}"/>
          </ac:spMkLst>
        </pc:spChg>
        <pc:spChg chg="del">
          <ac:chgData name="Genaro Troiano" userId="f71c3b0e-ed33-4c9f-9f1b-24896d284439" providerId="ADAL" clId="{03346C4B-EDB1-46E9-AAAA-7187216C04DB}" dt="2021-06-14T22:35:38.683" v="13784" actId="478"/>
          <ac:spMkLst>
            <pc:docMk/>
            <pc:sldMk cId="1438047445" sldId="3325"/>
            <ac:spMk id="240" creationId="{DCE5F4D9-8079-4D8D-9F8D-09429FFFE7F2}"/>
          </ac:spMkLst>
        </pc:spChg>
        <pc:spChg chg="del">
          <ac:chgData name="Genaro Troiano" userId="f71c3b0e-ed33-4c9f-9f1b-24896d284439" providerId="ADAL" clId="{03346C4B-EDB1-46E9-AAAA-7187216C04DB}" dt="2021-06-14T22:35:42.742" v="13785" actId="478"/>
          <ac:spMkLst>
            <pc:docMk/>
            <pc:sldMk cId="1438047445" sldId="3325"/>
            <ac:spMk id="241" creationId="{EB7E0082-366A-462D-B498-7683EDA817E5}"/>
          </ac:spMkLst>
        </pc:spChg>
        <pc:spChg chg="del">
          <ac:chgData name="Genaro Troiano" userId="f71c3b0e-ed33-4c9f-9f1b-24896d284439" providerId="ADAL" clId="{03346C4B-EDB1-46E9-AAAA-7187216C04DB}" dt="2021-06-14T22:35:42.742" v="13785" actId="478"/>
          <ac:spMkLst>
            <pc:docMk/>
            <pc:sldMk cId="1438047445" sldId="3325"/>
            <ac:spMk id="242" creationId="{0174B5F4-D190-4C05-87F6-A57D4DD8D9CF}"/>
          </ac:spMkLst>
        </pc:spChg>
        <pc:spChg chg="del">
          <ac:chgData name="Genaro Troiano" userId="f71c3b0e-ed33-4c9f-9f1b-24896d284439" providerId="ADAL" clId="{03346C4B-EDB1-46E9-AAAA-7187216C04DB}" dt="2021-06-14T22:35:42.742" v="13785" actId="478"/>
          <ac:spMkLst>
            <pc:docMk/>
            <pc:sldMk cId="1438047445" sldId="3325"/>
            <ac:spMk id="254" creationId="{2AB88877-4008-45E7-ABAE-7D4FB38EC9CD}"/>
          </ac:spMkLst>
        </pc:spChg>
        <pc:spChg chg="del">
          <ac:chgData name="Genaro Troiano" userId="f71c3b0e-ed33-4c9f-9f1b-24896d284439" providerId="ADAL" clId="{03346C4B-EDB1-46E9-AAAA-7187216C04DB}" dt="2021-06-14T22:35:38.683" v="13784" actId="478"/>
          <ac:spMkLst>
            <pc:docMk/>
            <pc:sldMk cId="1438047445" sldId="3325"/>
            <ac:spMk id="345" creationId="{1D330EBA-067B-4BBC-817E-22F8BE293A33}"/>
          </ac:spMkLst>
        </pc:spChg>
        <pc:spChg chg="mod">
          <ac:chgData name="Genaro Troiano" userId="f71c3b0e-ed33-4c9f-9f1b-24896d284439" providerId="ADAL" clId="{03346C4B-EDB1-46E9-AAAA-7187216C04DB}" dt="2021-06-14T22:40:16.898" v="13841" actId="465"/>
          <ac:spMkLst>
            <pc:docMk/>
            <pc:sldMk cId="1438047445" sldId="3325"/>
            <ac:spMk id="355" creationId="{31948384-3112-4B12-9DBE-5B2E0BADF5A1}"/>
          </ac:spMkLst>
        </pc:spChg>
        <pc:spChg chg="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368" creationId="{C3280F82-22FF-432C-A353-322EE9C3A656}"/>
          </ac:spMkLst>
        </pc:spChg>
        <pc:spChg chg="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380" creationId="{973C8400-9181-48A5-9C43-2A6D5EA66B01}"/>
          </ac:spMkLst>
        </pc:spChg>
        <pc:spChg chg="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391" creationId="{CE6FAF5E-4453-42CC-A41E-39A3DD8E7870}"/>
          </ac:spMkLst>
        </pc:spChg>
        <pc:spChg chg="mod">
          <ac:chgData name="Genaro Troiano" userId="f71c3b0e-ed33-4c9f-9f1b-24896d284439" providerId="ADAL" clId="{03346C4B-EDB1-46E9-AAAA-7187216C04DB}" dt="2021-06-14T22:39:47.678" v="13837" actId="14100"/>
          <ac:spMkLst>
            <pc:docMk/>
            <pc:sldMk cId="1438047445" sldId="3325"/>
            <ac:spMk id="408" creationId="{60D7D1B4-9FD7-4F64-863F-3A3EB4A77FFF}"/>
          </ac:spMkLst>
        </pc:spChg>
        <pc:spChg chg="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424" creationId="{F6E5076C-09E7-4883-9C10-AA6C75BBCCDE}"/>
          </ac:spMkLst>
        </pc:spChg>
        <pc:spChg chg="add mod">
          <ac:chgData name="Genaro Troiano" userId="f71c3b0e-ed33-4c9f-9f1b-24896d284439" providerId="ADAL" clId="{03346C4B-EDB1-46E9-AAAA-7187216C04DB}" dt="2021-06-15T15:14:01.338" v="19842" actId="255"/>
          <ac:spMkLst>
            <pc:docMk/>
            <pc:sldMk cId="1438047445" sldId="3325"/>
            <ac:spMk id="431" creationId="{788FAC6E-C93D-4413-811A-9DF4E9B3652F}"/>
          </ac:spMkLst>
        </pc:spChg>
        <pc:spChg chg="del">
          <ac:chgData name="Genaro Troiano" userId="f71c3b0e-ed33-4c9f-9f1b-24896d284439" providerId="ADAL" clId="{03346C4B-EDB1-46E9-AAAA-7187216C04DB}" dt="2021-06-14T22:35:44.846" v="13786" actId="478"/>
          <ac:spMkLst>
            <pc:docMk/>
            <pc:sldMk cId="1438047445" sldId="3325"/>
            <ac:spMk id="443" creationId="{255327A3-2590-481E-8D2A-228B312CD2DF}"/>
          </ac:spMkLst>
        </pc:spChg>
        <pc:spChg chg="add mod">
          <ac:chgData name="Genaro Troiano" userId="f71c3b0e-ed33-4c9f-9f1b-24896d284439" providerId="ADAL" clId="{03346C4B-EDB1-46E9-AAAA-7187216C04DB}" dt="2021-06-15T15:14:06.331" v="19843" actId="255"/>
          <ac:spMkLst>
            <pc:docMk/>
            <pc:sldMk cId="1438047445" sldId="3325"/>
            <ac:spMk id="455" creationId="{2340D97D-2D22-4265-B6D1-3B23ED0E3747}"/>
          </ac:spMkLst>
        </pc:spChg>
        <pc:spChg chg="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465" creationId="{BA63273B-631C-428D-ACD7-C146DBB47BA6}"/>
          </ac:spMkLst>
        </pc:spChg>
        <pc:spChg chg="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472" creationId="{56C2D874-886A-4EBF-B30C-A14CFE4A789E}"/>
          </ac:spMkLst>
        </pc:spChg>
        <pc:spChg chg="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483" creationId="{49500926-AB25-408F-9F3F-B43FB0B082ED}"/>
          </ac:spMkLst>
        </pc:spChg>
        <pc:spChg chg="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506" creationId="{D53466B7-BD98-4B39-8FC2-22AC6AD17B2B}"/>
          </ac:spMkLst>
        </pc:spChg>
        <pc:spChg chg="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522" creationId="{801D8BBD-F3E5-4039-8E5C-F4216CCC6A98}"/>
          </ac:spMkLst>
        </pc:spChg>
        <pc:spChg chg="mod">
          <ac:chgData name="Genaro Troiano" userId="f71c3b0e-ed33-4c9f-9f1b-24896d284439" providerId="ADAL" clId="{03346C4B-EDB1-46E9-AAAA-7187216C04DB}" dt="2021-06-14T22:40:16.898" v="13841" actId="465"/>
          <ac:spMkLst>
            <pc:docMk/>
            <pc:sldMk cId="1438047445" sldId="3325"/>
            <ac:spMk id="578" creationId="{C13D4C56-3666-473E-A417-EB0357CAB64D}"/>
          </ac:spMkLst>
        </pc:spChg>
        <pc:spChg chg="mod">
          <ac:chgData name="Genaro Troiano" userId="f71c3b0e-ed33-4c9f-9f1b-24896d284439" providerId="ADAL" clId="{03346C4B-EDB1-46E9-AAAA-7187216C04DB}" dt="2021-06-14T22:40:16.898" v="13841" actId="465"/>
          <ac:spMkLst>
            <pc:docMk/>
            <pc:sldMk cId="1438047445" sldId="3325"/>
            <ac:spMk id="584" creationId="{43AFF02F-F0DE-41DD-8DEE-DA062723A872}"/>
          </ac:spMkLst>
        </pc:spChg>
        <pc:spChg chg="mod">
          <ac:chgData name="Genaro Troiano" userId="f71c3b0e-ed33-4c9f-9f1b-24896d284439" providerId="ADAL" clId="{03346C4B-EDB1-46E9-AAAA-7187216C04DB}" dt="2021-06-14T22:40:16.898" v="13841" actId="465"/>
          <ac:spMkLst>
            <pc:docMk/>
            <pc:sldMk cId="1438047445" sldId="3325"/>
            <ac:spMk id="641" creationId="{89C404A7-8F52-48D1-872D-ED63B1D35D25}"/>
          </ac:spMkLst>
        </pc:spChg>
        <pc:spChg chg="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647" creationId="{DE120DA0-5B9C-44D0-9567-16E7ECF55B8C}"/>
          </ac:spMkLst>
        </pc:spChg>
        <pc:spChg chg="mod">
          <ac:chgData name="Genaro Troiano" userId="f71c3b0e-ed33-4c9f-9f1b-24896d284439" providerId="ADAL" clId="{03346C4B-EDB1-46E9-AAAA-7187216C04DB}" dt="2021-06-14T22:40:04.699" v="13840" actId="14100"/>
          <ac:spMkLst>
            <pc:docMk/>
            <pc:sldMk cId="1438047445" sldId="3325"/>
            <ac:spMk id="653" creationId="{78196660-0364-4BC2-9756-B736280DE3E7}"/>
          </ac:spMkLst>
        </pc:spChg>
        <pc:spChg chg="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659" creationId="{5E567F6D-3A58-420A-98E1-068132400F7C}"/>
          </ac:spMkLst>
        </pc:spChg>
        <pc:spChg chg="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681" creationId="{FDE1E171-A2A8-4CEA-A0EF-68A2DBC90BD2}"/>
          </ac:spMkLst>
        </pc:spChg>
        <pc:spChg chg="mod">
          <ac:chgData name="Genaro Troiano" userId="f71c3b0e-ed33-4c9f-9f1b-24896d284439" providerId="ADAL" clId="{03346C4B-EDB1-46E9-AAAA-7187216C04DB}" dt="2021-06-15T15:13:51.168" v="19840" actId="1036"/>
          <ac:spMkLst>
            <pc:docMk/>
            <pc:sldMk cId="1438047445" sldId="3325"/>
            <ac:spMk id="694" creationId="{AAEE68C7-130F-4A62-8EBE-AFA745736EC6}"/>
          </ac:spMkLst>
        </pc:spChg>
        <pc:grpChg chg="del">
          <ac:chgData name="Genaro Troiano" userId="f71c3b0e-ed33-4c9f-9f1b-24896d284439" providerId="ADAL" clId="{03346C4B-EDB1-46E9-AAAA-7187216C04DB}" dt="2021-06-14T22:35:38.683" v="13784" actId="478"/>
          <ac:grpSpMkLst>
            <pc:docMk/>
            <pc:sldMk cId="1438047445" sldId="3325"/>
            <ac:grpSpMk id="224" creationId="{0ECD7DED-3EDB-44B1-A894-0491DF1FCB66}"/>
          </ac:grpSpMkLst>
        </pc:grpChg>
        <pc:grpChg chg="del">
          <ac:chgData name="Genaro Troiano" userId="f71c3b0e-ed33-4c9f-9f1b-24896d284439" providerId="ADAL" clId="{03346C4B-EDB1-46E9-AAAA-7187216C04DB}" dt="2021-06-14T22:35:38.683" v="13784" actId="478"/>
          <ac:grpSpMkLst>
            <pc:docMk/>
            <pc:sldMk cId="1438047445" sldId="3325"/>
            <ac:grpSpMk id="231" creationId="{C0D0BD93-69F6-496B-9FCC-06A042710D9B}"/>
          </ac:grpSpMkLst>
        </pc:grpChg>
        <pc:grpChg chg="del">
          <ac:chgData name="Genaro Troiano" userId="f71c3b0e-ed33-4c9f-9f1b-24896d284439" providerId="ADAL" clId="{03346C4B-EDB1-46E9-AAAA-7187216C04DB}" dt="2021-06-14T22:35:42.742" v="13785" actId="478"/>
          <ac:grpSpMkLst>
            <pc:docMk/>
            <pc:sldMk cId="1438047445" sldId="3325"/>
            <ac:grpSpMk id="232" creationId="{BD70D95C-FB86-40EA-B7E4-147DE99AE7E0}"/>
          </ac:grpSpMkLst>
        </pc:grpChg>
        <pc:grpChg chg="del">
          <ac:chgData name="Genaro Troiano" userId="f71c3b0e-ed33-4c9f-9f1b-24896d284439" providerId="ADAL" clId="{03346C4B-EDB1-46E9-AAAA-7187216C04DB}" dt="2021-06-14T22:35:42.742" v="13785" actId="478"/>
          <ac:grpSpMkLst>
            <pc:docMk/>
            <pc:sldMk cId="1438047445" sldId="3325"/>
            <ac:grpSpMk id="233" creationId="{786EC6EB-2926-41D1-AB4F-DC5B3B1C60B2}"/>
          </ac:grpSpMkLst>
        </pc:grpChg>
        <pc:grpChg chg="del">
          <ac:chgData name="Genaro Troiano" userId="f71c3b0e-ed33-4c9f-9f1b-24896d284439" providerId="ADAL" clId="{03346C4B-EDB1-46E9-AAAA-7187216C04DB}" dt="2021-06-14T22:35:42.742" v="13785" actId="478"/>
          <ac:grpSpMkLst>
            <pc:docMk/>
            <pc:sldMk cId="1438047445" sldId="3325"/>
            <ac:grpSpMk id="234" creationId="{AAF615F7-5963-4651-84EF-183093E1E513}"/>
          </ac:grpSpMkLst>
        </pc:grpChg>
        <pc:grpChg chg="del">
          <ac:chgData name="Genaro Troiano" userId="f71c3b0e-ed33-4c9f-9f1b-24896d284439" providerId="ADAL" clId="{03346C4B-EDB1-46E9-AAAA-7187216C04DB}" dt="2021-06-14T22:35:42.742" v="13785" actId="478"/>
          <ac:grpSpMkLst>
            <pc:docMk/>
            <pc:sldMk cId="1438047445" sldId="3325"/>
            <ac:grpSpMk id="251" creationId="{08A2D246-3AFA-4CA8-967F-F2AC55A1A996}"/>
          </ac:grpSpMkLst>
        </pc:grpChg>
        <pc:grpChg chg="del">
          <ac:chgData name="Genaro Troiano" userId="f71c3b0e-ed33-4c9f-9f1b-24896d284439" providerId="ADAL" clId="{03346C4B-EDB1-46E9-AAAA-7187216C04DB}" dt="2021-06-14T22:35:42.742" v="13785" actId="478"/>
          <ac:grpSpMkLst>
            <pc:docMk/>
            <pc:sldMk cId="1438047445" sldId="3325"/>
            <ac:grpSpMk id="273" creationId="{DC7CB342-DA64-4A43-BDF9-CF7A8B6B1B08}"/>
          </ac:grpSpMkLst>
        </pc:grpChg>
        <pc:grpChg chg="del">
          <ac:chgData name="Genaro Troiano" userId="f71c3b0e-ed33-4c9f-9f1b-24896d284439" providerId="ADAL" clId="{03346C4B-EDB1-46E9-AAAA-7187216C04DB}" dt="2021-06-14T22:35:42.742" v="13785" actId="478"/>
          <ac:grpSpMkLst>
            <pc:docMk/>
            <pc:sldMk cId="1438047445" sldId="3325"/>
            <ac:grpSpMk id="274" creationId="{73D509AC-0EF4-4A0C-818E-2FAF0F65B17F}"/>
          </ac:grpSpMkLst>
        </pc:grpChg>
        <pc:grpChg chg="del">
          <ac:chgData name="Genaro Troiano" userId="f71c3b0e-ed33-4c9f-9f1b-24896d284439" providerId="ADAL" clId="{03346C4B-EDB1-46E9-AAAA-7187216C04DB}" dt="2021-06-14T22:35:42.742" v="13785" actId="478"/>
          <ac:grpSpMkLst>
            <pc:docMk/>
            <pc:sldMk cId="1438047445" sldId="3325"/>
            <ac:grpSpMk id="275" creationId="{80A5D040-E514-4348-A8B3-AE9590FECDC0}"/>
          </ac:grpSpMkLst>
        </pc:grpChg>
        <pc:grpChg chg="del">
          <ac:chgData name="Genaro Troiano" userId="f71c3b0e-ed33-4c9f-9f1b-24896d284439" providerId="ADAL" clId="{03346C4B-EDB1-46E9-AAAA-7187216C04DB}" dt="2021-06-14T22:35:38.683" v="13784" actId="478"/>
          <ac:grpSpMkLst>
            <pc:docMk/>
            <pc:sldMk cId="1438047445" sldId="3325"/>
            <ac:grpSpMk id="276" creationId="{6DE57CEA-B3E4-4AE5-9694-54A86C341FF1}"/>
          </ac:grpSpMkLst>
        </pc:grpChg>
        <pc:grpChg chg="del">
          <ac:chgData name="Genaro Troiano" userId="f71c3b0e-ed33-4c9f-9f1b-24896d284439" providerId="ADAL" clId="{03346C4B-EDB1-46E9-AAAA-7187216C04DB}" dt="2021-06-14T22:35:38.683" v="13784" actId="478"/>
          <ac:grpSpMkLst>
            <pc:docMk/>
            <pc:sldMk cId="1438047445" sldId="3325"/>
            <ac:grpSpMk id="277" creationId="{91C31586-08B4-4FCD-A3A5-66D51984331D}"/>
          </ac:grpSpMkLst>
        </pc:grpChg>
        <pc:grpChg chg="del">
          <ac:chgData name="Genaro Troiano" userId="f71c3b0e-ed33-4c9f-9f1b-24896d284439" providerId="ADAL" clId="{03346C4B-EDB1-46E9-AAAA-7187216C04DB}" dt="2021-06-14T22:35:38.683" v="13784" actId="478"/>
          <ac:grpSpMkLst>
            <pc:docMk/>
            <pc:sldMk cId="1438047445" sldId="3325"/>
            <ac:grpSpMk id="286" creationId="{D3E69AA3-13E6-4A38-80E4-9FA6C2B62027}"/>
          </ac:grpSpMkLst>
        </pc:grpChg>
        <pc:grpChg chg="del">
          <ac:chgData name="Genaro Troiano" userId="f71c3b0e-ed33-4c9f-9f1b-24896d284439" providerId="ADAL" clId="{03346C4B-EDB1-46E9-AAAA-7187216C04DB}" dt="2021-06-14T22:35:38.683" v="13784" actId="478"/>
          <ac:grpSpMkLst>
            <pc:docMk/>
            <pc:sldMk cId="1438047445" sldId="3325"/>
            <ac:grpSpMk id="287" creationId="{7F59B0E4-5D41-4C6C-8713-274DC26CC5E5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291" creationId="{CF48AA3E-45BB-4555-AA3A-6669A1E3191B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292" creationId="{34544BCB-CD89-41D4-9A7D-FD4D34C08FA8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293" creationId="{7C737F21-1511-49D0-8F12-25B6AEB9C468}"/>
          </ac:grpSpMkLst>
        </pc:grpChg>
        <pc:grpChg chg="del">
          <ac:chgData name="Genaro Troiano" userId="f71c3b0e-ed33-4c9f-9f1b-24896d284439" providerId="ADAL" clId="{03346C4B-EDB1-46E9-AAAA-7187216C04DB}" dt="2021-06-14T22:35:42.742" v="13785" actId="478"/>
          <ac:grpSpMkLst>
            <pc:docMk/>
            <pc:sldMk cId="1438047445" sldId="3325"/>
            <ac:grpSpMk id="297" creationId="{7BE3A9C9-636A-4F4E-9A0F-324332A67C76}"/>
          </ac:grpSpMkLst>
        </pc:grpChg>
        <pc:grpChg chg="del">
          <ac:chgData name="Genaro Troiano" userId="f71c3b0e-ed33-4c9f-9f1b-24896d284439" providerId="ADAL" clId="{03346C4B-EDB1-46E9-AAAA-7187216C04DB}" dt="2021-06-14T22:35:42.742" v="13785" actId="478"/>
          <ac:grpSpMkLst>
            <pc:docMk/>
            <pc:sldMk cId="1438047445" sldId="3325"/>
            <ac:grpSpMk id="298" creationId="{C20B7D8A-E259-4CB3-92D5-466614F288F3}"/>
          </ac:grpSpMkLst>
        </pc:grpChg>
        <pc:grpChg chg="del">
          <ac:chgData name="Genaro Troiano" userId="f71c3b0e-ed33-4c9f-9f1b-24896d284439" providerId="ADAL" clId="{03346C4B-EDB1-46E9-AAAA-7187216C04DB}" dt="2021-06-14T22:35:42.742" v="13785" actId="478"/>
          <ac:grpSpMkLst>
            <pc:docMk/>
            <pc:sldMk cId="1438047445" sldId="3325"/>
            <ac:grpSpMk id="299" creationId="{6023D9E3-7762-4ED1-8B27-5E499FCF3F29}"/>
          </ac:grpSpMkLst>
        </pc:grpChg>
        <pc:grpChg chg="del">
          <ac:chgData name="Genaro Troiano" userId="f71c3b0e-ed33-4c9f-9f1b-24896d284439" providerId="ADAL" clId="{03346C4B-EDB1-46E9-AAAA-7187216C04DB}" dt="2021-06-14T22:35:42.742" v="13785" actId="478"/>
          <ac:grpSpMkLst>
            <pc:docMk/>
            <pc:sldMk cId="1438047445" sldId="3325"/>
            <ac:grpSpMk id="300" creationId="{568769EA-2DEC-4537-A739-B0C1CC8E3232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336" creationId="{482EEFBC-B481-46FE-B278-0EA1361E45D9}"/>
          </ac:grpSpMkLst>
        </pc:grpChg>
        <pc:grpChg chg="del">
          <ac:chgData name="Genaro Troiano" userId="f71c3b0e-ed33-4c9f-9f1b-24896d284439" providerId="ADAL" clId="{03346C4B-EDB1-46E9-AAAA-7187216C04DB}" dt="2021-06-14T22:35:48.030" v="13787" actId="478"/>
          <ac:grpSpMkLst>
            <pc:docMk/>
            <pc:sldMk cId="1438047445" sldId="3325"/>
            <ac:grpSpMk id="337" creationId="{F283C17D-6132-472F-BD80-387D1FFE60F6}"/>
          </ac:grpSpMkLst>
        </pc:grpChg>
        <pc:grpChg chg="del">
          <ac:chgData name="Genaro Troiano" userId="f71c3b0e-ed33-4c9f-9f1b-24896d284439" providerId="ADAL" clId="{03346C4B-EDB1-46E9-AAAA-7187216C04DB}" dt="2021-06-14T22:35:38.683" v="13784" actId="478"/>
          <ac:grpSpMkLst>
            <pc:docMk/>
            <pc:sldMk cId="1438047445" sldId="3325"/>
            <ac:grpSpMk id="341" creationId="{FEDCEF20-2399-4762-97A7-40D837E14C5A}"/>
          </ac:grpSpMkLst>
        </pc:grpChg>
        <pc:grpChg chg="del">
          <ac:chgData name="Genaro Troiano" userId="f71c3b0e-ed33-4c9f-9f1b-24896d284439" providerId="ADAL" clId="{03346C4B-EDB1-46E9-AAAA-7187216C04DB}" dt="2021-06-14T22:35:38.683" v="13784" actId="478"/>
          <ac:grpSpMkLst>
            <pc:docMk/>
            <pc:sldMk cId="1438047445" sldId="3325"/>
            <ac:grpSpMk id="342" creationId="{B40B11DA-C51B-46C6-B42E-D78D79528695}"/>
          </ac:grpSpMkLst>
        </pc:grpChg>
        <pc:grpChg chg="del">
          <ac:chgData name="Genaro Troiano" userId="f71c3b0e-ed33-4c9f-9f1b-24896d284439" providerId="ADAL" clId="{03346C4B-EDB1-46E9-AAAA-7187216C04DB}" dt="2021-06-14T22:35:38.683" v="13784" actId="478"/>
          <ac:grpSpMkLst>
            <pc:docMk/>
            <pc:sldMk cId="1438047445" sldId="3325"/>
            <ac:grpSpMk id="350" creationId="{50F29920-6461-433B-80AE-C265BA1587D7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361" creationId="{51A88947-434B-4C59-A30A-EC913491EB10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366" creationId="{3ED4FA8C-612D-4D89-BCCF-F08F0F5E6792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374" creationId="{CC61F14B-C8A2-4C55-A2AE-FE79FFED06B0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375" creationId="{2CA0C0D5-BA7C-4B9F-9DCE-2900FF8A68B3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381" creationId="{A2ED7A52-D209-4355-81DC-6876C66D5A8E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386" creationId="{B7B07D09-A17E-4E6D-AE58-4BA0CE300B55}"/>
          </ac:grpSpMkLst>
        </pc:grpChg>
        <pc:grpChg chg="del">
          <ac:chgData name="Genaro Troiano" userId="f71c3b0e-ed33-4c9f-9f1b-24896d284439" providerId="ADAL" clId="{03346C4B-EDB1-46E9-AAAA-7187216C04DB}" dt="2021-06-14T22:35:38.683" v="13784" actId="478"/>
          <ac:grpSpMkLst>
            <pc:docMk/>
            <pc:sldMk cId="1438047445" sldId="3325"/>
            <ac:grpSpMk id="397" creationId="{7C2F994B-52F3-465B-9EEE-4A8F88995DF8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398" creationId="{46B677F1-4D15-484D-B258-933C2FCAEAF9}"/>
          </ac:grpSpMkLst>
        </pc:grpChg>
        <pc:grpChg chg="del">
          <ac:chgData name="Genaro Troiano" userId="f71c3b0e-ed33-4c9f-9f1b-24896d284439" providerId="ADAL" clId="{03346C4B-EDB1-46E9-AAAA-7187216C04DB}" dt="2021-06-14T22:35:38.683" v="13784" actId="478"/>
          <ac:grpSpMkLst>
            <pc:docMk/>
            <pc:sldMk cId="1438047445" sldId="3325"/>
            <ac:grpSpMk id="403" creationId="{BA8E3398-B638-4E65-9682-DB3C7D549665}"/>
          </ac:grpSpMkLst>
        </pc:grpChg>
        <pc:grpChg chg="del">
          <ac:chgData name="Genaro Troiano" userId="f71c3b0e-ed33-4c9f-9f1b-24896d284439" providerId="ADAL" clId="{03346C4B-EDB1-46E9-AAAA-7187216C04DB}" dt="2021-06-14T22:35:38.683" v="13784" actId="478"/>
          <ac:grpSpMkLst>
            <pc:docMk/>
            <pc:sldMk cId="1438047445" sldId="3325"/>
            <ac:grpSpMk id="409" creationId="{5373C0EC-45B6-44DD-8B23-EDC088AD192E}"/>
          </ac:grpSpMkLst>
        </pc:grpChg>
        <pc:grpChg chg="del">
          <ac:chgData name="Genaro Troiano" userId="f71c3b0e-ed33-4c9f-9f1b-24896d284439" providerId="ADAL" clId="{03346C4B-EDB1-46E9-AAAA-7187216C04DB}" dt="2021-06-14T22:35:38.683" v="13784" actId="478"/>
          <ac:grpSpMkLst>
            <pc:docMk/>
            <pc:sldMk cId="1438047445" sldId="3325"/>
            <ac:grpSpMk id="414" creationId="{A7F26344-80AA-4F07-ADA6-F7868068EED8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419" creationId="{F40C68E4-30CE-4B64-BF11-0FC66BD68109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425" creationId="{EEF7E56D-6C8B-4173-86A1-F8CCF318E438}"/>
          </ac:grpSpMkLst>
        </pc:grpChg>
        <pc:grpChg chg="del">
          <ac:chgData name="Genaro Troiano" userId="f71c3b0e-ed33-4c9f-9f1b-24896d284439" providerId="ADAL" clId="{03346C4B-EDB1-46E9-AAAA-7187216C04DB}" dt="2021-06-14T22:35:48.030" v="13787" actId="478"/>
          <ac:grpSpMkLst>
            <pc:docMk/>
            <pc:sldMk cId="1438047445" sldId="3325"/>
            <ac:grpSpMk id="436" creationId="{F56BA726-1AF5-496D-9C05-CED4F139F294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437" creationId="{31056C26-7C0F-44D9-BCBE-4CC33E4C9844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445" creationId="{32D7D14B-F674-4644-A184-EE01A3F2516E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448" creationId="{8FAD85A8-BABC-42E8-93AC-B9C3E5BE05EF}"/>
          </ac:grpSpMkLst>
        </pc:grpChg>
        <pc:grpChg chg="del">
          <ac:chgData name="Genaro Troiano" userId="f71c3b0e-ed33-4c9f-9f1b-24896d284439" providerId="ADAL" clId="{03346C4B-EDB1-46E9-AAAA-7187216C04DB}" dt="2021-06-14T22:35:50.198" v="13788" actId="478"/>
          <ac:grpSpMkLst>
            <pc:docMk/>
            <pc:sldMk cId="1438047445" sldId="3325"/>
            <ac:grpSpMk id="449" creationId="{F21D2DD2-73D0-4DBD-95E1-1BFB5095E5B3}"/>
          </ac:grpSpMkLst>
        </pc:grpChg>
        <pc:grpChg chg="del">
          <ac:chgData name="Genaro Troiano" userId="f71c3b0e-ed33-4c9f-9f1b-24896d284439" providerId="ADAL" clId="{03346C4B-EDB1-46E9-AAAA-7187216C04DB}" dt="2021-06-14T22:35:50.198" v="13788" actId="478"/>
          <ac:grpSpMkLst>
            <pc:docMk/>
            <pc:sldMk cId="1438047445" sldId="3325"/>
            <ac:grpSpMk id="450" creationId="{D24F3BC7-8524-4DD7-ACA4-BC81110CA2FA}"/>
          </ac:grpSpMkLst>
        </pc:grpChg>
        <pc:grpChg chg="del">
          <ac:chgData name="Genaro Troiano" userId="f71c3b0e-ed33-4c9f-9f1b-24896d284439" providerId="ADAL" clId="{03346C4B-EDB1-46E9-AAAA-7187216C04DB}" dt="2021-06-14T22:35:54.871" v="13790" actId="478"/>
          <ac:grpSpMkLst>
            <pc:docMk/>
            <pc:sldMk cId="1438047445" sldId="3325"/>
            <ac:grpSpMk id="451" creationId="{D6118F12-13DD-4447-8CC4-B951C6E8C0B2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464" creationId="{F3CE1DE1-27D3-4ACB-90EE-EA14C43FC9FF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471" creationId="{A06C1A65-5062-4A2B-A637-650AFC65D1AD}"/>
          </ac:grpSpMkLst>
        </pc:grpChg>
        <pc:grpChg chg="del">
          <ac:chgData name="Genaro Troiano" userId="f71c3b0e-ed33-4c9f-9f1b-24896d284439" providerId="ADAL" clId="{03346C4B-EDB1-46E9-AAAA-7187216C04DB}" dt="2021-06-14T22:35:50.198" v="13788" actId="478"/>
          <ac:grpSpMkLst>
            <pc:docMk/>
            <pc:sldMk cId="1438047445" sldId="3325"/>
            <ac:grpSpMk id="473" creationId="{F0EAAA68-1EBA-441D-911B-A5CED509DE12}"/>
          </ac:grpSpMkLst>
        </pc:grpChg>
        <pc:grpChg chg="del">
          <ac:chgData name="Genaro Troiano" userId="f71c3b0e-ed33-4c9f-9f1b-24896d284439" providerId="ADAL" clId="{03346C4B-EDB1-46E9-AAAA-7187216C04DB}" dt="2021-06-14T22:35:50.198" v="13788" actId="478"/>
          <ac:grpSpMkLst>
            <pc:docMk/>
            <pc:sldMk cId="1438047445" sldId="3325"/>
            <ac:grpSpMk id="478" creationId="{027907CC-23F2-4DFF-896C-39E081D77C37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494" creationId="{9DBCAF5A-A140-440B-9BA9-FEB5682EA068}"/>
          </ac:grpSpMkLst>
        </pc:grpChg>
        <pc:grpChg chg="del">
          <ac:chgData name="Genaro Troiano" userId="f71c3b0e-ed33-4c9f-9f1b-24896d284439" providerId="ADAL" clId="{03346C4B-EDB1-46E9-AAAA-7187216C04DB}" dt="2021-06-14T22:35:50.198" v="13788" actId="478"/>
          <ac:grpSpMkLst>
            <pc:docMk/>
            <pc:sldMk cId="1438047445" sldId="3325"/>
            <ac:grpSpMk id="496" creationId="{0ED61319-8FAE-44E7-A71E-B3E3D5DDC38E}"/>
          </ac:grpSpMkLst>
        </pc:grpChg>
        <pc:grpChg chg="del">
          <ac:chgData name="Genaro Troiano" userId="f71c3b0e-ed33-4c9f-9f1b-24896d284439" providerId="ADAL" clId="{03346C4B-EDB1-46E9-AAAA-7187216C04DB}" dt="2021-06-14T22:35:50.198" v="13788" actId="478"/>
          <ac:grpSpMkLst>
            <pc:docMk/>
            <pc:sldMk cId="1438047445" sldId="3325"/>
            <ac:grpSpMk id="501" creationId="{63847C6C-31A8-4DD4-9D3A-606448879220}"/>
          </ac:grpSpMkLst>
        </pc:grpChg>
        <pc:grpChg chg="del">
          <ac:chgData name="Genaro Troiano" userId="f71c3b0e-ed33-4c9f-9f1b-24896d284439" providerId="ADAL" clId="{03346C4B-EDB1-46E9-AAAA-7187216C04DB}" dt="2021-06-14T22:35:54.871" v="13790" actId="478"/>
          <ac:grpSpMkLst>
            <pc:docMk/>
            <pc:sldMk cId="1438047445" sldId="3325"/>
            <ac:grpSpMk id="507" creationId="{A95C483E-148A-46B5-83D5-BB07A11C54D4}"/>
          </ac:grpSpMkLst>
        </pc:grpChg>
        <pc:grpChg chg="del">
          <ac:chgData name="Genaro Troiano" userId="f71c3b0e-ed33-4c9f-9f1b-24896d284439" providerId="ADAL" clId="{03346C4B-EDB1-46E9-AAAA-7187216C04DB}" dt="2021-06-14T22:35:54.871" v="13790" actId="478"/>
          <ac:grpSpMkLst>
            <pc:docMk/>
            <pc:sldMk cId="1438047445" sldId="3325"/>
            <ac:grpSpMk id="512" creationId="{5114D2C4-DA6B-4C59-A844-DE316907B493}"/>
          </ac:grpSpMkLst>
        </pc:grpChg>
        <pc:grpChg chg="del">
          <ac:chgData name="Genaro Troiano" userId="f71c3b0e-ed33-4c9f-9f1b-24896d284439" providerId="ADAL" clId="{03346C4B-EDB1-46E9-AAAA-7187216C04DB}" dt="2021-06-14T22:35:54.871" v="13790" actId="478"/>
          <ac:grpSpMkLst>
            <pc:docMk/>
            <pc:sldMk cId="1438047445" sldId="3325"/>
            <ac:grpSpMk id="517" creationId="{E89A55C6-C0E1-4490-B1DD-594EA788DB11}"/>
          </ac:grpSpMkLst>
        </pc:grpChg>
        <pc:grpChg chg="del">
          <ac:chgData name="Genaro Troiano" userId="f71c3b0e-ed33-4c9f-9f1b-24896d284439" providerId="ADAL" clId="{03346C4B-EDB1-46E9-AAAA-7187216C04DB}" dt="2021-06-14T22:35:42.742" v="13785" actId="478"/>
          <ac:grpSpMkLst>
            <pc:docMk/>
            <pc:sldMk cId="1438047445" sldId="3325"/>
            <ac:grpSpMk id="523" creationId="{1010893E-5BA2-4E7A-9D80-2825E55390A3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530" creationId="{37681272-F46F-46FB-B96A-129E27EAEE06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531" creationId="{9A535A2D-2B3E-409C-B676-A7DDA8E292FF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544" creationId="{29454CC8-D5A9-41E7-84E9-D806049F530B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549" creationId="{9A2EE781-A3FD-4D7C-83A1-753DBBD61D2D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550" creationId="{CA685DFB-D4C0-4431-8264-D010D25FDE84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555" creationId="{7ED46E04-AA31-4E4D-A9B2-50BD52D234C3}"/>
          </ac:grpSpMkLst>
        </pc:grpChg>
        <pc:grpChg chg="del">
          <ac:chgData name="Genaro Troiano" userId="f71c3b0e-ed33-4c9f-9f1b-24896d284439" providerId="ADAL" clId="{03346C4B-EDB1-46E9-AAAA-7187216C04DB}" dt="2021-06-14T22:35:38.683" v="13784" actId="478"/>
          <ac:grpSpMkLst>
            <pc:docMk/>
            <pc:sldMk cId="1438047445" sldId="3325"/>
            <ac:grpSpMk id="566" creationId="{7AC1BE4B-EEDC-400B-9AE6-3FF01679AE5C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568" creationId="{4FA0DB16-B9FB-4AFE-9A69-8D185C605437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579" creationId="{F97D0EF1-4F21-49FF-B98B-EBCE5260D27B}"/>
          </ac:grpSpMkLst>
        </pc:grpChg>
        <pc:grpChg chg="del">
          <ac:chgData name="Genaro Troiano" userId="f71c3b0e-ed33-4c9f-9f1b-24896d284439" providerId="ADAL" clId="{03346C4B-EDB1-46E9-AAAA-7187216C04DB}" dt="2021-06-14T22:35:50.198" v="13788" actId="478"/>
          <ac:grpSpMkLst>
            <pc:docMk/>
            <pc:sldMk cId="1438047445" sldId="3325"/>
            <ac:grpSpMk id="585" creationId="{4E794FCD-2BAB-4776-9675-80907045E0AA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592" creationId="{8F08B360-7A08-400A-A1FF-4A7E0671B262}"/>
          </ac:grpSpMkLst>
        </pc:grpChg>
        <pc:grpChg chg="del">
          <ac:chgData name="Genaro Troiano" userId="f71c3b0e-ed33-4c9f-9f1b-24896d284439" providerId="ADAL" clId="{03346C4B-EDB1-46E9-AAAA-7187216C04DB}" dt="2021-06-14T22:35:50.198" v="13788" actId="478"/>
          <ac:grpSpMkLst>
            <pc:docMk/>
            <pc:sldMk cId="1438047445" sldId="3325"/>
            <ac:grpSpMk id="597" creationId="{D13A1BA0-CCCD-4A94-AC31-36EC294C53F2}"/>
          </ac:grpSpMkLst>
        </pc:grpChg>
        <pc:grpChg chg="del">
          <ac:chgData name="Genaro Troiano" userId="f71c3b0e-ed33-4c9f-9f1b-24896d284439" providerId="ADAL" clId="{03346C4B-EDB1-46E9-AAAA-7187216C04DB}" dt="2021-06-14T22:35:50.198" v="13788" actId="478"/>
          <ac:grpSpMkLst>
            <pc:docMk/>
            <pc:sldMk cId="1438047445" sldId="3325"/>
            <ac:grpSpMk id="602" creationId="{6C9D4F1D-ADD7-4238-9FEC-9167E749C6A8}"/>
          </ac:grpSpMkLst>
        </pc:grpChg>
        <pc:grpChg chg="del">
          <ac:chgData name="Genaro Troiano" userId="f71c3b0e-ed33-4c9f-9f1b-24896d284439" providerId="ADAL" clId="{03346C4B-EDB1-46E9-AAAA-7187216C04DB}" dt="2021-06-14T22:35:52.962" v="13789" actId="478"/>
          <ac:grpSpMkLst>
            <pc:docMk/>
            <pc:sldMk cId="1438047445" sldId="3325"/>
            <ac:grpSpMk id="605" creationId="{A16596C9-3955-4CCD-A915-5752CDA8BB2D}"/>
          </ac:grpSpMkLst>
        </pc:grpChg>
        <pc:grpChg chg="del">
          <ac:chgData name="Genaro Troiano" userId="f71c3b0e-ed33-4c9f-9f1b-24896d284439" providerId="ADAL" clId="{03346C4B-EDB1-46E9-AAAA-7187216C04DB}" dt="2021-06-14T22:35:52.962" v="13789" actId="478"/>
          <ac:grpSpMkLst>
            <pc:docMk/>
            <pc:sldMk cId="1438047445" sldId="3325"/>
            <ac:grpSpMk id="608" creationId="{5684302B-D191-4B8D-B5D8-A94C139679DB}"/>
          </ac:grpSpMkLst>
        </pc:grpChg>
        <pc:grpChg chg="del">
          <ac:chgData name="Genaro Troiano" userId="f71c3b0e-ed33-4c9f-9f1b-24896d284439" providerId="ADAL" clId="{03346C4B-EDB1-46E9-AAAA-7187216C04DB}" dt="2021-06-14T22:35:50.198" v="13788" actId="478"/>
          <ac:grpSpMkLst>
            <pc:docMk/>
            <pc:sldMk cId="1438047445" sldId="3325"/>
            <ac:grpSpMk id="636" creationId="{0D9CDFDA-58CA-4E0E-B8FE-413C8A4C13FF}"/>
          </ac:grpSpMkLst>
        </pc:grpChg>
        <pc:grpChg chg="del">
          <ac:chgData name="Genaro Troiano" userId="f71c3b0e-ed33-4c9f-9f1b-24896d284439" providerId="ADAL" clId="{03346C4B-EDB1-46E9-AAAA-7187216C04DB}" dt="2021-06-14T22:35:50.198" v="13788" actId="478"/>
          <ac:grpSpMkLst>
            <pc:docMk/>
            <pc:sldMk cId="1438047445" sldId="3325"/>
            <ac:grpSpMk id="642" creationId="{71D2E1A5-21CF-43FF-990F-ED65E619A4FF}"/>
          </ac:grpSpMkLst>
        </pc:grpChg>
        <pc:grpChg chg="del">
          <ac:chgData name="Genaro Troiano" userId="f71c3b0e-ed33-4c9f-9f1b-24896d284439" providerId="ADAL" clId="{03346C4B-EDB1-46E9-AAAA-7187216C04DB}" dt="2021-06-14T22:35:52.962" v="13789" actId="478"/>
          <ac:grpSpMkLst>
            <pc:docMk/>
            <pc:sldMk cId="1438047445" sldId="3325"/>
            <ac:grpSpMk id="648" creationId="{093AE061-D239-47E9-A8FC-82F5BFEF0655}"/>
          </ac:grpSpMkLst>
        </pc:grpChg>
        <pc:grpChg chg="del">
          <ac:chgData name="Genaro Troiano" userId="f71c3b0e-ed33-4c9f-9f1b-24896d284439" providerId="ADAL" clId="{03346C4B-EDB1-46E9-AAAA-7187216C04DB}" dt="2021-06-14T22:35:52.962" v="13789" actId="478"/>
          <ac:grpSpMkLst>
            <pc:docMk/>
            <pc:sldMk cId="1438047445" sldId="3325"/>
            <ac:grpSpMk id="654" creationId="{E3D08DEE-5C57-4DD9-B98B-F93EC87E744F}"/>
          </ac:grpSpMkLst>
        </pc:grpChg>
        <pc:grpChg chg="del">
          <ac:chgData name="Genaro Troiano" userId="f71c3b0e-ed33-4c9f-9f1b-24896d284439" providerId="ADAL" clId="{03346C4B-EDB1-46E9-AAAA-7187216C04DB}" dt="2021-06-14T22:35:52.962" v="13789" actId="478"/>
          <ac:grpSpMkLst>
            <pc:docMk/>
            <pc:sldMk cId="1438047445" sldId="3325"/>
            <ac:grpSpMk id="660" creationId="{A79F55AF-F60D-4DB9-B89E-9E9F8CAE2EAB}"/>
          </ac:grpSpMkLst>
        </pc:grpChg>
        <pc:grpChg chg="del">
          <ac:chgData name="Genaro Troiano" userId="f71c3b0e-ed33-4c9f-9f1b-24896d284439" providerId="ADAL" clId="{03346C4B-EDB1-46E9-AAAA-7187216C04DB}" dt="2021-06-14T22:35:52.962" v="13789" actId="478"/>
          <ac:grpSpMkLst>
            <pc:docMk/>
            <pc:sldMk cId="1438047445" sldId="3325"/>
            <ac:grpSpMk id="665" creationId="{48A3CBF9-3E33-420F-ABA7-05EA8918A590}"/>
          </ac:grpSpMkLst>
        </pc:grpChg>
        <pc:grpChg chg="del">
          <ac:chgData name="Genaro Troiano" userId="f71c3b0e-ed33-4c9f-9f1b-24896d284439" providerId="ADAL" clId="{03346C4B-EDB1-46E9-AAAA-7187216C04DB}" dt="2021-06-14T22:35:52.962" v="13789" actId="478"/>
          <ac:grpSpMkLst>
            <pc:docMk/>
            <pc:sldMk cId="1438047445" sldId="3325"/>
            <ac:grpSpMk id="671" creationId="{FF49AD02-F165-4096-9303-000A8FC1C806}"/>
          </ac:grpSpMkLst>
        </pc:grpChg>
        <pc:grpChg chg="del">
          <ac:chgData name="Genaro Troiano" userId="f71c3b0e-ed33-4c9f-9f1b-24896d284439" providerId="ADAL" clId="{03346C4B-EDB1-46E9-AAAA-7187216C04DB}" dt="2021-06-14T22:35:52.962" v="13789" actId="478"/>
          <ac:grpSpMkLst>
            <pc:docMk/>
            <pc:sldMk cId="1438047445" sldId="3325"/>
            <ac:grpSpMk id="676" creationId="{83F3F069-04C8-4A7A-B798-BF2DD1CE237F}"/>
          </ac:grpSpMkLst>
        </pc:grpChg>
        <pc:grpChg chg="del">
          <ac:chgData name="Genaro Troiano" userId="f71c3b0e-ed33-4c9f-9f1b-24896d284439" providerId="ADAL" clId="{03346C4B-EDB1-46E9-AAAA-7187216C04DB}" dt="2021-06-14T22:35:50.198" v="13788" actId="478"/>
          <ac:grpSpMkLst>
            <pc:docMk/>
            <pc:sldMk cId="1438047445" sldId="3325"/>
            <ac:grpSpMk id="684" creationId="{9E7D2A2A-BC60-4DE4-9F8D-A9F94C87F394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689" creationId="{0EF942C3-40F9-4B17-9ECA-597406DD5BDB}"/>
          </ac:grpSpMkLst>
        </pc:grpChg>
        <pc:grpChg chg="del">
          <ac:chgData name="Genaro Troiano" userId="f71c3b0e-ed33-4c9f-9f1b-24896d284439" providerId="ADAL" clId="{03346C4B-EDB1-46E9-AAAA-7187216C04DB}" dt="2021-06-14T22:35:44.846" v="13786" actId="478"/>
          <ac:grpSpMkLst>
            <pc:docMk/>
            <pc:sldMk cId="1438047445" sldId="3325"/>
            <ac:grpSpMk id="695" creationId="{4EBCCFEC-7C3F-4C23-A6FD-247C354654BD}"/>
          </ac:grpSpMkLst>
        </pc:grpChg>
        <pc:cxnChg chg="del mod">
          <ac:chgData name="Genaro Troiano" userId="f71c3b0e-ed33-4c9f-9f1b-24896d284439" providerId="ADAL" clId="{03346C4B-EDB1-46E9-AAAA-7187216C04DB}" dt="2021-06-14T22:35:38.683" v="13784" actId="478"/>
          <ac:cxnSpMkLst>
            <pc:docMk/>
            <pc:sldMk cId="1438047445" sldId="3325"/>
            <ac:cxnSpMk id="5" creationId="{17BF4E0D-A750-475E-9089-F8A5DF48ACE6}"/>
          </ac:cxnSpMkLst>
        </pc:cxnChg>
        <pc:cxnChg chg="del mod">
          <ac:chgData name="Genaro Troiano" userId="f71c3b0e-ed33-4c9f-9f1b-24896d284439" providerId="ADAL" clId="{03346C4B-EDB1-46E9-AAAA-7187216C04DB}" dt="2021-06-14T22:35:38.683" v="13784" actId="478"/>
          <ac:cxnSpMkLst>
            <pc:docMk/>
            <pc:sldMk cId="1438047445" sldId="3325"/>
            <ac:cxnSpMk id="8" creationId="{25521791-95F3-4694-B774-41D6C79A9500}"/>
          </ac:cxnSpMkLst>
        </pc:cxnChg>
        <pc:cxnChg chg="del mod">
          <ac:chgData name="Genaro Troiano" userId="f71c3b0e-ed33-4c9f-9f1b-24896d284439" providerId="ADAL" clId="{03346C4B-EDB1-46E9-AAAA-7187216C04DB}" dt="2021-06-14T22:35:38.683" v="13784" actId="478"/>
          <ac:cxnSpMkLst>
            <pc:docMk/>
            <pc:sldMk cId="1438047445" sldId="3325"/>
            <ac:cxnSpMk id="42" creationId="{82B8001B-3FA6-44B5-B08F-5AC3B61A3006}"/>
          </ac:cxnSpMkLst>
        </pc:cxnChg>
        <pc:cxnChg chg="del mod">
          <ac:chgData name="Genaro Troiano" userId="f71c3b0e-ed33-4c9f-9f1b-24896d284439" providerId="ADAL" clId="{03346C4B-EDB1-46E9-AAAA-7187216C04DB}" dt="2021-06-14T22:35:38.683" v="13784" actId="478"/>
          <ac:cxnSpMkLst>
            <pc:docMk/>
            <pc:sldMk cId="1438047445" sldId="3325"/>
            <ac:cxnSpMk id="113" creationId="{AF799A80-A51B-4729-A022-01B024F154CA}"/>
          </ac:cxnSpMkLst>
        </pc:cxnChg>
        <pc:cxnChg chg="del mod">
          <ac:chgData name="Genaro Troiano" userId="f71c3b0e-ed33-4c9f-9f1b-24896d284439" providerId="ADAL" clId="{03346C4B-EDB1-46E9-AAAA-7187216C04DB}" dt="2021-06-14T22:35:42.742" v="13785" actId="478"/>
          <ac:cxnSpMkLst>
            <pc:docMk/>
            <pc:sldMk cId="1438047445" sldId="3325"/>
            <ac:cxnSpMk id="114" creationId="{FCC2726E-F40C-4C27-9936-F941FDAFB793}"/>
          </ac:cxnSpMkLst>
        </pc:cxnChg>
        <pc:cxnChg chg="del mod">
          <ac:chgData name="Genaro Troiano" userId="f71c3b0e-ed33-4c9f-9f1b-24896d284439" providerId="ADAL" clId="{03346C4B-EDB1-46E9-AAAA-7187216C04DB}" dt="2021-06-14T22:35:42.742" v="13785" actId="478"/>
          <ac:cxnSpMkLst>
            <pc:docMk/>
            <pc:sldMk cId="1438047445" sldId="3325"/>
            <ac:cxnSpMk id="115" creationId="{0087BC15-01B7-4EDE-B37E-E498C1C807BB}"/>
          </ac:cxnSpMkLst>
        </pc:cxnChg>
        <pc:cxnChg chg="del mod">
          <ac:chgData name="Genaro Troiano" userId="f71c3b0e-ed33-4c9f-9f1b-24896d284439" providerId="ADAL" clId="{03346C4B-EDB1-46E9-AAAA-7187216C04DB}" dt="2021-06-14T22:35:42.742" v="13785" actId="478"/>
          <ac:cxnSpMkLst>
            <pc:docMk/>
            <pc:sldMk cId="1438047445" sldId="3325"/>
            <ac:cxnSpMk id="116" creationId="{E75F41CB-F545-4092-9AA8-B5420E1FE071}"/>
          </ac:cxnSpMkLst>
        </pc:cxnChg>
        <pc:cxnChg chg="del">
          <ac:chgData name="Genaro Troiano" userId="f71c3b0e-ed33-4c9f-9f1b-24896d284439" providerId="ADAL" clId="{03346C4B-EDB1-46E9-AAAA-7187216C04DB}" dt="2021-06-14T22:35:42.742" v="13785" actId="478"/>
          <ac:cxnSpMkLst>
            <pc:docMk/>
            <pc:sldMk cId="1438047445" sldId="3325"/>
            <ac:cxnSpMk id="117" creationId="{15FFA55E-E7EF-49D4-8F98-0AC351F4E16A}"/>
          </ac:cxnSpMkLst>
        </pc:cxnChg>
        <pc:cxnChg chg="del mod">
          <ac:chgData name="Genaro Troiano" userId="f71c3b0e-ed33-4c9f-9f1b-24896d284439" providerId="ADAL" clId="{03346C4B-EDB1-46E9-AAAA-7187216C04DB}" dt="2021-06-14T22:35:42.742" v="13785" actId="478"/>
          <ac:cxnSpMkLst>
            <pc:docMk/>
            <pc:sldMk cId="1438047445" sldId="3325"/>
            <ac:cxnSpMk id="119" creationId="{3B49D96A-4CE9-45BF-AE74-7436A8DEFA67}"/>
          </ac:cxnSpMkLst>
        </pc:cxnChg>
        <pc:cxnChg chg="del mod">
          <ac:chgData name="Genaro Troiano" userId="f71c3b0e-ed33-4c9f-9f1b-24896d284439" providerId="ADAL" clId="{03346C4B-EDB1-46E9-AAAA-7187216C04DB}" dt="2021-06-14T22:35:42.742" v="13785" actId="478"/>
          <ac:cxnSpMkLst>
            <pc:docMk/>
            <pc:sldMk cId="1438047445" sldId="3325"/>
            <ac:cxnSpMk id="121" creationId="{D733C624-F987-48FA-92AB-02729C14F492}"/>
          </ac:cxnSpMkLst>
        </pc:cxnChg>
        <pc:cxnChg chg="del mod">
          <ac:chgData name="Genaro Troiano" userId="f71c3b0e-ed33-4c9f-9f1b-24896d284439" providerId="ADAL" clId="{03346C4B-EDB1-46E9-AAAA-7187216C04DB}" dt="2021-06-14T22:35:42.742" v="13785" actId="478"/>
          <ac:cxnSpMkLst>
            <pc:docMk/>
            <pc:sldMk cId="1438047445" sldId="3325"/>
            <ac:cxnSpMk id="122" creationId="{ECCF3C49-038C-4A0F-8800-D33E3CB93D22}"/>
          </ac:cxnSpMkLst>
        </pc:cxnChg>
        <pc:cxnChg chg="del mod">
          <ac:chgData name="Genaro Troiano" userId="f71c3b0e-ed33-4c9f-9f1b-24896d284439" providerId="ADAL" clId="{03346C4B-EDB1-46E9-AAAA-7187216C04DB}" dt="2021-06-14T22:35:42.742" v="13785" actId="478"/>
          <ac:cxnSpMkLst>
            <pc:docMk/>
            <pc:sldMk cId="1438047445" sldId="3325"/>
            <ac:cxnSpMk id="123" creationId="{4F002FEA-0A0A-4002-83EF-1DF242311DCE}"/>
          </ac:cxnSpMkLst>
        </pc:cxnChg>
        <pc:cxnChg chg="del mod">
          <ac:chgData name="Genaro Troiano" userId="f71c3b0e-ed33-4c9f-9f1b-24896d284439" providerId="ADAL" clId="{03346C4B-EDB1-46E9-AAAA-7187216C04DB}" dt="2021-06-14T22:35:38.683" v="13784" actId="478"/>
          <ac:cxnSpMkLst>
            <pc:docMk/>
            <pc:sldMk cId="1438047445" sldId="3325"/>
            <ac:cxnSpMk id="136" creationId="{0327750B-A0E7-477A-A8A2-23BBD64BF2F9}"/>
          </ac:cxnSpMkLst>
        </pc:cxnChg>
        <pc:cxnChg chg="del mod">
          <ac:chgData name="Genaro Troiano" userId="f71c3b0e-ed33-4c9f-9f1b-24896d284439" providerId="ADAL" clId="{03346C4B-EDB1-46E9-AAAA-7187216C04DB}" dt="2021-06-14T22:35:38.683" v="13784" actId="478"/>
          <ac:cxnSpMkLst>
            <pc:docMk/>
            <pc:sldMk cId="1438047445" sldId="3325"/>
            <ac:cxnSpMk id="137" creationId="{35E2EE20-B935-4DE3-9D05-F835072B4F89}"/>
          </ac:cxnSpMkLst>
        </pc:cxnChg>
        <pc:cxnChg chg="del mod">
          <ac:chgData name="Genaro Troiano" userId="f71c3b0e-ed33-4c9f-9f1b-24896d284439" providerId="ADAL" clId="{03346C4B-EDB1-46E9-AAAA-7187216C04DB}" dt="2021-06-14T22:35:38.683" v="13784" actId="478"/>
          <ac:cxnSpMkLst>
            <pc:docMk/>
            <pc:sldMk cId="1438047445" sldId="3325"/>
            <ac:cxnSpMk id="138" creationId="{15FBA95B-5DA9-4CFF-98F2-035B45582141}"/>
          </ac:cxnSpMkLst>
        </pc:cxnChg>
        <pc:cxnChg chg="del mod">
          <ac:chgData name="Genaro Troiano" userId="f71c3b0e-ed33-4c9f-9f1b-24896d284439" providerId="ADAL" clId="{03346C4B-EDB1-46E9-AAAA-7187216C04DB}" dt="2021-06-14T22:35:38.683" v="13784" actId="478"/>
          <ac:cxnSpMkLst>
            <pc:docMk/>
            <pc:sldMk cId="1438047445" sldId="3325"/>
            <ac:cxnSpMk id="139" creationId="{52B95F71-911C-42AB-B1CB-5D3EABCF46D1}"/>
          </ac:cxnSpMkLst>
        </pc:cxnChg>
        <pc:cxnChg chg="del 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140" creationId="{35B1856D-13A7-48E8-8805-D9696C07EA6F}"/>
          </ac:cxnSpMkLst>
        </pc:cxnChg>
        <pc:cxnChg chg="del 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141" creationId="{8AE3F0B0-FFB5-4F9F-8E31-4337BD71669A}"/>
          </ac:cxnSpMkLst>
        </pc:cxnChg>
        <pc:cxnChg chg="del 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144" creationId="{9559418A-8351-4AA4-8EA4-3FE951A3AAAD}"/>
          </ac:cxnSpMkLst>
        </pc:cxnChg>
        <pc:cxnChg chg="del 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147" creationId="{0439ECA7-C0BD-4A40-9103-E1BADB2FF94F}"/>
          </ac:cxnSpMkLst>
        </pc:cxnChg>
        <pc:cxnChg chg="del mod">
          <ac:chgData name="Genaro Troiano" userId="f71c3b0e-ed33-4c9f-9f1b-24896d284439" providerId="ADAL" clId="{03346C4B-EDB1-46E9-AAAA-7187216C04DB}" dt="2021-06-14T22:35:48.030" v="13787" actId="478"/>
          <ac:cxnSpMkLst>
            <pc:docMk/>
            <pc:sldMk cId="1438047445" sldId="3325"/>
            <ac:cxnSpMk id="158" creationId="{3A6252D7-9DBB-4F11-AC4B-103CE2C5991E}"/>
          </ac:cxnSpMkLst>
        </pc:cxnChg>
        <pc:cxnChg chg="del 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161" creationId="{07D6EEF6-8A92-4D2E-A0D3-CDAC181879C4}"/>
          </ac:cxnSpMkLst>
        </pc:cxnChg>
        <pc:cxnChg chg="del 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164" creationId="{12C426B4-23EF-4FB7-BBB1-8066157AF623}"/>
          </ac:cxnSpMkLst>
        </pc:cxnChg>
        <pc:cxnChg chg="del 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167" creationId="{FD94DB97-BC17-41CE-9FE5-1B213ACC08F5}"/>
          </ac:cxnSpMkLst>
        </pc:cxnChg>
        <pc:cxnChg chg="del 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172" creationId="{461256CA-BF9B-4C6B-A038-95B0FD236F7F}"/>
          </ac:cxnSpMkLst>
        </pc:cxnChg>
        <pc:cxnChg chg="del 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175" creationId="{8F1FEC69-C608-4A3D-9818-22513BBF71A3}"/>
          </ac:cxnSpMkLst>
        </pc:cxnChg>
        <pc:cxnChg chg="del mod">
          <ac:chgData name="Genaro Troiano" userId="f71c3b0e-ed33-4c9f-9f1b-24896d284439" providerId="ADAL" clId="{03346C4B-EDB1-46E9-AAAA-7187216C04DB}" dt="2021-06-14T22:35:50.198" v="13788" actId="478"/>
          <ac:cxnSpMkLst>
            <pc:docMk/>
            <pc:sldMk cId="1438047445" sldId="3325"/>
            <ac:cxnSpMk id="178" creationId="{8FAA478F-59AF-40DC-B06D-2BC3B0FBC506}"/>
          </ac:cxnSpMkLst>
        </pc:cxnChg>
        <pc:cxnChg chg="del mod">
          <ac:chgData name="Genaro Troiano" userId="f71c3b0e-ed33-4c9f-9f1b-24896d284439" providerId="ADAL" clId="{03346C4B-EDB1-46E9-AAAA-7187216C04DB}" dt="2021-06-14T22:35:50.198" v="13788" actId="478"/>
          <ac:cxnSpMkLst>
            <pc:docMk/>
            <pc:sldMk cId="1438047445" sldId="3325"/>
            <ac:cxnSpMk id="181" creationId="{4A50F760-59CF-48EE-92C3-EEA3BE4BBB51}"/>
          </ac:cxnSpMkLst>
        </pc:cxnChg>
        <pc:cxnChg chg="del mod">
          <ac:chgData name="Genaro Troiano" userId="f71c3b0e-ed33-4c9f-9f1b-24896d284439" providerId="ADAL" clId="{03346C4B-EDB1-46E9-AAAA-7187216C04DB}" dt="2021-06-14T22:35:42.742" v="13785" actId="478"/>
          <ac:cxnSpMkLst>
            <pc:docMk/>
            <pc:sldMk cId="1438047445" sldId="3325"/>
            <ac:cxnSpMk id="192" creationId="{10479607-2DD0-4AC2-85E5-5F913EE95DEA}"/>
          </ac:cxnSpMkLst>
        </pc:cxnChg>
        <pc:cxnChg chg="del mod">
          <ac:chgData name="Genaro Troiano" userId="f71c3b0e-ed33-4c9f-9f1b-24896d284439" providerId="ADAL" clId="{03346C4B-EDB1-46E9-AAAA-7187216C04DB}" dt="2021-06-14T22:35:42.742" v="13785" actId="478"/>
          <ac:cxnSpMkLst>
            <pc:docMk/>
            <pc:sldMk cId="1438047445" sldId="3325"/>
            <ac:cxnSpMk id="244" creationId="{15E501BA-953F-4564-A37A-5D0B32F0A151}"/>
          </ac:cxnSpMkLst>
        </pc:cxnChg>
        <pc:cxnChg chg="del mod">
          <ac:chgData name="Genaro Troiano" userId="f71c3b0e-ed33-4c9f-9f1b-24896d284439" providerId="ADAL" clId="{03346C4B-EDB1-46E9-AAAA-7187216C04DB}" dt="2021-06-14T22:35:42.742" v="13785" actId="478"/>
          <ac:cxnSpMkLst>
            <pc:docMk/>
            <pc:sldMk cId="1438047445" sldId="3325"/>
            <ac:cxnSpMk id="260" creationId="{FB5A0606-2EF2-4FCB-B18D-012EA834B36D}"/>
          </ac:cxnSpMkLst>
        </pc:cxnChg>
        <pc:cxnChg chg="del">
          <ac:chgData name="Genaro Troiano" userId="f71c3b0e-ed33-4c9f-9f1b-24896d284439" providerId="ADAL" clId="{03346C4B-EDB1-46E9-AAAA-7187216C04DB}" dt="2021-06-14T22:35:38.683" v="13784" actId="478"/>
          <ac:cxnSpMkLst>
            <pc:docMk/>
            <pc:sldMk cId="1438047445" sldId="3325"/>
            <ac:cxnSpMk id="318" creationId="{4209DE16-05BE-4719-BEB3-D80B237D63B8}"/>
          </ac:cxnSpMkLst>
        </pc:cxnChg>
        <pc:cxnChg chg="mod">
          <ac:chgData name="Genaro Troiano" userId="f71c3b0e-ed33-4c9f-9f1b-24896d284439" providerId="ADAL" clId="{03346C4B-EDB1-46E9-AAAA-7187216C04DB}" dt="2021-06-14T22:35:38.683" v="13784" actId="478"/>
          <ac:cxnSpMkLst>
            <pc:docMk/>
            <pc:sldMk cId="1438047445" sldId="3325"/>
            <ac:cxnSpMk id="340" creationId="{EC98C096-5876-4170-8FC0-8D24FBE9211E}"/>
          </ac:cxnSpMkLst>
        </pc:cxnChg>
        <pc:cxnChg chg="mod">
          <ac:chgData name="Genaro Troiano" userId="f71c3b0e-ed33-4c9f-9f1b-24896d284439" providerId="ADAL" clId="{03346C4B-EDB1-46E9-AAAA-7187216C04DB}" dt="2021-06-14T22:35:38.683" v="13784" actId="478"/>
          <ac:cxnSpMkLst>
            <pc:docMk/>
            <pc:sldMk cId="1438047445" sldId="3325"/>
            <ac:cxnSpMk id="344" creationId="{800A3358-2F1D-4283-903B-CAC41ABBE562}"/>
          </ac:cxnSpMkLst>
        </pc:cxnChg>
        <pc:cxnChg chg="mod">
          <ac:chgData name="Genaro Troiano" userId="f71c3b0e-ed33-4c9f-9f1b-24896d284439" providerId="ADAL" clId="{03346C4B-EDB1-46E9-AAAA-7187216C04DB}" dt="2021-06-14T22:35:38.683" v="13784" actId="478"/>
          <ac:cxnSpMkLst>
            <pc:docMk/>
            <pc:sldMk cId="1438047445" sldId="3325"/>
            <ac:cxnSpMk id="348" creationId="{08AA6845-70EF-47C1-A835-AF35525DA856}"/>
          </ac:cxnSpMkLst>
        </pc:cxnChg>
        <pc:cxnChg chg="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360" creationId="{8778CBBC-11B3-4560-961D-F5D01392EE8C}"/>
          </ac:cxnSpMkLst>
        </pc:cxnChg>
        <pc:cxnChg chg="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364" creationId="{D8C3A9D2-26D4-4C8F-9B79-E621E301A5C0}"/>
          </ac:cxnSpMkLst>
        </pc:cxnChg>
        <pc:cxnChg chg="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373" creationId="{1DA1DEBC-3141-4594-BC56-4D4CC2A75C01}"/>
          </ac:cxnSpMkLst>
        </pc:cxnChg>
        <pc:cxnChg chg="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379" creationId="{B16FAA6B-D849-494C-A8A0-A96DF31FCFF8}"/>
          </ac:cxnSpMkLst>
        </pc:cxnChg>
        <pc:cxnChg chg="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385" creationId="{E3E7C94B-E540-4BA0-8F18-D1ED4AE17CDD}"/>
          </ac:cxnSpMkLst>
        </pc:cxnChg>
        <pc:cxnChg chg="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390" creationId="{C422945B-B272-461D-A8FB-BF89CE6BF28E}"/>
          </ac:cxnSpMkLst>
        </pc:cxnChg>
        <pc:cxnChg chg="mod">
          <ac:chgData name="Genaro Troiano" userId="f71c3b0e-ed33-4c9f-9f1b-24896d284439" providerId="ADAL" clId="{03346C4B-EDB1-46E9-AAAA-7187216C04DB}" dt="2021-06-14T22:35:38.683" v="13784" actId="478"/>
          <ac:cxnSpMkLst>
            <pc:docMk/>
            <pc:sldMk cId="1438047445" sldId="3325"/>
            <ac:cxnSpMk id="396" creationId="{C9591A94-3F77-45CE-918D-6E96ED955C0C}"/>
          </ac:cxnSpMkLst>
        </pc:cxnChg>
        <pc:cxnChg chg="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402" creationId="{B1F3B1E3-2D23-4B36-9F62-1655531942D9}"/>
          </ac:cxnSpMkLst>
        </pc:cxnChg>
        <pc:cxnChg chg="mod">
          <ac:chgData name="Genaro Troiano" userId="f71c3b0e-ed33-4c9f-9f1b-24896d284439" providerId="ADAL" clId="{03346C4B-EDB1-46E9-AAAA-7187216C04DB}" dt="2021-06-14T22:35:38.683" v="13784" actId="478"/>
          <ac:cxnSpMkLst>
            <pc:docMk/>
            <pc:sldMk cId="1438047445" sldId="3325"/>
            <ac:cxnSpMk id="407" creationId="{314EF5C4-F330-4169-A2F8-DCEDADB96F51}"/>
          </ac:cxnSpMkLst>
        </pc:cxnChg>
        <pc:cxnChg chg="mod">
          <ac:chgData name="Genaro Troiano" userId="f71c3b0e-ed33-4c9f-9f1b-24896d284439" providerId="ADAL" clId="{03346C4B-EDB1-46E9-AAAA-7187216C04DB}" dt="2021-06-14T22:35:38.683" v="13784" actId="478"/>
          <ac:cxnSpMkLst>
            <pc:docMk/>
            <pc:sldMk cId="1438047445" sldId="3325"/>
            <ac:cxnSpMk id="413" creationId="{EC077798-5096-4AC9-9966-182590C3E3A3}"/>
          </ac:cxnSpMkLst>
        </pc:cxnChg>
        <pc:cxnChg chg="mod">
          <ac:chgData name="Genaro Troiano" userId="f71c3b0e-ed33-4c9f-9f1b-24896d284439" providerId="ADAL" clId="{03346C4B-EDB1-46E9-AAAA-7187216C04DB}" dt="2021-06-14T22:35:38.683" v="13784" actId="478"/>
          <ac:cxnSpMkLst>
            <pc:docMk/>
            <pc:sldMk cId="1438047445" sldId="3325"/>
            <ac:cxnSpMk id="418" creationId="{9F30A619-5E52-45B2-B4EF-2FF0FCC4D34E}"/>
          </ac:cxnSpMkLst>
        </pc:cxnChg>
        <pc:cxnChg chg="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423" creationId="{B7294300-8F8E-4EFC-9CE7-CB2BC71631B9}"/>
          </ac:cxnSpMkLst>
        </pc:cxnChg>
        <pc:cxnChg chg="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429" creationId="{A73E35B1-C335-4606-8F92-2A2EC995887C}"/>
          </ac:cxnSpMkLst>
        </pc:cxnChg>
        <pc:cxnChg chg="del">
          <ac:chgData name="Genaro Troiano" userId="f71c3b0e-ed33-4c9f-9f1b-24896d284439" providerId="ADAL" clId="{03346C4B-EDB1-46E9-AAAA-7187216C04DB}" dt="2021-06-14T22:35:38.683" v="13784" actId="478"/>
          <ac:cxnSpMkLst>
            <pc:docMk/>
            <pc:sldMk cId="1438047445" sldId="3325"/>
            <ac:cxnSpMk id="430" creationId="{0EA3CD4F-2FA7-493D-A6D5-849AAF27EC7F}"/>
          </ac:cxnSpMkLst>
        </pc:cxnChg>
        <pc:cxnChg chg="mod">
          <ac:chgData name="Genaro Troiano" userId="f71c3b0e-ed33-4c9f-9f1b-24896d284439" providerId="ADAL" clId="{03346C4B-EDB1-46E9-AAAA-7187216C04DB}" dt="2021-06-14T22:35:48.030" v="13787" actId="478"/>
          <ac:cxnSpMkLst>
            <pc:docMk/>
            <pc:sldMk cId="1438047445" sldId="3325"/>
            <ac:cxnSpMk id="435" creationId="{E9CF0D63-447E-42C4-9116-9A1123941F1C}"/>
          </ac:cxnSpMkLst>
        </pc:cxnChg>
        <pc:cxnChg chg="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441" creationId="{453ED853-E674-4B89-96E9-066B70EDACF7}"/>
          </ac:cxnSpMkLst>
        </pc:cxnChg>
        <pc:cxnChg chg="del mod">
          <ac:chgData name="Genaro Troiano" userId="f71c3b0e-ed33-4c9f-9f1b-24896d284439" providerId="ADAL" clId="{03346C4B-EDB1-46E9-AAAA-7187216C04DB}" dt="2021-06-14T22:35:54.871" v="13790" actId="478"/>
          <ac:cxnSpMkLst>
            <pc:docMk/>
            <pc:sldMk cId="1438047445" sldId="3325"/>
            <ac:cxnSpMk id="454" creationId="{3F8CD370-6635-42C6-9675-8792D4D88133}"/>
          </ac:cxnSpMkLst>
        </pc:cxnChg>
        <pc:cxnChg chg="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461" creationId="{8FB7291D-557F-4626-9934-E998BB2F6C21}"/>
          </ac:cxnSpMkLst>
        </pc:cxnChg>
        <pc:cxnChg chg="del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462" creationId="{745F115F-9B0A-43D7-B52B-D692BCEE12AA}"/>
          </ac:cxnSpMkLst>
        </pc:cxnChg>
        <pc:cxnChg chg="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470" creationId="{01631ECA-0F87-4B14-8E84-F1284F6D70D5}"/>
          </ac:cxnSpMkLst>
        </pc:cxnChg>
        <pc:cxnChg chg="mod">
          <ac:chgData name="Genaro Troiano" userId="f71c3b0e-ed33-4c9f-9f1b-24896d284439" providerId="ADAL" clId="{03346C4B-EDB1-46E9-AAAA-7187216C04DB}" dt="2021-06-14T22:35:50.198" v="13788" actId="478"/>
          <ac:cxnSpMkLst>
            <pc:docMk/>
            <pc:sldMk cId="1438047445" sldId="3325"/>
            <ac:cxnSpMk id="477" creationId="{B7F8D42D-0B87-4975-B137-C12C5D0E0678}"/>
          </ac:cxnSpMkLst>
        </pc:cxnChg>
        <pc:cxnChg chg="mod">
          <ac:chgData name="Genaro Troiano" userId="f71c3b0e-ed33-4c9f-9f1b-24896d284439" providerId="ADAL" clId="{03346C4B-EDB1-46E9-AAAA-7187216C04DB}" dt="2021-06-14T22:35:50.198" v="13788" actId="478"/>
          <ac:cxnSpMkLst>
            <pc:docMk/>
            <pc:sldMk cId="1438047445" sldId="3325"/>
            <ac:cxnSpMk id="482" creationId="{A7F9084C-90A5-4792-866B-B4AF45E03B4B}"/>
          </ac:cxnSpMkLst>
        </pc:cxnChg>
        <pc:cxnChg chg="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493" creationId="{283F3565-9D28-4F34-BDBC-842A36DB2181}"/>
          </ac:cxnSpMkLst>
        </pc:cxnChg>
        <pc:cxnChg chg="mod">
          <ac:chgData name="Genaro Troiano" userId="f71c3b0e-ed33-4c9f-9f1b-24896d284439" providerId="ADAL" clId="{03346C4B-EDB1-46E9-AAAA-7187216C04DB}" dt="2021-06-14T22:35:50.198" v="13788" actId="478"/>
          <ac:cxnSpMkLst>
            <pc:docMk/>
            <pc:sldMk cId="1438047445" sldId="3325"/>
            <ac:cxnSpMk id="500" creationId="{184F9FF7-ACB8-48DF-A827-10C069D9CD90}"/>
          </ac:cxnSpMkLst>
        </pc:cxnChg>
        <pc:cxnChg chg="mod">
          <ac:chgData name="Genaro Troiano" userId="f71c3b0e-ed33-4c9f-9f1b-24896d284439" providerId="ADAL" clId="{03346C4B-EDB1-46E9-AAAA-7187216C04DB}" dt="2021-06-14T22:35:50.198" v="13788" actId="478"/>
          <ac:cxnSpMkLst>
            <pc:docMk/>
            <pc:sldMk cId="1438047445" sldId="3325"/>
            <ac:cxnSpMk id="505" creationId="{0CEA5CE9-7D50-467C-9280-9C32BB99D3DB}"/>
          </ac:cxnSpMkLst>
        </pc:cxnChg>
        <pc:cxnChg chg="mod">
          <ac:chgData name="Genaro Troiano" userId="f71c3b0e-ed33-4c9f-9f1b-24896d284439" providerId="ADAL" clId="{03346C4B-EDB1-46E9-AAAA-7187216C04DB}" dt="2021-06-14T22:35:54.871" v="13790" actId="478"/>
          <ac:cxnSpMkLst>
            <pc:docMk/>
            <pc:sldMk cId="1438047445" sldId="3325"/>
            <ac:cxnSpMk id="511" creationId="{0D2557B0-F6C8-47A7-9ED9-2BB9A9DD852E}"/>
          </ac:cxnSpMkLst>
        </pc:cxnChg>
        <pc:cxnChg chg="mod">
          <ac:chgData name="Genaro Troiano" userId="f71c3b0e-ed33-4c9f-9f1b-24896d284439" providerId="ADAL" clId="{03346C4B-EDB1-46E9-AAAA-7187216C04DB}" dt="2021-06-14T22:35:54.871" v="13790" actId="478"/>
          <ac:cxnSpMkLst>
            <pc:docMk/>
            <pc:sldMk cId="1438047445" sldId="3325"/>
            <ac:cxnSpMk id="516" creationId="{13E38D54-B7D2-4138-AD39-CE1626AD2E97}"/>
          </ac:cxnSpMkLst>
        </pc:cxnChg>
        <pc:cxnChg chg="mod">
          <ac:chgData name="Genaro Troiano" userId="f71c3b0e-ed33-4c9f-9f1b-24896d284439" providerId="ADAL" clId="{03346C4B-EDB1-46E9-AAAA-7187216C04DB}" dt="2021-06-14T22:35:54.871" v="13790" actId="478"/>
          <ac:cxnSpMkLst>
            <pc:docMk/>
            <pc:sldMk cId="1438047445" sldId="3325"/>
            <ac:cxnSpMk id="521" creationId="{C120EE7E-8978-4DBA-AFB0-C7183B85BAFD}"/>
          </ac:cxnSpMkLst>
        </pc:cxnChg>
        <pc:cxnChg chg="del mod">
          <ac:chgData name="Genaro Troiano" userId="f71c3b0e-ed33-4c9f-9f1b-24896d284439" providerId="ADAL" clId="{03346C4B-EDB1-46E9-AAAA-7187216C04DB}" dt="2021-06-14T22:35:42.742" v="13785" actId="478"/>
          <ac:cxnSpMkLst>
            <pc:docMk/>
            <pc:sldMk cId="1438047445" sldId="3325"/>
            <ac:cxnSpMk id="527" creationId="{EFF52529-1A6F-4403-AA24-006B5859C6B8}"/>
          </ac:cxnSpMkLst>
        </pc:cxnChg>
        <pc:cxnChg chg="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543" creationId="{8D233BF2-39A6-404E-BDDB-B564837C68C0}"/>
          </ac:cxnSpMkLst>
        </pc:cxnChg>
        <pc:cxnChg chg="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548" creationId="{9C22C9A9-49B1-4967-8F8D-501019D0B36A}"/>
          </ac:cxnSpMkLst>
        </pc:cxnChg>
        <pc:cxnChg chg="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554" creationId="{B81461EE-6A7F-43FB-8E08-FED5D3F9A911}"/>
          </ac:cxnSpMkLst>
        </pc:cxnChg>
        <pc:cxnChg chg="del 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558" creationId="{A0D60465-F1C9-4BC5-8711-B20F3C1D6680}"/>
          </ac:cxnSpMkLst>
        </pc:cxnChg>
        <pc:cxnChg chg="del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567" creationId="{BF85F5A3-EE83-4347-906F-CDE88D6125FB}"/>
          </ac:cxnSpMkLst>
        </pc:cxnChg>
        <pc:cxnChg chg="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572" creationId="{8D6CD829-AE0E-49A0-8440-A20D9C843257}"/>
          </ac:cxnSpMkLst>
        </pc:cxnChg>
        <pc:cxnChg chg="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583" creationId="{4EA908AB-7B86-4635-AAFB-1092A55B9E79}"/>
          </ac:cxnSpMkLst>
        </pc:cxnChg>
        <pc:cxnChg chg="del mod">
          <ac:chgData name="Genaro Troiano" userId="f71c3b0e-ed33-4c9f-9f1b-24896d284439" providerId="ADAL" clId="{03346C4B-EDB1-46E9-AAAA-7187216C04DB}" dt="2021-06-14T22:35:50.198" v="13788" actId="478"/>
          <ac:cxnSpMkLst>
            <pc:docMk/>
            <pc:sldMk cId="1438047445" sldId="3325"/>
            <ac:cxnSpMk id="588" creationId="{3ED46047-21A2-48D0-BD39-415542DF3FC0}"/>
          </ac:cxnSpMkLst>
        </pc:cxnChg>
        <pc:cxnChg chg="del">
          <ac:chgData name="Genaro Troiano" userId="f71c3b0e-ed33-4c9f-9f1b-24896d284439" providerId="ADAL" clId="{03346C4B-EDB1-46E9-AAAA-7187216C04DB}" dt="2021-06-14T22:35:50.198" v="13788" actId="478"/>
          <ac:cxnSpMkLst>
            <pc:docMk/>
            <pc:sldMk cId="1438047445" sldId="3325"/>
            <ac:cxnSpMk id="591" creationId="{6003D9DE-3572-4E18-BD74-2552C8344169}"/>
          </ac:cxnSpMkLst>
        </pc:cxnChg>
        <pc:cxnChg chg="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596" creationId="{C58E0C22-3290-4F56-8F2C-792106500DA8}"/>
          </ac:cxnSpMkLst>
        </pc:cxnChg>
        <pc:cxnChg chg="mod">
          <ac:chgData name="Genaro Troiano" userId="f71c3b0e-ed33-4c9f-9f1b-24896d284439" providerId="ADAL" clId="{03346C4B-EDB1-46E9-AAAA-7187216C04DB}" dt="2021-06-14T22:35:50.198" v="13788" actId="478"/>
          <ac:cxnSpMkLst>
            <pc:docMk/>
            <pc:sldMk cId="1438047445" sldId="3325"/>
            <ac:cxnSpMk id="601" creationId="{6D7ABE86-5640-4474-B4E7-87765DE00376}"/>
          </ac:cxnSpMkLst>
        </pc:cxnChg>
        <pc:cxnChg chg="del mod">
          <ac:chgData name="Genaro Troiano" userId="f71c3b0e-ed33-4c9f-9f1b-24896d284439" providerId="ADAL" clId="{03346C4B-EDB1-46E9-AAAA-7187216C04DB}" dt="2021-06-14T22:35:50.198" v="13788" actId="478"/>
          <ac:cxnSpMkLst>
            <pc:docMk/>
            <pc:sldMk cId="1438047445" sldId="3325"/>
            <ac:cxnSpMk id="617" creationId="{307D744F-3CEF-4005-B872-8DD3EDE5A097}"/>
          </ac:cxnSpMkLst>
        </pc:cxnChg>
        <pc:cxnChg chg="del mod">
          <ac:chgData name="Genaro Troiano" userId="f71c3b0e-ed33-4c9f-9f1b-24896d284439" providerId="ADAL" clId="{03346C4B-EDB1-46E9-AAAA-7187216C04DB}" dt="2021-06-14T22:35:52.962" v="13789" actId="478"/>
          <ac:cxnSpMkLst>
            <pc:docMk/>
            <pc:sldMk cId="1438047445" sldId="3325"/>
            <ac:cxnSpMk id="620" creationId="{9552188A-B14B-4804-A62A-87E9FE4DA4DC}"/>
          </ac:cxnSpMkLst>
        </pc:cxnChg>
        <pc:cxnChg chg="del mod">
          <ac:chgData name="Genaro Troiano" userId="f71c3b0e-ed33-4c9f-9f1b-24896d284439" providerId="ADAL" clId="{03346C4B-EDB1-46E9-AAAA-7187216C04DB}" dt="2021-06-14T22:35:52.962" v="13789" actId="478"/>
          <ac:cxnSpMkLst>
            <pc:docMk/>
            <pc:sldMk cId="1438047445" sldId="3325"/>
            <ac:cxnSpMk id="628" creationId="{B61125F4-FCD9-4163-95AC-701DB7DB3357}"/>
          </ac:cxnSpMkLst>
        </pc:cxnChg>
        <pc:cxnChg chg="mod">
          <ac:chgData name="Genaro Troiano" userId="f71c3b0e-ed33-4c9f-9f1b-24896d284439" providerId="ADAL" clId="{03346C4B-EDB1-46E9-AAAA-7187216C04DB}" dt="2021-06-14T22:35:50.198" v="13788" actId="478"/>
          <ac:cxnSpMkLst>
            <pc:docMk/>
            <pc:sldMk cId="1438047445" sldId="3325"/>
            <ac:cxnSpMk id="640" creationId="{A439278C-DF77-459F-8142-000B00851396}"/>
          </ac:cxnSpMkLst>
        </pc:cxnChg>
        <pc:cxnChg chg="mod">
          <ac:chgData name="Genaro Troiano" userId="f71c3b0e-ed33-4c9f-9f1b-24896d284439" providerId="ADAL" clId="{03346C4B-EDB1-46E9-AAAA-7187216C04DB}" dt="2021-06-14T22:35:50.198" v="13788" actId="478"/>
          <ac:cxnSpMkLst>
            <pc:docMk/>
            <pc:sldMk cId="1438047445" sldId="3325"/>
            <ac:cxnSpMk id="646" creationId="{6DFA9469-1FD8-4325-A870-38979063A51D}"/>
          </ac:cxnSpMkLst>
        </pc:cxnChg>
        <pc:cxnChg chg="mod">
          <ac:chgData name="Genaro Troiano" userId="f71c3b0e-ed33-4c9f-9f1b-24896d284439" providerId="ADAL" clId="{03346C4B-EDB1-46E9-AAAA-7187216C04DB}" dt="2021-06-14T22:35:52.962" v="13789" actId="478"/>
          <ac:cxnSpMkLst>
            <pc:docMk/>
            <pc:sldMk cId="1438047445" sldId="3325"/>
            <ac:cxnSpMk id="652" creationId="{F36E523B-01B9-4613-BE6A-F77776E6C4BE}"/>
          </ac:cxnSpMkLst>
        </pc:cxnChg>
        <pc:cxnChg chg="mod">
          <ac:chgData name="Genaro Troiano" userId="f71c3b0e-ed33-4c9f-9f1b-24896d284439" providerId="ADAL" clId="{03346C4B-EDB1-46E9-AAAA-7187216C04DB}" dt="2021-06-14T22:35:52.962" v="13789" actId="478"/>
          <ac:cxnSpMkLst>
            <pc:docMk/>
            <pc:sldMk cId="1438047445" sldId="3325"/>
            <ac:cxnSpMk id="658" creationId="{1BB42F02-22E3-4147-BA5E-1281951A6E5D}"/>
          </ac:cxnSpMkLst>
        </pc:cxnChg>
        <pc:cxnChg chg="mod">
          <ac:chgData name="Genaro Troiano" userId="f71c3b0e-ed33-4c9f-9f1b-24896d284439" providerId="ADAL" clId="{03346C4B-EDB1-46E9-AAAA-7187216C04DB}" dt="2021-06-14T22:35:52.962" v="13789" actId="478"/>
          <ac:cxnSpMkLst>
            <pc:docMk/>
            <pc:sldMk cId="1438047445" sldId="3325"/>
            <ac:cxnSpMk id="664" creationId="{438AE13F-4825-4C90-BEE6-9BF5C363EB25}"/>
          </ac:cxnSpMkLst>
        </pc:cxnChg>
        <pc:cxnChg chg="mod">
          <ac:chgData name="Genaro Troiano" userId="f71c3b0e-ed33-4c9f-9f1b-24896d284439" providerId="ADAL" clId="{03346C4B-EDB1-46E9-AAAA-7187216C04DB}" dt="2021-06-14T22:35:52.962" v="13789" actId="478"/>
          <ac:cxnSpMkLst>
            <pc:docMk/>
            <pc:sldMk cId="1438047445" sldId="3325"/>
            <ac:cxnSpMk id="669" creationId="{D29EC0A9-3175-4CBD-ABB6-AEE7D3A3A7AC}"/>
          </ac:cxnSpMkLst>
        </pc:cxnChg>
        <pc:cxnChg chg="mod">
          <ac:chgData name="Genaro Troiano" userId="f71c3b0e-ed33-4c9f-9f1b-24896d284439" providerId="ADAL" clId="{03346C4B-EDB1-46E9-AAAA-7187216C04DB}" dt="2021-06-14T22:35:52.962" v="13789" actId="478"/>
          <ac:cxnSpMkLst>
            <pc:docMk/>
            <pc:sldMk cId="1438047445" sldId="3325"/>
            <ac:cxnSpMk id="675" creationId="{76958338-2BF3-4C40-A18F-2E4811159FBF}"/>
          </ac:cxnSpMkLst>
        </pc:cxnChg>
        <pc:cxnChg chg="mod">
          <ac:chgData name="Genaro Troiano" userId="f71c3b0e-ed33-4c9f-9f1b-24896d284439" providerId="ADAL" clId="{03346C4B-EDB1-46E9-AAAA-7187216C04DB}" dt="2021-06-14T22:35:52.962" v="13789" actId="478"/>
          <ac:cxnSpMkLst>
            <pc:docMk/>
            <pc:sldMk cId="1438047445" sldId="3325"/>
            <ac:cxnSpMk id="680" creationId="{531538C9-366C-4AAF-86A7-1F8729088924}"/>
          </ac:cxnSpMkLst>
        </pc:cxnChg>
        <pc:cxnChg chg="mod">
          <ac:chgData name="Genaro Troiano" userId="f71c3b0e-ed33-4c9f-9f1b-24896d284439" providerId="ADAL" clId="{03346C4B-EDB1-46E9-AAAA-7187216C04DB}" dt="2021-06-14T22:35:50.198" v="13788" actId="478"/>
          <ac:cxnSpMkLst>
            <pc:docMk/>
            <pc:sldMk cId="1438047445" sldId="3325"/>
            <ac:cxnSpMk id="688" creationId="{A5C85247-27C1-4A2A-B69F-17F4A81CD9E7}"/>
          </ac:cxnSpMkLst>
        </pc:cxnChg>
        <pc:cxnChg chg="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693" creationId="{57AC7428-0499-446A-A66B-5B485B1957CE}"/>
          </ac:cxnSpMkLst>
        </pc:cxnChg>
        <pc:cxnChg chg="mod">
          <ac:chgData name="Genaro Troiano" userId="f71c3b0e-ed33-4c9f-9f1b-24896d284439" providerId="ADAL" clId="{03346C4B-EDB1-46E9-AAAA-7187216C04DB}" dt="2021-06-14T22:35:44.846" v="13786" actId="478"/>
          <ac:cxnSpMkLst>
            <pc:docMk/>
            <pc:sldMk cId="1438047445" sldId="3325"/>
            <ac:cxnSpMk id="699" creationId="{D7C2115C-ADE1-4B6E-A1CF-6D1AA53F1A72}"/>
          </ac:cxnSpMkLst>
        </pc:cxnChg>
      </pc:sldChg>
      <pc:sldChg chg="addSp delSp modSp add del mod">
        <pc:chgData name="Genaro Troiano" userId="f71c3b0e-ed33-4c9f-9f1b-24896d284439" providerId="ADAL" clId="{03346C4B-EDB1-46E9-AAAA-7187216C04DB}" dt="2021-07-02T12:28:49.213" v="42629" actId="47"/>
        <pc:sldMkLst>
          <pc:docMk/>
          <pc:sldMk cId="3303735772" sldId="3326"/>
        </pc:sldMkLst>
        <pc:spChg chg="mod">
          <ac:chgData name="Genaro Troiano" userId="f71c3b0e-ed33-4c9f-9f1b-24896d284439" providerId="ADAL" clId="{03346C4B-EDB1-46E9-AAAA-7187216C04DB}" dt="2021-06-15T17:20:19.042" v="19936" actId="1038"/>
          <ac:spMkLst>
            <pc:docMk/>
            <pc:sldMk cId="3303735772" sldId="3326"/>
            <ac:spMk id="3" creationId="{7710A3A4-623B-490F-BCDE-65A8980E8321}"/>
          </ac:spMkLst>
        </pc:spChg>
        <pc:spChg chg="add mod">
          <ac:chgData name="Genaro Troiano" userId="f71c3b0e-ed33-4c9f-9f1b-24896d284439" providerId="ADAL" clId="{03346C4B-EDB1-46E9-AAAA-7187216C04DB}" dt="2021-06-16T18:35:14.329" v="27511" actId="1076"/>
          <ac:spMkLst>
            <pc:docMk/>
            <pc:sldMk cId="3303735772" sldId="3326"/>
            <ac:spMk id="4" creationId="{AD4BF493-4414-46EF-A38D-1F4F011E38C6}"/>
          </ac:spMkLst>
        </pc:spChg>
        <pc:spChg chg="mod">
          <ac:chgData name="Genaro Troiano" userId="f71c3b0e-ed33-4c9f-9f1b-24896d284439" providerId="ADAL" clId="{03346C4B-EDB1-46E9-AAAA-7187216C04DB}" dt="2021-06-15T12:58:37.457" v="16345" actId="20577"/>
          <ac:spMkLst>
            <pc:docMk/>
            <pc:sldMk cId="3303735772" sldId="3326"/>
            <ac:spMk id="53" creationId="{BD6CFEA4-201D-4EC1-A0C0-C35A925089F4}"/>
          </ac:spMkLst>
        </pc:spChg>
        <pc:spChg chg="add mod">
          <ac:chgData name="Genaro Troiano" userId="f71c3b0e-ed33-4c9f-9f1b-24896d284439" providerId="ADAL" clId="{03346C4B-EDB1-46E9-AAAA-7187216C04DB}" dt="2021-06-16T18:40:18.621" v="27646" actId="1076"/>
          <ac:spMkLst>
            <pc:docMk/>
            <pc:sldMk cId="3303735772" sldId="3326"/>
            <ac:spMk id="74" creationId="{903F7EAA-70BB-49E5-87A6-7F7BB1AF509E}"/>
          </ac:spMkLst>
        </pc:spChg>
        <pc:spChg chg="mod">
          <ac:chgData name="Genaro Troiano" userId="f71c3b0e-ed33-4c9f-9f1b-24896d284439" providerId="ADAL" clId="{03346C4B-EDB1-46E9-AAAA-7187216C04DB}" dt="2021-06-16T18:36:33.120" v="27543" actId="207"/>
          <ac:spMkLst>
            <pc:docMk/>
            <pc:sldMk cId="3303735772" sldId="3326"/>
            <ac:spMk id="77" creationId="{01C526FE-88D1-4C40-BAC8-92FAA842B6D8}"/>
          </ac:spMkLst>
        </pc:spChg>
        <pc:spChg chg="mod">
          <ac:chgData name="Genaro Troiano" userId="f71c3b0e-ed33-4c9f-9f1b-24896d284439" providerId="ADAL" clId="{03346C4B-EDB1-46E9-AAAA-7187216C04DB}" dt="2021-06-16T18:36:38.536" v="27545" actId="6549"/>
          <ac:spMkLst>
            <pc:docMk/>
            <pc:sldMk cId="3303735772" sldId="3326"/>
            <ac:spMk id="79" creationId="{95EFD314-815D-4B06-AD78-F5E27C535E22}"/>
          </ac:spMkLst>
        </pc:spChg>
        <pc:spChg chg="mod">
          <ac:chgData name="Genaro Troiano" userId="f71c3b0e-ed33-4c9f-9f1b-24896d284439" providerId="ADAL" clId="{03346C4B-EDB1-46E9-AAAA-7187216C04DB}" dt="2021-06-16T18:38:56.598" v="27599" actId="1038"/>
          <ac:spMkLst>
            <pc:docMk/>
            <pc:sldMk cId="3303735772" sldId="3326"/>
            <ac:spMk id="80" creationId="{ED1F3342-FF14-4A9F-A103-567BB19A682B}"/>
          </ac:spMkLst>
        </pc:spChg>
        <pc:spChg chg="mod">
          <ac:chgData name="Genaro Troiano" userId="f71c3b0e-ed33-4c9f-9f1b-24896d284439" providerId="ADAL" clId="{03346C4B-EDB1-46E9-AAAA-7187216C04DB}" dt="2021-06-15T00:27:15.763" v="14608" actId="20577"/>
          <ac:spMkLst>
            <pc:docMk/>
            <pc:sldMk cId="3303735772" sldId="3326"/>
            <ac:spMk id="90" creationId="{8D959610-3AB9-48A6-9824-78F6C9349A2C}"/>
          </ac:spMkLst>
        </pc:spChg>
        <pc:spChg chg="del">
          <ac:chgData name="Genaro Troiano" userId="f71c3b0e-ed33-4c9f-9f1b-24896d284439" providerId="ADAL" clId="{03346C4B-EDB1-46E9-AAAA-7187216C04DB}" dt="2021-06-15T12:38:35.031" v="15160" actId="478"/>
          <ac:spMkLst>
            <pc:docMk/>
            <pc:sldMk cId="3303735772" sldId="3326"/>
            <ac:spMk id="100" creationId="{79F5B4D6-B9E9-4585-A477-22498BADD81B}"/>
          </ac:spMkLst>
        </pc:spChg>
        <pc:spChg chg="del">
          <ac:chgData name="Genaro Troiano" userId="f71c3b0e-ed33-4c9f-9f1b-24896d284439" providerId="ADAL" clId="{03346C4B-EDB1-46E9-AAAA-7187216C04DB}" dt="2021-06-15T12:38:35.031" v="15160" actId="478"/>
          <ac:spMkLst>
            <pc:docMk/>
            <pc:sldMk cId="3303735772" sldId="3326"/>
            <ac:spMk id="109" creationId="{FC314683-65AC-47F5-8781-0A0252C96224}"/>
          </ac:spMkLst>
        </pc:spChg>
        <pc:spChg chg="del">
          <ac:chgData name="Genaro Troiano" userId="f71c3b0e-ed33-4c9f-9f1b-24896d284439" providerId="ADAL" clId="{03346C4B-EDB1-46E9-AAAA-7187216C04DB}" dt="2021-06-15T12:38:35.031" v="15160" actId="478"/>
          <ac:spMkLst>
            <pc:docMk/>
            <pc:sldMk cId="3303735772" sldId="3326"/>
            <ac:spMk id="110" creationId="{723AE7B2-13C7-463B-81DD-D0C8D5DC9C93}"/>
          </ac:spMkLst>
        </pc:spChg>
        <pc:spChg chg="mod">
          <ac:chgData name="Genaro Troiano" userId="f71c3b0e-ed33-4c9f-9f1b-24896d284439" providerId="ADAL" clId="{03346C4B-EDB1-46E9-AAAA-7187216C04DB}" dt="2021-06-16T18:35:59.130" v="27520" actId="20577"/>
          <ac:spMkLst>
            <pc:docMk/>
            <pc:sldMk cId="3303735772" sldId="3326"/>
            <ac:spMk id="111" creationId="{B3AB2EC4-E322-460B-8AE8-2C418B0E8E37}"/>
          </ac:spMkLst>
        </pc:spChg>
        <pc:spChg chg="del">
          <ac:chgData name="Genaro Troiano" userId="f71c3b0e-ed33-4c9f-9f1b-24896d284439" providerId="ADAL" clId="{03346C4B-EDB1-46E9-AAAA-7187216C04DB}" dt="2021-06-15T12:38:35.031" v="15160" actId="478"/>
          <ac:spMkLst>
            <pc:docMk/>
            <pc:sldMk cId="3303735772" sldId="3326"/>
            <ac:spMk id="128" creationId="{CFE21389-ABDB-49EA-A897-48BB66A4CBA5}"/>
          </ac:spMkLst>
        </pc:spChg>
        <pc:spChg chg="del">
          <ac:chgData name="Genaro Troiano" userId="f71c3b0e-ed33-4c9f-9f1b-24896d284439" providerId="ADAL" clId="{03346C4B-EDB1-46E9-AAAA-7187216C04DB}" dt="2021-06-15T12:38:35.031" v="15160" actId="478"/>
          <ac:spMkLst>
            <pc:docMk/>
            <pc:sldMk cId="3303735772" sldId="3326"/>
            <ac:spMk id="132" creationId="{AC77EB7A-7FF2-4FA8-8EC0-BA272150248A}"/>
          </ac:spMkLst>
        </pc:spChg>
        <pc:spChg chg="del">
          <ac:chgData name="Genaro Troiano" userId="f71c3b0e-ed33-4c9f-9f1b-24896d284439" providerId="ADAL" clId="{03346C4B-EDB1-46E9-AAAA-7187216C04DB}" dt="2021-06-15T12:38:35.031" v="15160" actId="478"/>
          <ac:spMkLst>
            <pc:docMk/>
            <pc:sldMk cId="3303735772" sldId="3326"/>
            <ac:spMk id="133" creationId="{41EFEE4F-B1C4-4C16-813D-3877AD443A0B}"/>
          </ac:spMkLst>
        </pc:spChg>
        <pc:spChg chg="del">
          <ac:chgData name="Genaro Troiano" userId="f71c3b0e-ed33-4c9f-9f1b-24896d284439" providerId="ADAL" clId="{03346C4B-EDB1-46E9-AAAA-7187216C04DB}" dt="2021-06-15T12:38:35.031" v="15160" actId="478"/>
          <ac:spMkLst>
            <pc:docMk/>
            <pc:sldMk cId="3303735772" sldId="3326"/>
            <ac:spMk id="134" creationId="{E814DF44-EA88-42E0-B1E8-452285816CFF}"/>
          </ac:spMkLst>
        </pc:spChg>
        <pc:spChg chg="mod">
          <ac:chgData name="Genaro Troiano" userId="f71c3b0e-ed33-4c9f-9f1b-24896d284439" providerId="ADAL" clId="{03346C4B-EDB1-46E9-AAAA-7187216C04DB}" dt="2021-06-15T17:20:19.042" v="19936" actId="1038"/>
          <ac:spMkLst>
            <pc:docMk/>
            <pc:sldMk cId="3303735772" sldId="3326"/>
            <ac:spMk id="218" creationId="{ECDB556E-134A-491C-871A-0924BFF7E6E5}"/>
          </ac:spMkLst>
        </pc:spChg>
        <pc:spChg chg="del">
          <ac:chgData name="Genaro Troiano" userId="f71c3b0e-ed33-4c9f-9f1b-24896d284439" providerId="ADAL" clId="{03346C4B-EDB1-46E9-AAAA-7187216C04DB}" dt="2021-06-15T12:38:35.031" v="15160" actId="478"/>
          <ac:spMkLst>
            <pc:docMk/>
            <pc:sldMk cId="3303735772" sldId="3326"/>
            <ac:spMk id="223" creationId="{60545D45-738D-4577-BADA-0E113D946EFC}"/>
          </ac:spMkLst>
        </pc:spChg>
        <pc:spChg chg="mod">
          <ac:chgData name="Genaro Troiano" userId="f71c3b0e-ed33-4c9f-9f1b-24896d284439" providerId="ADAL" clId="{03346C4B-EDB1-46E9-AAAA-7187216C04DB}" dt="2021-06-15T17:20:19.042" v="19936" actId="1038"/>
          <ac:spMkLst>
            <pc:docMk/>
            <pc:sldMk cId="3303735772" sldId="3326"/>
            <ac:spMk id="237" creationId="{54B684DE-E3F8-4AA5-9B54-AF866012416E}"/>
          </ac:spMkLst>
        </pc:spChg>
        <pc:spChg chg="del">
          <ac:chgData name="Genaro Troiano" userId="f71c3b0e-ed33-4c9f-9f1b-24896d284439" providerId="ADAL" clId="{03346C4B-EDB1-46E9-AAAA-7187216C04DB}" dt="2021-06-15T00:45:58.937" v="15152" actId="478"/>
          <ac:spMkLst>
            <pc:docMk/>
            <pc:sldMk cId="3303735772" sldId="3326"/>
            <ac:spMk id="240" creationId="{DCE5F4D9-8079-4D8D-9F8D-09429FFFE7F2}"/>
          </ac:spMkLst>
        </pc:spChg>
        <pc:spChg chg="mod">
          <ac:chgData name="Genaro Troiano" userId="f71c3b0e-ed33-4c9f-9f1b-24896d284439" providerId="ADAL" clId="{03346C4B-EDB1-46E9-AAAA-7187216C04DB}" dt="2021-06-15T17:20:19.042" v="19936" actId="1038"/>
          <ac:spMkLst>
            <pc:docMk/>
            <pc:sldMk cId="3303735772" sldId="3326"/>
            <ac:spMk id="241" creationId="{EB7E0082-366A-462D-B498-7683EDA817E5}"/>
          </ac:spMkLst>
        </pc:spChg>
        <pc:spChg chg="mod">
          <ac:chgData name="Genaro Troiano" userId="f71c3b0e-ed33-4c9f-9f1b-24896d284439" providerId="ADAL" clId="{03346C4B-EDB1-46E9-AAAA-7187216C04DB}" dt="2021-06-15T17:20:19.042" v="19936" actId="1038"/>
          <ac:spMkLst>
            <pc:docMk/>
            <pc:sldMk cId="3303735772" sldId="3326"/>
            <ac:spMk id="242" creationId="{0174B5F4-D190-4C05-87F6-A57D4DD8D9CF}"/>
          </ac:spMkLst>
        </pc:spChg>
        <pc:spChg chg="mod">
          <ac:chgData name="Genaro Troiano" userId="f71c3b0e-ed33-4c9f-9f1b-24896d284439" providerId="ADAL" clId="{03346C4B-EDB1-46E9-AAAA-7187216C04DB}" dt="2021-06-15T17:20:19.042" v="19936" actId="1038"/>
          <ac:spMkLst>
            <pc:docMk/>
            <pc:sldMk cId="3303735772" sldId="3326"/>
            <ac:spMk id="254" creationId="{2AB88877-4008-45E7-ABAE-7D4FB38EC9CD}"/>
          </ac:spMkLst>
        </pc:spChg>
        <pc:spChg chg="del">
          <ac:chgData name="Genaro Troiano" userId="f71c3b0e-ed33-4c9f-9f1b-24896d284439" providerId="ADAL" clId="{03346C4B-EDB1-46E9-AAAA-7187216C04DB}" dt="2021-06-15T00:45:58.937" v="15152" actId="478"/>
          <ac:spMkLst>
            <pc:docMk/>
            <pc:sldMk cId="3303735772" sldId="3326"/>
            <ac:spMk id="345" creationId="{1D330EBA-067B-4BBC-817E-22F8BE293A33}"/>
          </ac:spMkLst>
        </pc:spChg>
        <pc:spChg chg="del">
          <ac:chgData name="Genaro Troiano" userId="f71c3b0e-ed33-4c9f-9f1b-24896d284439" providerId="ADAL" clId="{03346C4B-EDB1-46E9-AAAA-7187216C04DB}" dt="2021-06-15T12:38:35.031" v="15160" actId="478"/>
          <ac:spMkLst>
            <pc:docMk/>
            <pc:sldMk cId="3303735772" sldId="3326"/>
            <ac:spMk id="443" creationId="{255327A3-2590-481E-8D2A-228B312CD2DF}"/>
          </ac:spMkLst>
        </pc:spChg>
        <pc:spChg chg="del">
          <ac:chgData name="Genaro Troiano" userId="f71c3b0e-ed33-4c9f-9f1b-24896d284439" providerId="ADAL" clId="{03346C4B-EDB1-46E9-AAAA-7187216C04DB}" dt="2021-06-15T12:38:35.031" v="15160" actId="478"/>
          <ac:spMkLst>
            <pc:docMk/>
            <pc:sldMk cId="3303735772" sldId="3326"/>
            <ac:spMk id="704" creationId="{BA5B1E0E-EC64-462A-B671-2205E4BF69E8}"/>
          </ac:spMkLst>
        </pc:spChg>
        <pc:spChg chg="del">
          <ac:chgData name="Genaro Troiano" userId="f71c3b0e-ed33-4c9f-9f1b-24896d284439" providerId="ADAL" clId="{03346C4B-EDB1-46E9-AAAA-7187216C04DB}" dt="2021-06-15T12:38:35.031" v="15160" actId="478"/>
          <ac:spMkLst>
            <pc:docMk/>
            <pc:sldMk cId="3303735772" sldId="3326"/>
            <ac:spMk id="705" creationId="{5F0E2AFF-62A2-4BFE-8053-969789C7B1B0}"/>
          </ac:spMkLst>
        </pc:spChg>
        <pc:spChg chg="del">
          <ac:chgData name="Genaro Troiano" userId="f71c3b0e-ed33-4c9f-9f1b-24896d284439" providerId="ADAL" clId="{03346C4B-EDB1-46E9-AAAA-7187216C04DB}" dt="2021-06-15T12:38:35.031" v="15160" actId="478"/>
          <ac:spMkLst>
            <pc:docMk/>
            <pc:sldMk cId="3303735772" sldId="3326"/>
            <ac:spMk id="706" creationId="{F29EE34A-2FE1-4024-984C-89B7531CBFF1}"/>
          </ac:spMkLst>
        </pc:spChg>
        <pc:spChg chg="del">
          <ac:chgData name="Genaro Troiano" userId="f71c3b0e-ed33-4c9f-9f1b-24896d284439" providerId="ADAL" clId="{03346C4B-EDB1-46E9-AAAA-7187216C04DB}" dt="2021-06-15T12:38:35.031" v="15160" actId="478"/>
          <ac:spMkLst>
            <pc:docMk/>
            <pc:sldMk cId="3303735772" sldId="3326"/>
            <ac:spMk id="714" creationId="{4976EE9F-3903-4EF2-BF8A-8CE311A109D3}"/>
          </ac:spMkLst>
        </pc:spChg>
        <pc:grpChg chg="add mod">
          <ac:chgData name="Genaro Troiano" userId="f71c3b0e-ed33-4c9f-9f1b-24896d284439" providerId="ADAL" clId="{03346C4B-EDB1-46E9-AAAA-7187216C04DB}" dt="2021-06-16T18:39:45.330" v="27644" actId="552"/>
          <ac:grpSpMkLst>
            <pc:docMk/>
            <pc:sldMk cId="3303735772" sldId="3326"/>
            <ac:grpSpMk id="75" creationId="{C5A9EA94-B200-4C50-A509-ABBD0DAB0CD8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224" creationId="{0ECD7DED-3EDB-44B1-A894-0491DF1FCB66}"/>
          </ac:grpSpMkLst>
        </pc:grpChg>
        <pc:grpChg chg="mod">
          <ac:chgData name="Genaro Troiano" userId="f71c3b0e-ed33-4c9f-9f1b-24896d284439" providerId="ADAL" clId="{03346C4B-EDB1-46E9-AAAA-7187216C04DB}" dt="2021-06-15T17:20:19.042" v="19936" actId="1038"/>
          <ac:grpSpMkLst>
            <pc:docMk/>
            <pc:sldMk cId="3303735772" sldId="3326"/>
            <ac:grpSpMk id="231" creationId="{C0D0BD93-69F6-496B-9FCC-06A042710D9B}"/>
          </ac:grpSpMkLst>
        </pc:grpChg>
        <pc:grpChg chg="mod">
          <ac:chgData name="Genaro Troiano" userId="f71c3b0e-ed33-4c9f-9f1b-24896d284439" providerId="ADAL" clId="{03346C4B-EDB1-46E9-AAAA-7187216C04DB}" dt="2021-06-15T17:20:19.042" v="19936" actId="1038"/>
          <ac:grpSpMkLst>
            <pc:docMk/>
            <pc:sldMk cId="3303735772" sldId="3326"/>
            <ac:grpSpMk id="232" creationId="{BD70D95C-FB86-40EA-B7E4-147DE99AE7E0}"/>
          </ac:grpSpMkLst>
        </pc:grpChg>
        <pc:grpChg chg="mod">
          <ac:chgData name="Genaro Troiano" userId="f71c3b0e-ed33-4c9f-9f1b-24896d284439" providerId="ADAL" clId="{03346C4B-EDB1-46E9-AAAA-7187216C04DB}" dt="2021-06-15T17:20:19.042" v="19936" actId="1038"/>
          <ac:grpSpMkLst>
            <pc:docMk/>
            <pc:sldMk cId="3303735772" sldId="3326"/>
            <ac:grpSpMk id="233" creationId="{786EC6EB-2926-41D1-AB4F-DC5B3B1C60B2}"/>
          </ac:grpSpMkLst>
        </pc:grpChg>
        <pc:grpChg chg="mod">
          <ac:chgData name="Genaro Troiano" userId="f71c3b0e-ed33-4c9f-9f1b-24896d284439" providerId="ADAL" clId="{03346C4B-EDB1-46E9-AAAA-7187216C04DB}" dt="2021-06-15T17:20:19.042" v="19936" actId="1038"/>
          <ac:grpSpMkLst>
            <pc:docMk/>
            <pc:sldMk cId="3303735772" sldId="3326"/>
            <ac:grpSpMk id="234" creationId="{AAF615F7-5963-4651-84EF-183093E1E513}"/>
          </ac:grpSpMkLst>
        </pc:grpChg>
        <pc:grpChg chg="mod">
          <ac:chgData name="Genaro Troiano" userId="f71c3b0e-ed33-4c9f-9f1b-24896d284439" providerId="ADAL" clId="{03346C4B-EDB1-46E9-AAAA-7187216C04DB}" dt="2021-06-15T17:20:19.042" v="19936" actId="1038"/>
          <ac:grpSpMkLst>
            <pc:docMk/>
            <pc:sldMk cId="3303735772" sldId="3326"/>
            <ac:grpSpMk id="251" creationId="{08A2D246-3AFA-4CA8-967F-F2AC55A1A996}"/>
          </ac:grpSpMkLst>
        </pc:grpChg>
        <pc:grpChg chg="del mod">
          <ac:chgData name="Genaro Troiano" userId="f71c3b0e-ed33-4c9f-9f1b-24896d284439" providerId="ADAL" clId="{03346C4B-EDB1-46E9-AAAA-7187216C04DB}" dt="2021-06-15T19:14:28.798" v="20892" actId="478"/>
          <ac:grpSpMkLst>
            <pc:docMk/>
            <pc:sldMk cId="3303735772" sldId="3326"/>
            <ac:grpSpMk id="273" creationId="{DC7CB342-DA64-4A43-BDF9-CF7A8B6B1B08}"/>
          </ac:grpSpMkLst>
        </pc:grpChg>
        <pc:grpChg chg="del mod">
          <ac:chgData name="Genaro Troiano" userId="f71c3b0e-ed33-4c9f-9f1b-24896d284439" providerId="ADAL" clId="{03346C4B-EDB1-46E9-AAAA-7187216C04DB}" dt="2021-06-15T19:14:28.798" v="20892" actId="478"/>
          <ac:grpSpMkLst>
            <pc:docMk/>
            <pc:sldMk cId="3303735772" sldId="3326"/>
            <ac:grpSpMk id="274" creationId="{73D509AC-0EF4-4A0C-818E-2FAF0F65B17F}"/>
          </ac:grpSpMkLst>
        </pc:grpChg>
        <pc:grpChg chg="mod">
          <ac:chgData name="Genaro Troiano" userId="f71c3b0e-ed33-4c9f-9f1b-24896d284439" providerId="ADAL" clId="{03346C4B-EDB1-46E9-AAAA-7187216C04DB}" dt="2021-06-15T17:20:19.042" v="19936" actId="1038"/>
          <ac:grpSpMkLst>
            <pc:docMk/>
            <pc:sldMk cId="3303735772" sldId="3326"/>
            <ac:grpSpMk id="275" creationId="{80A5D040-E514-4348-A8B3-AE9590FECDC0}"/>
          </ac:grpSpMkLst>
        </pc:grpChg>
        <pc:grpChg chg="mod">
          <ac:chgData name="Genaro Troiano" userId="f71c3b0e-ed33-4c9f-9f1b-24896d284439" providerId="ADAL" clId="{03346C4B-EDB1-46E9-AAAA-7187216C04DB}" dt="2021-06-15T17:20:19.042" v="19936" actId="1038"/>
          <ac:grpSpMkLst>
            <pc:docMk/>
            <pc:sldMk cId="3303735772" sldId="3326"/>
            <ac:grpSpMk id="276" creationId="{6DE57CEA-B3E4-4AE5-9694-54A86C341FF1}"/>
          </ac:grpSpMkLst>
        </pc:grpChg>
        <pc:grpChg chg="mod">
          <ac:chgData name="Genaro Troiano" userId="f71c3b0e-ed33-4c9f-9f1b-24896d284439" providerId="ADAL" clId="{03346C4B-EDB1-46E9-AAAA-7187216C04DB}" dt="2021-06-16T18:39:25.741" v="27643" actId="1037"/>
          <ac:grpSpMkLst>
            <pc:docMk/>
            <pc:sldMk cId="3303735772" sldId="3326"/>
            <ac:grpSpMk id="277" creationId="{91C31586-08B4-4FCD-A3A5-66D51984331D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286" creationId="{D3E69AA3-13E6-4A38-80E4-9FA6C2B62027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287" creationId="{7F59B0E4-5D41-4C6C-8713-274DC26CC5E5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291" creationId="{CF48AA3E-45BB-4555-AA3A-6669A1E3191B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292" creationId="{34544BCB-CD89-41D4-9A7D-FD4D34C08FA8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293" creationId="{7C737F21-1511-49D0-8F12-25B6AEB9C468}"/>
          </ac:grpSpMkLst>
        </pc:grpChg>
        <pc:grpChg chg="mod">
          <ac:chgData name="Genaro Troiano" userId="f71c3b0e-ed33-4c9f-9f1b-24896d284439" providerId="ADAL" clId="{03346C4B-EDB1-46E9-AAAA-7187216C04DB}" dt="2021-06-16T18:39:45.330" v="27644" actId="552"/>
          <ac:grpSpMkLst>
            <pc:docMk/>
            <pc:sldMk cId="3303735772" sldId="3326"/>
            <ac:grpSpMk id="297" creationId="{7BE3A9C9-636A-4F4E-9A0F-324332A67C76}"/>
          </ac:grpSpMkLst>
        </pc:grpChg>
        <pc:grpChg chg="mod">
          <ac:chgData name="Genaro Troiano" userId="f71c3b0e-ed33-4c9f-9f1b-24896d284439" providerId="ADAL" clId="{03346C4B-EDB1-46E9-AAAA-7187216C04DB}" dt="2021-06-16T18:39:45.330" v="27644" actId="552"/>
          <ac:grpSpMkLst>
            <pc:docMk/>
            <pc:sldMk cId="3303735772" sldId="3326"/>
            <ac:grpSpMk id="298" creationId="{C20B7D8A-E259-4CB3-92D5-466614F288F3}"/>
          </ac:grpSpMkLst>
        </pc:grpChg>
        <pc:grpChg chg="mod">
          <ac:chgData name="Genaro Troiano" userId="f71c3b0e-ed33-4c9f-9f1b-24896d284439" providerId="ADAL" clId="{03346C4B-EDB1-46E9-AAAA-7187216C04DB}" dt="2021-06-16T18:39:45.330" v="27644" actId="552"/>
          <ac:grpSpMkLst>
            <pc:docMk/>
            <pc:sldMk cId="3303735772" sldId="3326"/>
            <ac:grpSpMk id="299" creationId="{6023D9E3-7762-4ED1-8B27-5E499FCF3F29}"/>
          </ac:grpSpMkLst>
        </pc:grpChg>
        <pc:grpChg chg="mod">
          <ac:chgData name="Genaro Troiano" userId="f71c3b0e-ed33-4c9f-9f1b-24896d284439" providerId="ADAL" clId="{03346C4B-EDB1-46E9-AAAA-7187216C04DB}" dt="2021-06-16T18:39:45.330" v="27644" actId="552"/>
          <ac:grpSpMkLst>
            <pc:docMk/>
            <pc:sldMk cId="3303735772" sldId="3326"/>
            <ac:grpSpMk id="300" creationId="{568769EA-2DEC-4537-A739-B0C1CC8E3232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336" creationId="{482EEFBC-B481-46FE-B278-0EA1361E45D9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337" creationId="{F283C17D-6132-472F-BD80-387D1FFE60F6}"/>
          </ac:grpSpMkLst>
        </pc:grpChg>
        <pc:grpChg chg="del">
          <ac:chgData name="Genaro Troiano" userId="f71c3b0e-ed33-4c9f-9f1b-24896d284439" providerId="ADAL" clId="{03346C4B-EDB1-46E9-AAAA-7187216C04DB}" dt="2021-06-15T00:45:58.937" v="15152" actId="478"/>
          <ac:grpSpMkLst>
            <pc:docMk/>
            <pc:sldMk cId="3303735772" sldId="3326"/>
            <ac:grpSpMk id="341" creationId="{FEDCEF20-2399-4762-97A7-40D837E14C5A}"/>
          </ac:grpSpMkLst>
        </pc:grpChg>
        <pc:grpChg chg="del">
          <ac:chgData name="Genaro Troiano" userId="f71c3b0e-ed33-4c9f-9f1b-24896d284439" providerId="ADAL" clId="{03346C4B-EDB1-46E9-AAAA-7187216C04DB}" dt="2021-06-15T00:45:58.937" v="15152" actId="478"/>
          <ac:grpSpMkLst>
            <pc:docMk/>
            <pc:sldMk cId="3303735772" sldId="3326"/>
            <ac:grpSpMk id="342" creationId="{B40B11DA-C51B-46C6-B42E-D78D79528695}"/>
          </ac:grpSpMkLst>
        </pc:grpChg>
        <pc:grpChg chg="del">
          <ac:chgData name="Genaro Troiano" userId="f71c3b0e-ed33-4c9f-9f1b-24896d284439" providerId="ADAL" clId="{03346C4B-EDB1-46E9-AAAA-7187216C04DB}" dt="2021-06-15T00:45:58.937" v="15152" actId="478"/>
          <ac:grpSpMkLst>
            <pc:docMk/>
            <pc:sldMk cId="3303735772" sldId="3326"/>
            <ac:grpSpMk id="350" creationId="{50F29920-6461-433B-80AE-C265BA1587D7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361" creationId="{51A88947-434B-4C59-A30A-EC913491EB10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366" creationId="{3ED4FA8C-612D-4D89-BCCF-F08F0F5E6792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374" creationId="{CC61F14B-C8A2-4C55-A2AE-FE79FFED06B0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375" creationId="{2CA0C0D5-BA7C-4B9F-9DCE-2900FF8A68B3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381" creationId="{A2ED7A52-D209-4355-81DC-6876C66D5A8E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386" creationId="{B7B07D09-A17E-4E6D-AE58-4BA0CE300B55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397" creationId="{7C2F994B-52F3-465B-9EEE-4A8F88995DF8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398" creationId="{46B677F1-4D15-484D-B258-933C2FCAEAF9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403" creationId="{BA8E3398-B638-4E65-9682-DB3C7D549665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409" creationId="{5373C0EC-45B6-44DD-8B23-EDC088AD192E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414" creationId="{A7F26344-80AA-4F07-ADA6-F7868068EED8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419" creationId="{F40C68E4-30CE-4B64-BF11-0FC66BD68109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425" creationId="{EEF7E56D-6C8B-4173-86A1-F8CCF318E438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436" creationId="{F56BA726-1AF5-496D-9C05-CED4F139F294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437" creationId="{31056C26-7C0F-44D9-BCBE-4CC33E4C9844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445" creationId="{32D7D14B-F674-4644-A184-EE01A3F2516E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448" creationId="{8FAD85A8-BABC-42E8-93AC-B9C3E5BE05EF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449" creationId="{F21D2DD2-73D0-4DBD-95E1-1BFB5095E5B3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450" creationId="{D24F3BC7-8524-4DD7-ACA4-BC81110CA2FA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451" creationId="{D6118F12-13DD-4447-8CC4-B951C6E8C0B2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464" creationId="{F3CE1DE1-27D3-4ACB-90EE-EA14C43FC9FF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471" creationId="{A06C1A65-5062-4A2B-A637-650AFC65D1AD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473" creationId="{F0EAAA68-1EBA-441D-911B-A5CED509DE12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478" creationId="{027907CC-23F2-4DFF-896C-39E081D77C37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494" creationId="{9DBCAF5A-A140-440B-9BA9-FEB5682EA068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496" creationId="{0ED61319-8FAE-44E7-A71E-B3E3D5DDC38E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501" creationId="{63847C6C-31A8-4DD4-9D3A-606448879220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507" creationId="{A95C483E-148A-46B5-83D5-BB07A11C54D4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512" creationId="{5114D2C4-DA6B-4C59-A844-DE316907B493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517" creationId="{E89A55C6-C0E1-4490-B1DD-594EA788DB11}"/>
          </ac:grpSpMkLst>
        </pc:grpChg>
        <pc:grpChg chg="mod">
          <ac:chgData name="Genaro Troiano" userId="f71c3b0e-ed33-4c9f-9f1b-24896d284439" providerId="ADAL" clId="{03346C4B-EDB1-46E9-AAAA-7187216C04DB}" dt="2021-06-16T18:39:45.330" v="27644" actId="552"/>
          <ac:grpSpMkLst>
            <pc:docMk/>
            <pc:sldMk cId="3303735772" sldId="3326"/>
            <ac:grpSpMk id="523" creationId="{1010893E-5BA2-4E7A-9D80-2825E55390A3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530" creationId="{37681272-F46F-46FB-B96A-129E27EAEE06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531" creationId="{9A535A2D-2B3E-409C-B676-A7DDA8E292FF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544" creationId="{29454CC8-D5A9-41E7-84E9-D806049F530B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549" creationId="{9A2EE781-A3FD-4D7C-83A1-753DBBD61D2D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550" creationId="{CA685DFB-D4C0-4431-8264-D010D25FDE84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555" creationId="{7ED46E04-AA31-4E4D-A9B2-50BD52D234C3}"/>
          </ac:grpSpMkLst>
        </pc:grpChg>
        <pc:grpChg chg="mod">
          <ac:chgData name="Genaro Troiano" userId="f71c3b0e-ed33-4c9f-9f1b-24896d284439" providerId="ADAL" clId="{03346C4B-EDB1-46E9-AAAA-7187216C04DB}" dt="2021-06-15T17:20:19.042" v="19936" actId="1038"/>
          <ac:grpSpMkLst>
            <pc:docMk/>
            <pc:sldMk cId="3303735772" sldId="3326"/>
            <ac:grpSpMk id="566" creationId="{7AC1BE4B-EEDC-400B-9AE6-3FF01679AE5C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568" creationId="{4FA0DB16-B9FB-4AFE-9A69-8D185C605437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579" creationId="{F97D0EF1-4F21-49FF-B98B-EBCE5260D27B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585" creationId="{4E794FCD-2BAB-4776-9675-80907045E0AA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592" creationId="{8F08B360-7A08-400A-A1FF-4A7E0671B262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597" creationId="{D13A1BA0-CCCD-4A94-AC31-36EC294C53F2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602" creationId="{6C9D4F1D-ADD7-4238-9FEC-9167E749C6A8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605" creationId="{A16596C9-3955-4CCD-A915-5752CDA8BB2D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608" creationId="{5684302B-D191-4B8D-B5D8-A94C139679DB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636" creationId="{0D9CDFDA-58CA-4E0E-B8FE-413C8A4C13FF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642" creationId="{71D2E1A5-21CF-43FF-990F-ED65E619A4FF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648" creationId="{093AE061-D239-47E9-A8FC-82F5BFEF0655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654" creationId="{E3D08DEE-5C57-4DD9-B98B-F93EC87E744F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660" creationId="{A79F55AF-F60D-4DB9-B89E-9E9F8CAE2EAB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665" creationId="{48A3CBF9-3E33-420F-ABA7-05EA8918A590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671" creationId="{FF49AD02-F165-4096-9303-000A8FC1C806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676" creationId="{83F3F069-04C8-4A7A-B798-BF2DD1CE237F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684" creationId="{9E7D2A2A-BC60-4DE4-9F8D-A9F94C87F394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689" creationId="{0EF942C3-40F9-4B17-9ECA-597406DD5BDB}"/>
          </ac:grpSpMkLst>
        </pc:grpChg>
        <pc:grpChg chg="del">
          <ac:chgData name="Genaro Troiano" userId="f71c3b0e-ed33-4c9f-9f1b-24896d284439" providerId="ADAL" clId="{03346C4B-EDB1-46E9-AAAA-7187216C04DB}" dt="2021-06-15T12:38:35.031" v="15160" actId="478"/>
          <ac:grpSpMkLst>
            <pc:docMk/>
            <pc:sldMk cId="3303735772" sldId="3326"/>
            <ac:grpSpMk id="713" creationId="{E1CF56B7-7D4E-4FAE-AE2E-FFE246008AC3}"/>
          </ac:grpSpMkLst>
        </pc:grpChg>
        <pc:picChg chg="add del">
          <ac:chgData name="Genaro Troiano" userId="f71c3b0e-ed33-4c9f-9f1b-24896d284439" providerId="ADAL" clId="{03346C4B-EDB1-46E9-AAAA-7187216C04DB}" dt="2021-06-15T19:25:50.806" v="20980" actId="22"/>
          <ac:picMkLst>
            <pc:docMk/>
            <pc:sldMk cId="3303735772" sldId="3326"/>
            <ac:picMk id="6" creationId="{2A8F2AFF-28B6-4124-8862-21367B7EAB60}"/>
          </ac:picMkLst>
        </pc:picChg>
        <pc:cxnChg chg="mod">
          <ac:chgData name="Genaro Troiano" userId="f71c3b0e-ed33-4c9f-9f1b-24896d284439" providerId="ADAL" clId="{03346C4B-EDB1-46E9-AAAA-7187216C04DB}" dt="2021-06-16T18:55:16.912" v="28353" actId="14100"/>
          <ac:cxnSpMkLst>
            <pc:docMk/>
            <pc:sldMk cId="3303735772" sldId="3326"/>
            <ac:cxnSpMk id="5" creationId="{17BF4E0D-A750-475E-9089-F8A5DF48ACE6}"/>
          </ac:cxnSpMkLst>
        </pc:cxnChg>
        <pc:cxnChg chg="mod">
          <ac:chgData name="Genaro Troiano" userId="f71c3b0e-ed33-4c9f-9f1b-24896d284439" providerId="ADAL" clId="{03346C4B-EDB1-46E9-AAAA-7187216C04DB}" dt="2021-06-15T17:20:19.042" v="19936" actId="1038"/>
          <ac:cxnSpMkLst>
            <pc:docMk/>
            <pc:sldMk cId="3303735772" sldId="3326"/>
            <ac:cxnSpMk id="8" creationId="{25521791-95F3-4694-B774-41D6C79A9500}"/>
          </ac:cxnSpMkLst>
        </pc:cxnChg>
        <pc:cxnChg chg="mod">
          <ac:chgData name="Genaro Troiano" userId="f71c3b0e-ed33-4c9f-9f1b-24896d284439" providerId="ADAL" clId="{03346C4B-EDB1-46E9-AAAA-7187216C04DB}" dt="2021-06-15T17:20:19.042" v="19936" actId="1038"/>
          <ac:cxnSpMkLst>
            <pc:docMk/>
            <pc:sldMk cId="3303735772" sldId="3326"/>
            <ac:cxnSpMk id="42" creationId="{82B8001B-3FA6-44B5-B08F-5AC3B61A3006}"/>
          </ac:cxnSpMkLst>
        </pc:cxnChg>
        <pc:cxnChg chg="add mod">
          <ac:chgData name="Genaro Troiano" userId="f71c3b0e-ed33-4c9f-9f1b-24896d284439" providerId="ADAL" clId="{03346C4B-EDB1-46E9-AAAA-7187216C04DB}" dt="2021-06-16T18:39:45.330" v="27644" actId="552"/>
          <ac:cxnSpMkLst>
            <pc:docMk/>
            <pc:sldMk cId="3303735772" sldId="3326"/>
            <ac:cxnSpMk id="81" creationId="{4E9D0657-0EB2-4986-BF17-FA0EE2B9CF8E}"/>
          </ac:cxnSpMkLst>
        </pc:cxnChg>
        <pc:cxnChg chg="add del mod">
          <ac:chgData name="Genaro Troiano" userId="f71c3b0e-ed33-4c9f-9f1b-24896d284439" providerId="ADAL" clId="{03346C4B-EDB1-46E9-AAAA-7187216C04DB}" dt="2021-06-16T18:37:13.406" v="27551" actId="478"/>
          <ac:cxnSpMkLst>
            <pc:docMk/>
            <pc:sldMk cId="3303735772" sldId="3326"/>
            <ac:cxnSpMk id="82" creationId="{21869300-7047-46B9-A93C-5C11E80933B6}"/>
          </ac:cxnSpMkLst>
        </pc:cxnChg>
        <pc:cxnChg chg="mod">
          <ac:chgData name="Genaro Troiano" userId="f71c3b0e-ed33-4c9f-9f1b-24896d284439" providerId="ADAL" clId="{03346C4B-EDB1-46E9-AAAA-7187216C04DB}" dt="2021-06-16T18:55:11.777" v="28352" actId="14100"/>
          <ac:cxnSpMkLst>
            <pc:docMk/>
            <pc:sldMk cId="3303735772" sldId="3326"/>
            <ac:cxnSpMk id="113" creationId="{AF799A80-A51B-4729-A022-01B024F154CA}"/>
          </ac:cxnSpMkLst>
        </pc:cxnChg>
        <pc:cxnChg chg="mod">
          <ac:chgData name="Genaro Troiano" userId="f71c3b0e-ed33-4c9f-9f1b-24896d284439" providerId="ADAL" clId="{03346C4B-EDB1-46E9-AAAA-7187216C04DB}" dt="2021-06-15T17:20:19.042" v="19936" actId="1038"/>
          <ac:cxnSpMkLst>
            <pc:docMk/>
            <pc:sldMk cId="3303735772" sldId="3326"/>
            <ac:cxnSpMk id="114" creationId="{FCC2726E-F40C-4C27-9936-F941FDAFB793}"/>
          </ac:cxnSpMkLst>
        </pc:cxnChg>
        <pc:cxnChg chg="mod">
          <ac:chgData name="Genaro Troiano" userId="f71c3b0e-ed33-4c9f-9f1b-24896d284439" providerId="ADAL" clId="{03346C4B-EDB1-46E9-AAAA-7187216C04DB}" dt="2021-06-15T17:20:19.042" v="19936" actId="1038"/>
          <ac:cxnSpMkLst>
            <pc:docMk/>
            <pc:sldMk cId="3303735772" sldId="3326"/>
            <ac:cxnSpMk id="115" creationId="{0087BC15-01B7-4EDE-B37E-E498C1C807BB}"/>
          </ac:cxnSpMkLst>
        </pc:cxnChg>
        <pc:cxnChg chg="mod">
          <ac:chgData name="Genaro Troiano" userId="f71c3b0e-ed33-4c9f-9f1b-24896d284439" providerId="ADAL" clId="{03346C4B-EDB1-46E9-AAAA-7187216C04DB}" dt="2021-06-15T17:20:19.042" v="19936" actId="1038"/>
          <ac:cxnSpMkLst>
            <pc:docMk/>
            <pc:sldMk cId="3303735772" sldId="3326"/>
            <ac:cxnSpMk id="116" creationId="{E75F41CB-F545-4092-9AA8-B5420E1FE071}"/>
          </ac:cxnSpMkLst>
        </pc:cxnChg>
        <pc:cxnChg chg="del mod">
          <ac:chgData name="Genaro Troiano" userId="f71c3b0e-ed33-4c9f-9f1b-24896d284439" providerId="ADAL" clId="{03346C4B-EDB1-46E9-AAAA-7187216C04DB}" dt="2021-06-15T19:14:36.839" v="20894" actId="478"/>
          <ac:cxnSpMkLst>
            <pc:docMk/>
            <pc:sldMk cId="3303735772" sldId="3326"/>
            <ac:cxnSpMk id="117" creationId="{15FFA55E-E7EF-49D4-8F98-0AC351F4E16A}"/>
          </ac:cxnSpMkLst>
        </pc:cxnChg>
        <pc:cxnChg chg="mod">
          <ac:chgData name="Genaro Troiano" userId="f71c3b0e-ed33-4c9f-9f1b-24896d284439" providerId="ADAL" clId="{03346C4B-EDB1-46E9-AAAA-7187216C04DB}" dt="2021-06-16T18:39:45.330" v="27644" actId="552"/>
          <ac:cxnSpMkLst>
            <pc:docMk/>
            <pc:sldMk cId="3303735772" sldId="3326"/>
            <ac:cxnSpMk id="119" creationId="{3B49D96A-4CE9-45BF-AE74-7436A8DEFA67}"/>
          </ac:cxnSpMkLst>
        </pc:cxnChg>
        <pc:cxnChg chg="mod">
          <ac:chgData name="Genaro Troiano" userId="f71c3b0e-ed33-4c9f-9f1b-24896d284439" providerId="ADAL" clId="{03346C4B-EDB1-46E9-AAAA-7187216C04DB}" dt="2021-06-15T17:20:19.042" v="19936" actId="1038"/>
          <ac:cxnSpMkLst>
            <pc:docMk/>
            <pc:sldMk cId="3303735772" sldId="3326"/>
            <ac:cxnSpMk id="121" creationId="{D733C624-F987-48FA-92AB-02729C14F492}"/>
          </ac:cxnSpMkLst>
        </pc:cxnChg>
        <pc:cxnChg chg="mod">
          <ac:chgData name="Genaro Troiano" userId="f71c3b0e-ed33-4c9f-9f1b-24896d284439" providerId="ADAL" clId="{03346C4B-EDB1-46E9-AAAA-7187216C04DB}" dt="2021-06-16T18:39:45.330" v="27644" actId="552"/>
          <ac:cxnSpMkLst>
            <pc:docMk/>
            <pc:sldMk cId="3303735772" sldId="3326"/>
            <ac:cxnSpMk id="122" creationId="{ECCF3C49-038C-4A0F-8800-D33E3CB93D22}"/>
          </ac:cxnSpMkLst>
        </pc:cxnChg>
        <pc:cxnChg chg="mod">
          <ac:chgData name="Genaro Troiano" userId="f71c3b0e-ed33-4c9f-9f1b-24896d284439" providerId="ADAL" clId="{03346C4B-EDB1-46E9-AAAA-7187216C04DB}" dt="2021-06-16T18:39:45.330" v="27644" actId="552"/>
          <ac:cxnSpMkLst>
            <pc:docMk/>
            <pc:sldMk cId="3303735772" sldId="3326"/>
            <ac:cxnSpMk id="123" creationId="{4F002FEA-0A0A-4002-83EF-1DF242311DCE}"/>
          </ac:cxnSpMkLst>
        </pc:cxnChg>
        <pc:cxnChg chg="del mod">
          <ac:chgData name="Genaro Troiano" userId="f71c3b0e-ed33-4c9f-9f1b-24896d284439" providerId="ADAL" clId="{03346C4B-EDB1-46E9-AAAA-7187216C04DB}" dt="2021-06-15T12:38:39.152" v="15162" actId="478"/>
          <ac:cxnSpMkLst>
            <pc:docMk/>
            <pc:sldMk cId="3303735772" sldId="3326"/>
            <ac:cxnSpMk id="136" creationId="{0327750B-A0E7-477A-A8A2-23BBD64BF2F9}"/>
          </ac:cxnSpMkLst>
        </pc:cxnChg>
        <pc:cxnChg chg="del mod">
          <ac:chgData name="Genaro Troiano" userId="f71c3b0e-ed33-4c9f-9f1b-24896d284439" providerId="ADAL" clId="{03346C4B-EDB1-46E9-AAAA-7187216C04DB}" dt="2021-06-15T12:38:38.221" v="15161" actId="478"/>
          <ac:cxnSpMkLst>
            <pc:docMk/>
            <pc:sldMk cId="3303735772" sldId="3326"/>
            <ac:cxnSpMk id="137" creationId="{35E2EE20-B935-4DE3-9D05-F835072B4F89}"/>
          </ac:cxnSpMkLst>
        </pc:cxnChg>
        <pc:cxnChg chg="del 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138" creationId="{15FBA95B-5DA9-4CFF-98F2-035B45582141}"/>
          </ac:cxnSpMkLst>
        </pc:cxnChg>
        <pc:cxnChg chg="del 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139" creationId="{52B95F71-911C-42AB-B1CB-5D3EABCF46D1}"/>
          </ac:cxnSpMkLst>
        </pc:cxnChg>
        <pc:cxnChg chg="del 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140" creationId="{35B1856D-13A7-48E8-8805-D9696C07EA6F}"/>
          </ac:cxnSpMkLst>
        </pc:cxnChg>
        <pc:cxnChg chg="del 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141" creationId="{8AE3F0B0-FFB5-4F9F-8E31-4337BD71669A}"/>
          </ac:cxnSpMkLst>
        </pc:cxnChg>
        <pc:cxnChg chg="del 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144" creationId="{9559418A-8351-4AA4-8EA4-3FE951A3AAAD}"/>
          </ac:cxnSpMkLst>
        </pc:cxnChg>
        <pc:cxnChg chg="del 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147" creationId="{0439ECA7-C0BD-4A40-9103-E1BADB2FF94F}"/>
          </ac:cxnSpMkLst>
        </pc:cxnChg>
        <pc:cxnChg chg="del 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158" creationId="{3A6252D7-9DBB-4F11-AC4B-103CE2C5991E}"/>
          </ac:cxnSpMkLst>
        </pc:cxnChg>
        <pc:cxnChg chg="del 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161" creationId="{07D6EEF6-8A92-4D2E-A0D3-CDAC181879C4}"/>
          </ac:cxnSpMkLst>
        </pc:cxnChg>
        <pc:cxnChg chg="del 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164" creationId="{12C426B4-23EF-4FB7-BBB1-8066157AF623}"/>
          </ac:cxnSpMkLst>
        </pc:cxnChg>
        <pc:cxnChg chg="del 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167" creationId="{FD94DB97-BC17-41CE-9FE5-1B213ACC08F5}"/>
          </ac:cxnSpMkLst>
        </pc:cxnChg>
        <pc:cxnChg chg="del 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172" creationId="{461256CA-BF9B-4C6B-A038-95B0FD236F7F}"/>
          </ac:cxnSpMkLst>
        </pc:cxnChg>
        <pc:cxnChg chg="del 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175" creationId="{8F1FEC69-C608-4A3D-9818-22513BBF71A3}"/>
          </ac:cxnSpMkLst>
        </pc:cxnChg>
        <pc:cxnChg chg="del 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178" creationId="{8FAA478F-59AF-40DC-B06D-2BC3B0FBC506}"/>
          </ac:cxnSpMkLst>
        </pc:cxnChg>
        <pc:cxnChg chg="del 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181" creationId="{4A50F760-59CF-48EE-92C3-EEA3BE4BBB51}"/>
          </ac:cxnSpMkLst>
        </pc:cxnChg>
        <pc:cxnChg chg="mod">
          <ac:chgData name="Genaro Troiano" userId="f71c3b0e-ed33-4c9f-9f1b-24896d284439" providerId="ADAL" clId="{03346C4B-EDB1-46E9-AAAA-7187216C04DB}" dt="2021-06-16T18:39:45.330" v="27644" actId="552"/>
          <ac:cxnSpMkLst>
            <pc:docMk/>
            <pc:sldMk cId="3303735772" sldId="3326"/>
            <ac:cxnSpMk id="192" creationId="{10479607-2DD0-4AC2-85E5-5F913EE95DEA}"/>
          </ac:cxnSpMkLst>
        </pc:cxnChg>
        <pc:cxnChg chg="del mod">
          <ac:chgData name="Genaro Troiano" userId="f71c3b0e-ed33-4c9f-9f1b-24896d284439" providerId="ADAL" clId="{03346C4B-EDB1-46E9-AAAA-7187216C04DB}" dt="2021-06-15T19:14:33.836" v="20893" actId="478"/>
          <ac:cxnSpMkLst>
            <pc:docMk/>
            <pc:sldMk cId="3303735772" sldId="3326"/>
            <ac:cxnSpMk id="244" creationId="{15E501BA-953F-4564-A37A-5D0B32F0A151}"/>
          </ac:cxnSpMkLst>
        </pc:cxnChg>
        <pc:cxnChg chg="mod">
          <ac:chgData name="Genaro Troiano" userId="f71c3b0e-ed33-4c9f-9f1b-24896d284439" providerId="ADAL" clId="{03346C4B-EDB1-46E9-AAAA-7187216C04DB}" dt="2021-06-15T17:20:19.042" v="19936" actId="1038"/>
          <ac:cxnSpMkLst>
            <pc:docMk/>
            <pc:sldMk cId="3303735772" sldId="3326"/>
            <ac:cxnSpMk id="260" creationId="{FB5A0606-2EF2-4FCB-B18D-012EA834B36D}"/>
          </ac:cxnSpMkLst>
        </pc:cxnChg>
        <pc:cxnChg chg="del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318" creationId="{4209DE16-05BE-4719-BEB3-D80B237D63B8}"/>
          </ac:cxnSpMkLst>
        </pc:cxnChg>
        <pc:cxnChg chg="mod">
          <ac:chgData name="Genaro Troiano" userId="f71c3b0e-ed33-4c9f-9f1b-24896d284439" providerId="ADAL" clId="{03346C4B-EDB1-46E9-AAAA-7187216C04DB}" dt="2021-06-15T00:45:58.937" v="15152" actId="478"/>
          <ac:cxnSpMkLst>
            <pc:docMk/>
            <pc:sldMk cId="3303735772" sldId="3326"/>
            <ac:cxnSpMk id="340" creationId="{EC98C096-5876-4170-8FC0-8D24FBE9211E}"/>
          </ac:cxnSpMkLst>
        </pc:cxnChg>
        <pc:cxnChg chg="mod">
          <ac:chgData name="Genaro Troiano" userId="f71c3b0e-ed33-4c9f-9f1b-24896d284439" providerId="ADAL" clId="{03346C4B-EDB1-46E9-AAAA-7187216C04DB}" dt="2021-06-15T00:45:58.937" v="15152" actId="478"/>
          <ac:cxnSpMkLst>
            <pc:docMk/>
            <pc:sldMk cId="3303735772" sldId="3326"/>
            <ac:cxnSpMk id="344" creationId="{800A3358-2F1D-4283-903B-CAC41ABBE562}"/>
          </ac:cxnSpMkLst>
        </pc:cxnChg>
        <pc:cxnChg chg="mod">
          <ac:chgData name="Genaro Troiano" userId="f71c3b0e-ed33-4c9f-9f1b-24896d284439" providerId="ADAL" clId="{03346C4B-EDB1-46E9-AAAA-7187216C04DB}" dt="2021-06-15T00:45:58.937" v="15152" actId="478"/>
          <ac:cxnSpMkLst>
            <pc:docMk/>
            <pc:sldMk cId="3303735772" sldId="3326"/>
            <ac:cxnSpMk id="348" creationId="{08AA6845-70EF-47C1-A835-AF35525DA856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360" creationId="{8778CBBC-11B3-4560-961D-F5D01392EE8C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364" creationId="{D8C3A9D2-26D4-4C8F-9B79-E621E301A5C0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373" creationId="{1DA1DEBC-3141-4594-BC56-4D4CC2A75C01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379" creationId="{B16FAA6B-D849-494C-A8A0-A96DF31FCFF8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385" creationId="{E3E7C94B-E540-4BA0-8F18-D1ED4AE17CDD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390" creationId="{C422945B-B272-461D-A8FB-BF89CE6BF28E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396" creationId="{C9591A94-3F77-45CE-918D-6E96ED955C0C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402" creationId="{B1F3B1E3-2D23-4B36-9F62-1655531942D9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407" creationId="{314EF5C4-F330-4169-A2F8-DCEDADB96F51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413" creationId="{EC077798-5096-4AC9-9966-182590C3E3A3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418" creationId="{9F30A619-5E52-45B2-B4EF-2FF0FCC4D34E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423" creationId="{B7294300-8F8E-4EFC-9CE7-CB2BC71631B9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429" creationId="{A73E35B1-C335-4606-8F92-2A2EC995887C}"/>
          </ac:cxnSpMkLst>
        </pc:cxnChg>
        <pc:cxnChg chg="del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430" creationId="{0EA3CD4F-2FA7-493D-A6D5-849AAF27EC7F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435" creationId="{E9CF0D63-447E-42C4-9116-9A1123941F1C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441" creationId="{453ED853-E674-4B89-96E9-066B70EDACF7}"/>
          </ac:cxnSpMkLst>
        </pc:cxnChg>
        <pc:cxnChg chg="del 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454" creationId="{3F8CD370-6635-42C6-9675-8792D4D88133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461" creationId="{8FB7291D-557F-4626-9934-E998BB2F6C21}"/>
          </ac:cxnSpMkLst>
        </pc:cxnChg>
        <pc:cxnChg chg="del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462" creationId="{745F115F-9B0A-43D7-B52B-D692BCEE12AA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470" creationId="{01631ECA-0F87-4B14-8E84-F1284F6D70D5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477" creationId="{B7F8D42D-0B87-4975-B137-C12C5D0E0678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482" creationId="{A7F9084C-90A5-4792-866B-B4AF45E03B4B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493" creationId="{283F3565-9D28-4F34-BDBC-842A36DB2181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500" creationId="{184F9FF7-ACB8-48DF-A827-10C069D9CD90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505" creationId="{0CEA5CE9-7D50-467C-9280-9C32BB99D3DB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511" creationId="{0D2557B0-F6C8-47A7-9ED9-2BB9A9DD852E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516" creationId="{13E38D54-B7D2-4138-AD39-CE1626AD2E97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521" creationId="{C120EE7E-8978-4DBA-AFB0-C7183B85BAFD}"/>
          </ac:cxnSpMkLst>
        </pc:cxnChg>
        <pc:cxnChg chg="mod">
          <ac:chgData name="Genaro Troiano" userId="f71c3b0e-ed33-4c9f-9f1b-24896d284439" providerId="ADAL" clId="{03346C4B-EDB1-46E9-AAAA-7187216C04DB}" dt="2021-06-16T18:39:45.330" v="27644" actId="552"/>
          <ac:cxnSpMkLst>
            <pc:docMk/>
            <pc:sldMk cId="3303735772" sldId="3326"/>
            <ac:cxnSpMk id="527" creationId="{EFF52529-1A6F-4403-AA24-006B5859C6B8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543" creationId="{8D233BF2-39A6-404E-BDDB-B564837C68C0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548" creationId="{9C22C9A9-49B1-4967-8F8D-501019D0B36A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554" creationId="{B81461EE-6A7F-43FB-8E08-FED5D3F9A911}"/>
          </ac:cxnSpMkLst>
        </pc:cxnChg>
        <pc:cxnChg chg="del 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558" creationId="{A0D60465-F1C9-4BC5-8711-B20F3C1D6680}"/>
          </ac:cxnSpMkLst>
        </pc:cxnChg>
        <pc:cxnChg chg="del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567" creationId="{BF85F5A3-EE83-4347-906F-CDE88D6125FB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572" creationId="{8D6CD829-AE0E-49A0-8440-A20D9C843257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583" creationId="{4EA908AB-7B86-4635-AAFB-1092A55B9E79}"/>
          </ac:cxnSpMkLst>
        </pc:cxnChg>
        <pc:cxnChg chg="del 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588" creationId="{3ED46047-21A2-48D0-BD39-415542DF3FC0}"/>
          </ac:cxnSpMkLst>
        </pc:cxnChg>
        <pc:cxnChg chg="del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591" creationId="{6003D9DE-3572-4E18-BD74-2552C8344169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596" creationId="{C58E0C22-3290-4F56-8F2C-792106500DA8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601" creationId="{6D7ABE86-5640-4474-B4E7-87765DE00376}"/>
          </ac:cxnSpMkLst>
        </pc:cxnChg>
        <pc:cxnChg chg="del 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617" creationId="{307D744F-3CEF-4005-B872-8DD3EDE5A097}"/>
          </ac:cxnSpMkLst>
        </pc:cxnChg>
        <pc:cxnChg chg="del 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620" creationId="{9552188A-B14B-4804-A62A-87E9FE4DA4DC}"/>
          </ac:cxnSpMkLst>
        </pc:cxnChg>
        <pc:cxnChg chg="del 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628" creationId="{B61125F4-FCD9-4163-95AC-701DB7DB3357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640" creationId="{A439278C-DF77-459F-8142-000B00851396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646" creationId="{6DFA9469-1FD8-4325-A870-38979063A51D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652" creationId="{F36E523B-01B9-4613-BE6A-F77776E6C4BE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658" creationId="{1BB42F02-22E3-4147-BA5E-1281951A6E5D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664" creationId="{438AE13F-4825-4C90-BEE6-9BF5C363EB25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669" creationId="{D29EC0A9-3175-4CBD-ABB6-AEE7D3A3A7AC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675" creationId="{76958338-2BF3-4C40-A18F-2E4811159FBF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680" creationId="{531538C9-366C-4AAF-86A7-1F8729088924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688" creationId="{A5C85247-27C1-4A2A-B69F-17F4A81CD9E7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693" creationId="{57AC7428-0499-446A-A66B-5B485B1957CE}"/>
          </ac:cxnSpMkLst>
        </pc:cxnChg>
        <pc:cxnChg chg="mod">
          <ac:chgData name="Genaro Troiano" userId="f71c3b0e-ed33-4c9f-9f1b-24896d284439" providerId="ADAL" clId="{03346C4B-EDB1-46E9-AAAA-7187216C04DB}" dt="2021-06-15T12:38:35.031" v="15160" actId="478"/>
          <ac:cxnSpMkLst>
            <pc:docMk/>
            <pc:sldMk cId="3303735772" sldId="3326"/>
            <ac:cxnSpMk id="699" creationId="{D7C2115C-ADE1-4B6E-A1CF-6D1AA53F1A72}"/>
          </ac:cxnSpMkLst>
        </pc:cxnChg>
      </pc:sldChg>
      <pc:sldChg chg="addSp delSp modSp add del mod ord">
        <pc:chgData name="Genaro Troiano" userId="f71c3b0e-ed33-4c9f-9f1b-24896d284439" providerId="ADAL" clId="{03346C4B-EDB1-46E9-AAAA-7187216C04DB}" dt="2021-07-02T12:28:55.370" v="42640" actId="47"/>
        <pc:sldMkLst>
          <pc:docMk/>
          <pc:sldMk cId="2573021638" sldId="3327"/>
        </pc:sldMkLst>
        <pc:spChg chg="mod">
          <ac:chgData name="Genaro Troiano" userId="f71c3b0e-ed33-4c9f-9f1b-24896d284439" providerId="ADAL" clId="{03346C4B-EDB1-46E9-AAAA-7187216C04DB}" dt="2021-06-15T12:58:51.015" v="16363" actId="20577"/>
          <ac:spMkLst>
            <pc:docMk/>
            <pc:sldMk cId="2573021638" sldId="3327"/>
            <ac:spMk id="79" creationId="{33F41391-EBDB-4FC6-90CA-1B61EA11FE76}"/>
          </ac:spMkLst>
        </pc:spChg>
        <pc:spChg chg="mod">
          <ac:chgData name="Genaro Troiano" userId="f71c3b0e-ed33-4c9f-9f1b-24896d284439" providerId="ADAL" clId="{03346C4B-EDB1-46E9-AAAA-7187216C04DB}" dt="2021-06-15T13:31:41.448" v="16442" actId="20577"/>
          <ac:spMkLst>
            <pc:docMk/>
            <pc:sldMk cId="2573021638" sldId="3327"/>
            <ac:spMk id="90" creationId="{8D959610-3AB9-48A6-9824-78F6C9349A2C}"/>
          </ac:spMkLst>
        </pc:spChg>
        <pc:spChg chg="mod">
          <ac:chgData name="Genaro Troiano" userId="f71c3b0e-ed33-4c9f-9f1b-24896d284439" providerId="ADAL" clId="{03346C4B-EDB1-46E9-AAAA-7187216C04DB}" dt="2021-06-15T13:59:17.925" v="17789" actId="1037"/>
          <ac:spMkLst>
            <pc:docMk/>
            <pc:sldMk cId="2573021638" sldId="3327"/>
            <ac:spMk id="100" creationId="{79F5B4D6-B9E9-4585-A477-22498BADD81B}"/>
          </ac:spMkLst>
        </pc:spChg>
        <pc:spChg chg="del mod">
          <ac:chgData name="Genaro Troiano" userId="f71c3b0e-ed33-4c9f-9f1b-24896d284439" providerId="ADAL" clId="{03346C4B-EDB1-46E9-AAAA-7187216C04DB}" dt="2021-06-15T12:40:22.618" v="15397" actId="478"/>
          <ac:spMkLst>
            <pc:docMk/>
            <pc:sldMk cId="2573021638" sldId="3327"/>
            <ac:spMk id="109" creationId="{FC314683-65AC-47F5-8781-0A0252C96224}"/>
          </ac:spMkLst>
        </pc:spChg>
        <pc:spChg chg="del mod">
          <ac:chgData name="Genaro Troiano" userId="f71c3b0e-ed33-4c9f-9f1b-24896d284439" providerId="ADAL" clId="{03346C4B-EDB1-46E9-AAAA-7187216C04DB}" dt="2021-06-15T12:40:22.618" v="15397" actId="478"/>
          <ac:spMkLst>
            <pc:docMk/>
            <pc:sldMk cId="2573021638" sldId="3327"/>
            <ac:spMk id="110" creationId="{723AE7B2-13C7-463B-81DD-D0C8D5DC9C93}"/>
          </ac:spMkLst>
        </pc:spChg>
        <pc:spChg chg="mod">
          <ac:chgData name="Genaro Troiano" userId="f71c3b0e-ed33-4c9f-9f1b-24896d284439" providerId="ADAL" clId="{03346C4B-EDB1-46E9-AAAA-7187216C04DB}" dt="2021-06-15T13:59:07.189" v="17756" actId="1037"/>
          <ac:spMkLst>
            <pc:docMk/>
            <pc:sldMk cId="2573021638" sldId="3327"/>
            <ac:spMk id="128" creationId="{CFE21389-ABDB-49EA-A897-48BB66A4CBA5}"/>
          </ac:spMkLst>
        </pc:spChg>
        <pc:spChg chg="del mod">
          <ac:chgData name="Genaro Troiano" userId="f71c3b0e-ed33-4c9f-9f1b-24896d284439" providerId="ADAL" clId="{03346C4B-EDB1-46E9-AAAA-7187216C04DB}" dt="2021-06-15T12:40:22.618" v="15397" actId="478"/>
          <ac:spMkLst>
            <pc:docMk/>
            <pc:sldMk cId="2573021638" sldId="3327"/>
            <ac:spMk id="132" creationId="{AC77EB7A-7FF2-4FA8-8EC0-BA272150248A}"/>
          </ac:spMkLst>
        </pc:spChg>
        <pc:spChg chg="del mod">
          <ac:chgData name="Genaro Troiano" userId="f71c3b0e-ed33-4c9f-9f1b-24896d284439" providerId="ADAL" clId="{03346C4B-EDB1-46E9-AAAA-7187216C04DB}" dt="2021-06-15T12:40:22.618" v="15397" actId="478"/>
          <ac:spMkLst>
            <pc:docMk/>
            <pc:sldMk cId="2573021638" sldId="3327"/>
            <ac:spMk id="133" creationId="{41EFEE4F-B1C4-4C16-813D-3877AD443A0B}"/>
          </ac:spMkLst>
        </pc:spChg>
        <pc:spChg chg="del">
          <ac:chgData name="Genaro Troiano" userId="f71c3b0e-ed33-4c9f-9f1b-24896d284439" providerId="ADAL" clId="{03346C4B-EDB1-46E9-AAAA-7187216C04DB}" dt="2021-06-15T12:39:22.697" v="15287" actId="478"/>
          <ac:spMkLst>
            <pc:docMk/>
            <pc:sldMk cId="2573021638" sldId="3327"/>
            <ac:spMk id="134" creationId="{E814DF44-EA88-42E0-B1E8-452285816CFF}"/>
          </ac:spMkLst>
        </pc:spChg>
        <pc:spChg chg="del">
          <ac:chgData name="Genaro Troiano" userId="f71c3b0e-ed33-4c9f-9f1b-24896d284439" providerId="ADAL" clId="{03346C4B-EDB1-46E9-AAAA-7187216C04DB}" dt="2021-06-15T12:39:13.707" v="15285" actId="478"/>
          <ac:spMkLst>
            <pc:docMk/>
            <pc:sldMk cId="2573021638" sldId="3327"/>
            <ac:spMk id="218" creationId="{ECDB556E-134A-491C-871A-0924BFF7E6E5}"/>
          </ac:spMkLst>
        </pc:spChg>
        <pc:spChg chg="del">
          <ac:chgData name="Genaro Troiano" userId="f71c3b0e-ed33-4c9f-9f1b-24896d284439" providerId="ADAL" clId="{03346C4B-EDB1-46E9-AAAA-7187216C04DB}" dt="2021-06-15T12:39:22.697" v="15287" actId="478"/>
          <ac:spMkLst>
            <pc:docMk/>
            <pc:sldMk cId="2573021638" sldId="3327"/>
            <ac:spMk id="223" creationId="{60545D45-738D-4577-BADA-0E113D946EFC}"/>
          </ac:spMkLst>
        </pc:spChg>
        <pc:spChg chg="del">
          <ac:chgData name="Genaro Troiano" userId="f71c3b0e-ed33-4c9f-9f1b-24896d284439" providerId="ADAL" clId="{03346C4B-EDB1-46E9-AAAA-7187216C04DB}" dt="2021-06-15T12:39:13.707" v="15285" actId="478"/>
          <ac:spMkLst>
            <pc:docMk/>
            <pc:sldMk cId="2573021638" sldId="3327"/>
            <ac:spMk id="237" creationId="{54B684DE-E3F8-4AA5-9B54-AF866012416E}"/>
          </ac:spMkLst>
        </pc:spChg>
        <pc:spChg chg="del">
          <ac:chgData name="Genaro Troiano" userId="f71c3b0e-ed33-4c9f-9f1b-24896d284439" providerId="ADAL" clId="{03346C4B-EDB1-46E9-AAAA-7187216C04DB}" dt="2021-06-15T12:39:13.707" v="15285" actId="478"/>
          <ac:spMkLst>
            <pc:docMk/>
            <pc:sldMk cId="2573021638" sldId="3327"/>
            <ac:spMk id="241" creationId="{EB7E0082-366A-462D-B498-7683EDA817E5}"/>
          </ac:spMkLst>
        </pc:spChg>
        <pc:spChg chg="del">
          <ac:chgData name="Genaro Troiano" userId="f71c3b0e-ed33-4c9f-9f1b-24896d284439" providerId="ADAL" clId="{03346C4B-EDB1-46E9-AAAA-7187216C04DB}" dt="2021-06-15T12:39:13.707" v="15285" actId="478"/>
          <ac:spMkLst>
            <pc:docMk/>
            <pc:sldMk cId="2573021638" sldId="3327"/>
            <ac:spMk id="242" creationId="{0174B5F4-D190-4C05-87F6-A57D4DD8D9CF}"/>
          </ac:spMkLst>
        </pc:spChg>
        <pc:spChg chg="del">
          <ac:chgData name="Genaro Troiano" userId="f71c3b0e-ed33-4c9f-9f1b-24896d284439" providerId="ADAL" clId="{03346C4B-EDB1-46E9-AAAA-7187216C04DB}" dt="2021-06-15T12:39:13.707" v="15285" actId="478"/>
          <ac:spMkLst>
            <pc:docMk/>
            <pc:sldMk cId="2573021638" sldId="3327"/>
            <ac:spMk id="254" creationId="{2AB88877-4008-45E7-ABAE-7D4FB38EC9CD}"/>
          </ac:spMkLst>
        </pc:spChg>
        <pc:spChg chg="add mod">
          <ac:chgData name="Genaro Troiano" userId="f71c3b0e-ed33-4c9f-9f1b-24896d284439" providerId="ADAL" clId="{03346C4B-EDB1-46E9-AAAA-7187216C04DB}" dt="2021-06-16T19:20:10.621" v="28684" actId="164"/>
          <ac:spMkLst>
            <pc:docMk/>
            <pc:sldMk cId="2573021638" sldId="3327"/>
            <ac:spMk id="430" creationId="{106CBBB4-181F-4637-89BE-52BFD19BD9F7}"/>
          </ac:spMkLst>
        </pc:spChg>
        <pc:spChg chg="mod">
          <ac:chgData name="Genaro Troiano" userId="f71c3b0e-ed33-4c9f-9f1b-24896d284439" providerId="ADAL" clId="{03346C4B-EDB1-46E9-AAAA-7187216C04DB}" dt="2021-06-15T12:45:35.895" v="15809" actId="20577"/>
          <ac:spMkLst>
            <pc:docMk/>
            <pc:sldMk cId="2573021638" sldId="3327"/>
            <ac:spMk id="431" creationId="{3FD1BC9F-8D9C-45BE-AB9D-4B656435217C}"/>
          </ac:spMkLst>
        </pc:spChg>
        <pc:spChg chg="mod">
          <ac:chgData name="Genaro Troiano" userId="f71c3b0e-ed33-4c9f-9f1b-24896d284439" providerId="ADAL" clId="{03346C4B-EDB1-46E9-AAAA-7187216C04DB}" dt="2021-06-15T13:59:17.925" v="17789" actId="1037"/>
          <ac:spMkLst>
            <pc:docMk/>
            <pc:sldMk cId="2573021638" sldId="3327"/>
            <ac:spMk id="443" creationId="{255327A3-2590-481E-8D2A-228B312CD2DF}"/>
          </ac:spMkLst>
        </pc:spChg>
        <pc:spChg chg="mod">
          <ac:chgData name="Genaro Troiano" userId="f71c3b0e-ed33-4c9f-9f1b-24896d284439" providerId="ADAL" clId="{03346C4B-EDB1-46E9-AAAA-7187216C04DB}" dt="2021-06-15T12:45:30.663" v="15806"/>
          <ac:spMkLst>
            <pc:docMk/>
            <pc:sldMk cId="2573021638" sldId="3327"/>
            <ac:spMk id="455" creationId="{F96C3BDB-AC14-4490-8BD6-DEC80A53A7B8}"/>
          </ac:spMkLst>
        </pc:spChg>
        <pc:spChg chg="mod">
          <ac:chgData name="Genaro Troiano" userId="f71c3b0e-ed33-4c9f-9f1b-24896d284439" providerId="ADAL" clId="{03346C4B-EDB1-46E9-AAAA-7187216C04DB}" dt="2021-06-15T12:46:10.933" v="15842" actId="20577"/>
          <ac:spMkLst>
            <pc:docMk/>
            <pc:sldMk cId="2573021638" sldId="3327"/>
            <ac:spMk id="465" creationId="{D3F9256E-7A24-4BAE-A973-BEFE679DA904}"/>
          </ac:spMkLst>
        </pc:spChg>
        <pc:spChg chg="mod">
          <ac:chgData name="Genaro Troiano" userId="f71c3b0e-ed33-4c9f-9f1b-24896d284439" providerId="ADAL" clId="{03346C4B-EDB1-46E9-AAAA-7187216C04DB}" dt="2021-06-15T12:46:01.576" v="15839"/>
          <ac:spMkLst>
            <pc:docMk/>
            <pc:sldMk cId="2573021638" sldId="3327"/>
            <ac:spMk id="466" creationId="{D2A65141-8E24-4F6D-A6E8-02CA83EAEC02}"/>
          </ac:spMkLst>
        </pc:spChg>
        <pc:spChg chg="mod">
          <ac:chgData name="Genaro Troiano" userId="f71c3b0e-ed33-4c9f-9f1b-24896d284439" providerId="ADAL" clId="{03346C4B-EDB1-46E9-AAAA-7187216C04DB}" dt="2021-06-15T12:46:56.813" v="15857" actId="20577"/>
          <ac:spMkLst>
            <pc:docMk/>
            <pc:sldMk cId="2573021638" sldId="3327"/>
            <ac:spMk id="485" creationId="{2A5DC57D-B028-447C-AA02-76F0069CDB04}"/>
          </ac:spMkLst>
        </pc:spChg>
        <pc:spChg chg="mod">
          <ac:chgData name="Genaro Troiano" userId="f71c3b0e-ed33-4c9f-9f1b-24896d284439" providerId="ADAL" clId="{03346C4B-EDB1-46E9-AAAA-7187216C04DB}" dt="2021-06-15T12:46:52.815" v="15854"/>
          <ac:spMkLst>
            <pc:docMk/>
            <pc:sldMk cId="2573021638" sldId="3327"/>
            <ac:spMk id="486" creationId="{C4F28EA6-F458-406A-948B-43F701749CE4}"/>
          </ac:spMkLst>
        </pc:spChg>
        <pc:spChg chg="mod">
          <ac:chgData name="Genaro Troiano" userId="f71c3b0e-ed33-4c9f-9f1b-24896d284439" providerId="ADAL" clId="{03346C4B-EDB1-46E9-AAAA-7187216C04DB}" dt="2021-06-15T12:55:18.260" v="16257" actId="6549"/>
          <ac:spMkLst>
            <pc:docMk/>
            <pc:sldMk cId="2573021638" sldId="3327"/>
            <ac:spMk id="495" creationId="{4A8F40FC-CB9A-4D26-8DFC-756BFBED7606}"/>
          </ac:spMkLst>
        </pc:spChg>
        <pc:spChg chg="mod">
          <ac:chgData name="Genaro Troiano" userId="f71c3b0e-ed33-4c9f-9f1b-24896d284439" providerId="ADAL" clId="{03346C4B-EDB1-46E9-AAAA-7187216C04DB}" dt="2021-06-15T12:55:06.558" v="16253"/>
          <ac:spMkLst>
            <pc:docMk/>
            <pc:sldMk cId="2573021638" sldId="3327"/>
            <ac:spMk id="506" creationId="{0C8F1497-9E7D-47FD-825E-52B3523795F8}"/>
          </ac:spMkLst>
        </pc:spChg>
        <pc:spChg chg="add mod">
          <ac:chgData name="Genaro Troiano" userId="f71c3b0e-ed33-4c9f-9f1b-24896d284439" providerId="ADAL" clId="{03346C4B-EDB1-46E9-AAAA-7187216C04DB}" dt="2021-06-16T19:20:10.621" v="28684" actId="164"/>
          <ac:spMkLst>
            <pc:docMk/>
            <pc:sldMk cId="2573021638" sldId="3327"/>
            <ac:spMk id="523" creationId="{368CA108-6986-43E9-BB22-9DF7AD0F46E9}"/>
          </ac:spMkLst>
        </pc:spChg>
        <pc:spChg chg="add del">
          <ac:chgData name="Genaro Troiano" userId="f71c3b0e-ed33-4c9f-9f1b-24896d284439" providerId="ADAL" clId="{03346C4B-EDB1-46E9-AAAA-7187216C04DB}" dt="2021-06-16T20:16:08.478" v="29336" actId="478"/>
          <ac:spMkLst>
            <pc:docMk/>
            <pc:sldMk cId="2573021638" sldId="3327"/>
            <ac:spMk id="524" creationId="{4FA32421-1FA6-4AC2-83B2-A32932389152}"/>
          </ac:spMkLst>
        </pc:spChg>
        <pc:spChg chg="mod">
          <ac:chgData name="Genaro Troiano" userId="f71c3b0e-ed33-4c9f-9f1b-24896d284439" providerId="ADAL" clId="{03346C4B-EDB1-46E9-AAAA-7187216C04DB}" dt="2021-06-16T20:16:47.822" v="29337"/>
          <ac:spMkLst>
            <pc:docMk/>
            <pc:sldMk cId="2573021638" sldId="3327"/>
            <ac:spMk id="526" creationId="{34499D94-B132-4C14-A349-C83D49DCB975}"/>
          </ac:spMkLst>
        </pc:spChg>
        <pc:spChg chg="mod">
          <ac:chgData name="Genaro Troiano" userId="f71c3b0e-ed33-4c9f-9f1b-24896d284439" providerId="ADAL" clId="{03346C4B-EDB1-46E9-AAAA-7187216C04DB}" dt="2021-06-16T20:17:20.927" v="29370" actId="6549"/>
          <ac:spMkLst>
            <pc:docMk/>
            <pc:sldMk cId="2573021638" sldId="3327"/>
            <ac:spMk id="527" creationId="{98E2DF28-F915-41AC-A0EB-33C92C452BB8}"/>
          </ac:spMkLst>
        </pc:spChg>
        <pc:spChg chg="mod">
          <ac:chgData name="Genaro Troiano" userId="f71c3b0e-ed33-4c9f-9f1b-24896d284439" providerId="ADAL" clId="{03346C4B-EDB1-46E9-AAAA-7187216C04DB}" dt="2021-06-16T20:42:26.827" v="29666"/>
          <ac:spMkLst>
            <pc:docMk/>
            <pc:sldMk cId="2573021638" sldId="3327"/>
            <ac:spMk id="532" creationId="{AEB8B7AC-CEBF-4D82-8F9A-C439A03F30A7}"/>
          </ac:spMkLst>
        </pc:spChg>
        <pc:spChg chg="mod">
          <ac:chgData name="Genaro Troiano" userId="f71c3b0e-ed33-4c9f-9f1b-24896d284439" providerId="ADAL" clId="{03346C4B-EDB1-46E9-AAAA-7187216C04DB}" dt="2021-06-16T20:42:33.691" v="29669" actId="20577"/>
          <ac:spMkLst>
            <pc:docMk/>
            <pc:sldMk cId="2573021638" sldId="3327"/>
            <ac:spMk id="533" creationId="{932A5F7F-4069-4B78-BC2E-F1C6A81D3D81}"/>
          </ac:spMkLst>
        </pc:spChg>
        <pc:spChg chg="mod">
          <ac:chgData name="Genaro Troiano" userId="f71c3b0e-ed33-4c9f-9f1b-24896d284439" providerId="ADAL" clId="{03346C4B-EDB1-46E9-AAAA-7187216C04DB}" dt="2021-06-15T14:32:53.542" v="18650" actId="6549"/>
          <ac:spMkLst>
            <pc:docMk/>
            <pc:sldMk cId="2573021638" sldId="3327"/>
            <ac:spMk id="534" creationId="{8B14F9A0-B7D3-4C77-8290-2645BAAEDAF2}"/>
          </ac:spMkLst>
        </pc:spChg>
        <pc:spChg chg="mod">
          <ac:chgData name="Genaro Troiano" userId="f71c3b0e-ed33-4c9f-9f1b-24896d284439" providerId="ADAL" clId="{03346C4B-EDB1-46E9-AAAA-7187216C04DB}" dt="2021-06-15T12:56:00.965" v="16264"/>
          <ac:spMkLst>
            <pc:docMk/>
            <pc:sldMk cId="2573021638" sldId="3327"/>
            <ac:spMk id="535" creationId="{FAD51591-69EC-4B98-B7A2-EAD1C5E39770}"/>
          </ac:spMkLst>
        </pc:spChg>
        <pc:spChg chg="mod">
          <ac:chgData name="Genaro Troiano" userId="f71c3b0e-ed33-4c9f-9f1b-24896d284439" providerId="ADAL" clId="{03346C4B-EDB1-46E9-AAAA-7187216C04DB}" dt="2021-06-15T14:16:08.590" v="18312" actId="20577"/>
          <ac:spMkLst>
            <pc:docMk/>
            <pc:sldMk cId="2573021638" sldId="3327"/>
            <ac:spMk id="538" creationId="{6666A18E-A1F4-4313-922E-A5C46DA1E826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539" creationId="{40887159-27DA-4A8B-8CE2-2831A1E4CBDA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562" creationId="{CC80398B-676F-4E33-B265-6607D3ABA7C8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563" creationId="{11D4BCC3-9469-413D-9EA9-C34F121C083C}"/>
          </ac:spMkLst>
        </pc:spChg>
        <pc:spChg chg="mod topLvl">
          <ac:chgData name="Genaro Troiano" userId="f71c3b0e-ed33-4c9f-9f1b-24896d284439" providerId="ADAL" clId="{03346C4B-EDB1-46E9-AAAA-7187216C04DB}" dt="2021-06-15T14:03:35.292" v="18116" actId="164"/>
          <ac:spMkLst>
            <pc:docMk/>
            <pc:sldMk cId="2573021638" sldId="3327"/>
            <ac:spMk id="570" creationId="{90BD3050-458C-4F92-8DE0-7D496E3ED822}"/>
          </ac:spMkLst>
        </pc:spChg>
        <pc:spChg chg="mod">
          <ac:chgData name="Genaro Troiano" userId="f71c3b0e-ed33-4c9f-9f1b-24896d284439" providerId="ADAL" clId="{03346C4B-EDB1-46E9-AAAA-7187216C04DB}" dt="2021-06-15T14:02:37.453" v="18113" actId="165"/>
          <ac:spMkLst>
            <pc:docMk/>
            <pc:sldMk cId="2573021638" sldId="3327"/>
            <ac:spMk id="571" creationId="{533350E1-77B3-45F9-90AD-9070EDE982FB}"/>
          </ac:spMkLst>
        </pc:spChg>
        <pc:spChg chg="mod">
          <ac:chgData name="Genaro Troiano" userId="f71c3b0e-ed33-4c9f-9f1b-24896d284439" providerId="ADAL" clId="{03346C4B-EDB1-46E9-AAAA-7187216C04DB}" dt="2021-06-15T14:17:59.935" v="18365" actId="6549"/>
          <ac:spMkLst>
            <pc:docMk/>
            <pc:sldMk cId="2573021638" sldId="3327"/>
            <ac:spMk id="574" creationId="{ACC07277-A6BD-4666-BCBC-64DD5C23E31B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575" creationId="{C8D62D24-21E0-4F9F-B0DB-67F39768E848}"/>
          </ac:spMkLst>
        </pc:spChg>
        <pc:spChg chg="mod">
          <ac:chgData name="Genaro Troiano" userId="f71c3b0e-ed33-4c9f-9f1b-24896d284439" providerId="ADAL" clId="{03346C4B-EDB1-46E9-AAAA-7187216C04DB}" dt="2021-06-15T14:23:00.738" v="18470" actId="20577"/>
          <ac:spMkLst>
            <pc:docMk/>
            <pc:sldMk cId="2573021638" sldId="3327"/>
            <ac:spMk id="578" creationId="{EA716571-E532-4B17-AF8E-90265E365A08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584" creationId="{8F75FBBF-974C-4DDD-AB96-7F7FF07E43E5}"/>
          </ac:spMkLst>
        </pc:spChg>
        <pc:spChg chg="mod">
          <ac:chgData name="Genaro Troiano" userId="f71c3b0e-ed33-4c9f-9f1b-24896d284439" providerId="ADAL" clId="{03346C4B-EDB1-46E9-AAAA-7187216C04DB}" dt="2021-06-15T14:23:14.429" v="18481" actId="20577"/>
          <ac:spMkLst>
            <pc:docMk/>
            <pc:sldMk cId="2573021638" sldId="3327"/>
            <ac:spMk id="586" creationId="{9AACCBAB-6B01-41EE-ACC8-9A425019D59F}"/>
          </ac:spMkLst>
        </pc:spChg>
        <pc:spChg chg="mod">
          <ac:chgData name="Genaro Troiano" userId="f71c3b0e-ed33-4c9f-9f1b-24896d284439" providerId="ADAL" clId="{03346C4B-EDB1-46E9-AAAA-7187216C04DB}" dt="2021-06-15T14:06:32.546" v="18159" actId="20577"/>
          <ac:spMkLst>
            <pc:docMk/>
            <pc:sldMk cId="2573021638" sldId="3327"/>
            <ac:spMk id="609" creationId="{28809FB0-33C5-4AE3-AEAD-767C754B9494}"/>
          </ac:spMkLst>
        </pc:spChg>
        <pc:spChg chg="mod">
          <ac:chgData name="Genaro Troiano" userId="f71c3b0e-ed33-4c9f-9f1b-24896d284439" providerId="ADAL" clId="{03346C4B-EDB1-46E9-AAAA-7187216C04DB}" dt="2021-06-15T14:18:05.309" v="18367" actId="6549"/>
          <ac:spMkLst>
            <pc:docMk/>
            <pc:sldMk cId="2573021638" sldId="3327"/>
            <ac:spMk id="612" creationId="{58F489B2-B31D-48AC-BF79-4044BAE26692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613" creationId="{3DDEA42B-3953-489F-A6AD-A7A056F4416E}"/>
          </ac:spMkLst>
        </pc:spChg>
        <pc:spChg chg="mod">
          <ac:chgData name="Genaro Troiano" userId="f71c3b0e-ed33-4c9f-9f1b-24896d284439" providerId="ADAL" clId="{03346C4B-EDB1-46E9-AAAA-7187216C04DB}" dt="2021-06-15T14:18:19.901" v="18371" actId="14100"/>
          <ac:spMkLst>
            <pc:docMk/>
            <pc:sldMk cId="2573021638" sldId="3327"/>
            <ac:spMk id="618" creationId="{6D4F1554-F0EB-48C8-9847-D63172E27CC7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619" creationId="{686003EA-A5BA-4A39-9A8A-3BF035FF7CE9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623" creationId="{75C61F0B-52E4-4284-A14C-FB7AB43B6957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624" creationId="{23349980-5DB8-4788-9F6B-C3B4BEE64E5B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626" creationId="{6FDAF115-FC98-4829-8872-52403DC2F282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627" creationId="{CA3E70C2-B86B-4B6F-8E44-F04995E6B964}"/>
          </ac:spMkLst>
        </pc:spChg>
        <pc:spChg chg="mod">
          <ac:chgData name="Genaro Troiano" userId="f71c3b0e-ed33-4c9f-9f1b-24896d284439" providerId="ADAL" clId="{03346C4B-EDB1-46E9-AAAA-7187216C04DB}" dt="2021-06-15T14:28:02.266" v="18509" actId="20577"/>
          <ac:spMkLst>
            <pc:docMk/>
            <pc:sldMk cId="2573021638" sldId="3327"/>
            <ac:spMk id="630" creationId="{5FE61D42-042F-4964-B130-D2058A874E7F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631" creationId="{A3C78DBE-9D7B-4FD9-ACE5-F2C6AE7FE53C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647" creationId="{0BC71938-E4A5-422C-82D8-59C73E6DE783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653" creationId="{B7F766B1-52B0-4CE9-802B-A5A79EE1791D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682" creationId="{75E7E485-E3F2-482F-B26C-CD11B914A11F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683" creationId="{9358BF16-AACE-47D7-A109-91EF72FB4540}"/>
          </ac:spMkLst>
        </pc:spChg>
        <pc:spChg chg="mod">
          <ac:chgData name="Genaro Troiano" userId="f71c3b0e-ed33-4c9f-9f1b-24896d284439" providerId="ADAL" clId="{03346C4B-EDB1-46E9-AAAA-7187216C04DB}" dt="2021-06-15T14:32:50.187" v="18648" actId="20577"/>
          <ac:spMkLst>
            <pc:docMk/>
            <pc:sldMk cId="2573021638" sldId="3327"/>
            <ac:spMk id="697" creationId="{73EA702C-B380-4009-933E-479C4D2B07EE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701" creationId="{AB416C19-F644-499A-9641-840BE554EFBE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702" creationId="{78A02BAF-749A-4BD3-9A56-E48256C0B940}"/>
          </ac:spMkLst>
        </pc:spChg>
        <pc:spChg chg="mod">
          <ac:chgData name="Genaro Troiano" userId="f71c3b0e-ed33-4c9f-9f1b-24896d284439" providerId="ADAL" clId="{03346C4B-EDB1-46E9-AAAA-7187216C04DB}" dt="2021-06-15T14:29:19.632" v="18542" actId="1037"/>
          <ac:spMkLst>
            <pc:docMk/>
            <pc:sldMk cId="2573021638" sldId="3327"/>
            <ac:spMk id="704" creationId="{BA5B1E0E-EC64-462A-B671-2205E4BF69E8}"/>
          </ac:spMkLst>
        </pc:spChg>
        <pc:spChg chg="mod">
          <ac:chgData name="Genaro Troiano" userId="f71c3b0e-ed33-4c9f-9f1b-24896d284439" providerId="ADAL" clId="{03346C4B-EDB1-46E9-AAAA-7187216C04DB}" dt="2021-06-15T14:15:37.778" v="18277" actId="1037"/>
          <ac:spMkLst>
            <pc:docMk/>
            <pc:sldMk cId="2573021638" sldId="3327"/>
            <ac:spMk id="705" creationId="{5F0E2AFF-62A2-4BFE-8053-969789C7B1B0}"/>
          </ac:spMkLst>
        </pc:spChg>
        <pc:spChg chg="mod">
          <ac:chgData name="Genaro Troiano" userId="f71c3b0e-ed33-4c9f-9f1b-24896d284439" providerId="ADAL" clId="{03346C4B-EDB1-46E9-AAAA-7187216C04DB}" dt="2021-06-15T13:59:17.925" v="17789" actId="1037"/>
          <ac:spMkLst>
            <pc:docMk/>
            <pc:sldMk cId="2573021638" sldId="3327"/>
            <ac:spMk id="706" creationId="{F29EE34A-2FE1-4024-984C-89B7531CBFF1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709" creationId="{81A17B72-1A69-419C-98BC-63FD356AF137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710" creationId="{16CD1809-3E27-41E7-994F-A009D51FD57F}"/>
          </ac:spMkLst>
        </pc:spChg>
        <pc:spChg chg="mod">
          <ac:chgData name="Genaro Troiano" userId="f71c3b0e-ed33-4c9f-9f1b-24896d284439" providerId="ADAL" clId="{03346C4B-EDB1-46E9-AAAA-7187216C04DB}" dt="2021-06-15T13:59:07.189" v="17756" actId="1037"/>
          <ac:spMkLst>
            <pc:docMk/>
            <pc:sldMk cId="2573021638" sldId="3327"/>
            <ac:spMk id="714" creationId="{4976EE9F-3903-4EF2-BF8A-8CE311A109D3}"/>
          </ac:spMkLst>
        </pc:spChg>
        <pc:spChg chg="mod">
          <ac:chgData name="Genaro Troiano" userId="f71c3b0e-ed33-4c9f-9f1b-24896d284439" providerId="ADAL" clId="{03346C4B-EDB1-46E9-AAAA-7187216C04DB}" dt="2021-06-15T14:27:27.319" v="18485" actId="14100"/>
          <ac:spMkLst>
            <pc:docMk/>
            <pc:sldMk cId="2573021638" sldId="3327"/>
            <ac:spMk id="716" creationId="{C3303F21-71FF-40D9-9D19-37F6E1D2DB35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717" creationId="{A5345DB0-F5A9-4E8D-9AA1-BBB32DAFA4F5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721" creationId="{9A7DDAAE-9CB4-499E-B683-B296E477FE70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722" creationId="{E5619BA3-8031-43C2-91B1-5E94CE07E8A0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726" creationId="{72A48829-2071-4A55-808D-7B0A2CC6512A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727" creationId="{1C2ED155-873A-4363-9AF3-DA4F6778ABEE}"/>
          </ac:spMkLst>
        </pc:spChg>
        <pc:spChg chg="mod">
          <ac:chgData name="Genaro Troiano" userId="f71c3b0e-ed33-4c9f-9f1b-24896d284439" providerId="ADAL" clId="{03346C4B-EDB1-46E9-AAAA-7187216C04DB}" dt="2021-06-15T14:28:12.669" v="18511" actId="20577"/>
          <ac:spMkLst>
            <pc:docMk/>
            <pc:sldMk cId="2573021638" sldId="3327"/>
            <ac:spMk id="731" creationId="{806C2626-A2D0-469A-8C28-78F07401C614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732" creationId="{AABD7D95-F45C-4223-9B20-F98389233744}"/>
          </ac:spMkLst>
        </pc:spChg>
        <pc:spChg chg="mod topLvl">
          <ac:chgData name="Genaro Troiano" userId="f71c3b0e-ed33-4c9f-9f1b-24896d284439" providerId="ADAL" clId="{03346C4B-EDB1-46E9-AAAA-7187216C04DB}" dt="2021-06-15T14:20:01.341" v="18389" actId="164"/>
          <ac:spMkLst>
            <pc:docMk/>
            <pc:sldMk cId="2573021638" sldId="3327"/>
            <ac:spMk id="736" creationId="{AF812BA9-E12D-4034-82DD-DEA3B9004918}"/>
          </ac:spMkLst>
        </pc:spChg>
        <pc:spChg chg="mod">
          <ac:chgData name="Genaro Troiano" userId="f71c3b0e-ed33-4c9f-9f1b-24896d284439" providerId="ADAL" clId="{03346C4B-EDB1-46E9-AAAA-7187216C04DB}" dt="2021-06-15T14:19:43.692" v="18386" actId="165"/>
          <ac:spMkLst>
            <pc:docMk/>
            <pc:sldMk cId="2573021638" sldId="3327"/>
            <ac:spMk id="737" creationId="{79250CD1-56E8-4F69-850E-5EDA7045EE0D}"/>
          </ac:spMkLst>
        </pc:spChg>
        <pc:spChg chg="add mod">
          <ac:chgData name="Genaro Troiano" userId="f71c3b0e-ed33-4c9f-9f1b-24896d284439" providerId="ADAL" clId="{03346C4B-EDB1-46E9-AAAA-7187216C04DB}" dt="2021-06-15T14:15:27.500" v="18270" actId="1037"/>
          <ac:spMkLst>
            <pc:docMk/>
            <pc:sldMk cId="2573021638" sldId="3327"/>
            <ac:spMk id="739" creationId="{E3563133-E0E9-4140-9B98-98B178A183A0}"/>
          </ac:spMkLst>
        </pc:spChg>
        <pc:spChg chg="mod">
          <ac:chgData name="Genaro Troiano" userId="f71c3b0e-ed33-4c9f-9f1b-24896d284439" providerId="ADAL" clId="{03346C4B-EDB1-46E9-AAAA-7187216C04DB}" dt="2021-06-15T14:28:15.693" v="18513" actId="20577"/>
          <ac:spMkLst>
            <pc:docMk/>
            <pc:sldMk cId="2573021638" sldId="3327"/>
            <ac:spMk id="742" creationId="{27BA29BE-7E97-4E92-93AF-C08B8BD58FF6}"/>
          </ac:spMkLst>
        </pc:spChg>
        <pc:spChg chg="mod">
          <ac:chgData name="Genaro Troiano" userId="f71c3b0e-ed33-4c9f-9f1b-24896d284439" providerId="ADAL" clId="{03346C4B-EDB1-46E9-AAAA-7187216C04DB}" dt="2021-06-15T13:59:47.015" v="17819"/>
          <ac:spMkLst>
            <pc:docMk/>
            <pc:sldMk cId="2573021638" sldId="3327"/>
            <ac:spMk id="743" creationId="{873B3C8F-D82C-4AB6-9709-AE9B02F5B925}"/>
          </ac:spMkLst>
        </pc:spChg>
        <pc:spChg chg="mod">
          <ac:chgData name="Genaro Troiano" userId="f71c3b0e-ed33-4c9f-9f1b-24896d284439" providerId="ADAL" clId="{03346C4B-EDB1-46E9-AAAA-7187216C04DB}" dt="2021-06-15T14:03:55.297" v="18118"/>
          <ac:spMkLst>
            <pc:docMk/>
            <pc:sldMk cId="2573021638" sldId="3327"/>
            <ac:spMk id="748" creationId="{E53C4E15-92A7-431D-9832-069FD0CF77C5}"/>
          </ac:spMkLst>
        </pc:spChg>
        <pc:spChg chg="mod">
          <ac:chgData name="Genaro Troiano" userId="f71c3b0e-ed33-4c9f-9f1b-24896d284439" providerId="ADAL" clId="{03346C4B-EDB1-46E9-AAAA-7187216C04DB}" dt="2021-06-15T14:03:55.297" v="18118"/>
          <ac:spMkLst>
            <pc:docMk/>
            <pc:sldMk cId="2573021638" sldId="3327"/>
            <ac:spMk id="749" creationId="{B93DB9FD-8488-4681-9597-3F97ED209E4B}"/>
          </ac:spMkLst>
        </pc:spChg>
        <pc:spChg chg="mod">
          <ac:chgData name="Genaro Troiano" userId="f71c3b0e-ed33-4c9f-9f1b-24896d284439" providerId="ADAL" clId="{03346C4B-EDB1-46E9-AAAA-7187216C04DB}" dt="2021-06-15T14:04:37.072" v="18129" actId="6549"/>
          <ac:spMkLst>
            <pc:docMk/>
            <pc:sldMk cId="2573021638" sldId="3327"/>
            <ac:spMk id="754" creationId="{1235E316-91A5-4C85-9AC6-36A8FFC046D6}"/>
          </ac:spMkLst>
        </pc:spChg>
        <pc:spChg chg="mod">
          <ac:chgData name="Genaro Troiano" userId="f71c3b0e-ed33-4c9f-9f1b-24896d284439" providerId="ADAL" clId="{03346C4B-EDB1-46E9-AAAA-7187216C04DB}" dt="2021-06-15T14:04:28.685" v="18126"/>
          <ac:spMkLst>
            <pc:docMk/>
            <pc:sldMk cId="2573021638" sldId="3327"/>
            <ac:spMk id="755" creationId="{B1DE082C-4497-4079-9226-804687D66AEC}"/>
          </ac:spMkLst>
        </pc:spChg>
        <pc:spChg chg="mod">
          <ac:chgData name="Genaro Troiano" userId="f71c3b0e-ed33-4c9f-9f1b-24896d284439" providerId="ADAL" clId="{03346C4B-EDB1-46E9-AAAA-7187216C04DB}" dt="2021-06-15T14:21:16.107" v="18395" actId="20577"/>
          <ac:spMkLst>
            <pc:docMk/>
            <pc:sldMk cId="2573021638" sldId="3327"/>
            <ac:spMk id="759" creationId="{73B655A9-0C1C-42E0-830C-9CCA2C9B16B1}"/>
          </ac:spMkLst>
        </pc:spChg>
        <pc:spChg chg="mod">
          <ac:chgData name="Genaro Troiano" userId="f71c3b0e-ed33-4c9f-9f1b-24896d284439" providerId="ADAL" clId="{03346C4B-EDB1-46E9-AAAA-7187216C04DB}" dt="2021-06-15T14:05:51.795" v="18133"/>
          <ac:spMkLst>
            <pc:docMk/>
            <pc:sldMk cId="2573021638" sldId="3327"/>
            <ac:spMk id="760" creationId="{39508588-2DC5-4D0F-AD09-715EB36F1DAC}"/>
          </ac:spMkLst>
        </pc:spChg>
        <pc:spChg chg="mod">
          <ac:chgData name="Genaro Troiano" userId="f71c3b0e-ed33-4c9f-9f1b-24896d284439" providerId="ADAL" clId="{03346C4B-EDB1-46E9-AAAA-7187216C04DB}" dt="2021-06-15T14:09:53.612" v="18191" actId="6549"/>
          <ac:spMkLst>
            <pc:docMk/>
            <pc:sldMk cId="2573021638" sldId="3327"/>
            <ac:spMk id="764" creationId="{4912EA4D-98E7-4009-AA9D-7D6484A1F7CC}"/>
          </ac:spMkLst>
        </pc:spChg>
        <pc:spChg chg="mod">
          <ac:chgData name="Genaro Troiano" userId="f71c3b0e-ed33-4c9f-9f1b-24896d284439" providerId="ADAL" clId="{03346C4B-EDB1-46E9-AAAA-7187216C04DB}" dt="2021-06-15T14:06:59.277" v="18161"/>
          <ac:spMkLst>
            <pc:docMk/>
            <pc:sldMk cId="2573021638" sldId="3327"/>
            <ac:spMk id="765" creationId="{D93E99AE-35D7-4233-B06A-BCC3F61F7C8E}"/>
          </ac:spMkLst>
        </pc:spChg>
        <pc:spChg chg="mod">
          <ac:chgData name="Genaro Troiano" userId="f71c3b0e-ed33-4c9f-9f1b-24896d284439" providerId="ADAL" clId="{03346C4B-EDB1-46E9-AAAA-7187216C04DB}" dt="2021-06-15T14:09:47.764" v="18189" actId="6549"/>
          <ac:spMkLst>
            <pc:docMk/>
            <pc:sldMk cId="2573021638" sldId="3327"/>
            <ac:spMk id="769" creationId="{8FD76CA5-3CE8-4241-8363-A3063F92FDBD}"/>
          </ac:spMkLst>
        </pc:spChg>
        <pc:spChg chg="mod">
          <ac:chgData name="Genaro Troiano" userId="f71c3b0e-ed33-4c9f-9f1b-24896d284439" providerId="ADAL" clId="{03346C4B-EDB1-46E9-AAAA-7187216C04DB}" dt="2021-06-15T14:07:22.633" v="18163"/>
          <ac:spMkLst>
            <pc:docMk/>
            <pc:sldMk cId="2573021638" sldId="3327"/>
            <ac:spMk id="770" creationId="{9CA26B44-CE00-49CA-813A-9A01433754B3}"/>
          </ac:spMkLst>
        </pc:spChg>
        <pc:spChg chg="mod">
          <ac:chgData name="Genaro Troiano" userId="f71c3b0e-ed33-4c9f-9f1b-24896d284439" providerId="ADAL" clId="{03346C4B-EDB1-46E9-AAAA-7187216C04DB}" dt="2021-06-15T14:32:07.367" v="18623" actId="6549"/>
          <ac:spMkLst>
            <pc:docMk/>
            <pc:sldMk cId="2573021638" sldId="3327"/>
            <ac:spMk id="776" creationId="{2C1F0BBD-3E6C-4C02-B893-1937F4311931}"/>
          </ac:spMkLst>
        </pc:spChg>
        <pc:spChg chg="mod">
          <ac:chgData name="Genaro Troiano" userId="f71c3b0e-ed33-4c9f-9f1b-24896d284439" providerId="ADAL" clId="{03346C4B-EDB1-46E9-AAAA-7187216C04DB}" dt="2021-06-15T14:31:59.710" v="18619"/>
          <ac:spMkLst>
            <pc:docMk/>
            <pc:sldMk cId="2573021638" sldId="3327"/>
            <ac:spMk id="777" creationId="{4960D6E4-6F42-4655-A2D9-BCBBE2AB9D60}"/>
          </ac:spMkLst>
        </pc:spChg>
        <pc:spChg chg="mod">
          <ac:chgData name="Genaro Troiano" userId="f71c3b0e-ed33-4c9f-9f1b-24896d284439" providerId="ADAL" clId="{03346C4B-EDB1-46E9-AAAA-7187216C04DB}" dt="2021-06-15T14:33:58.131" v="18674"/>
          <ac:spMkLst>
            <pc:docMk/>
            <pc:sldMk cId="2573021638" sldId="3327"/>
            <ac:spMk id="781" creationId="{B883F357-4CA5-4E5B-BC35-333923687DA2}"/>
          </ac:spMkLst>
        </pc:spChg>
        <pc:spChg chg="mod">
          <ac:chgData name="Genaro Troiano" userId="f71c3b0e-ed33-4c9f-9f1b-24896d284439" providerId="ADAL" clId="{03346C4B-EDB1-46E9-AAAA-7187216C04DB}" dt="2021-06-15T14:33:58.131" v="18674"/>
          <ac:spMkLst>
            <pc:docMk/>
            <pc:sldMk cId="2573021638" sldId="3327"/>
            <ac:spMk id="782" creationId="{86AE4E10-A5AE-4BE2-8FB1-68CFD1D3FC34}"/>
          </ac:spMkLst>
        </pc:spChg>
        <pc:spChg chg="mod">
          <ac:chgData name="Genaro Troiano" userId="f71c3b0e-ed33-4c9f-9f1b-24896d284439" providerId="ADAL" clId="{03346C4B-EDB1-46E9-AAAA-7187216C04DB}" dt="2021-06-15T14:34:58.678" v="18684"/>
          <ac:spMkLst>
            <pc:docMk/>
            <pc:sldMk cId="2573021638" sldId="3327"/>
            <ac:spMk id="786" creationId="{836DF9E9-0D6F-4D4B-8ADB-D02B8665F003}"/>
          </ac:spMkLst>
        </pc:spChg>
        <pc:spChg chg="mod">
          <ac:chgData name="Genaro Troiano" userId="f71c3b0e-ed33-4c9f-9f1b-24896d284439" providerId="ADAL" clId="{03346C4B-EDB1-46E9-AAAA-7187216C04DB}" dt="2021-06-15T14:34:58.678" v="18684"/>
          <ac:spMkLst>
            <pc:docMk/>
            <pc:sldMk cId="2573021638" sldId="3327"/>
            <ac:spMk id="787" creationId="{E2ED69CE-4507-40EF-B9A1-6C0F0BDA6C81}"/>
          </ac:spMkLst>
        </pc:spChg>
        <pc:grpChg chg="add mod">
          <ac:chgData name="Genaro Troiano" userId="f71c3b0e-ed33-4c9f-9f1b-24896d284439" providerId="ADAL" clId="{03346C4B-EDB1-46E9-AAAA-7187216C04DB}" dt="2021-06-16T20:17:02.298" v="29339" actId="552"/>
          <ac:grpSpMkLst>
            <pc:docMk/>
            <pc:sldMk cId="2573021638" sldId="3327"/>
            <ac:grpSpMk id="5" creationId="{B9038BEA-186F-4EC1-BF0C-B3102E4E5D5D}"/>
          </ac:grpSpMkLst>
        </pc:grpChg>
        <pc:grpChg chg="add mod">
          <ac:chgData name="Genaro Troiano" userId="f71c3b0e-ed33-4c9f-9f1b-24896d284439" providerId="ADAL" clId="{03346C4B-EDB1-46E9-AAAA-7187216C04DB}" dt="2021-06-15T14:15:37.778" v="18277" actId="1037"/>
          <ac:grpSpMkLst>
            <pc:docMk/>
            <pc:sldMk cId="2573021638" sldId="3327"/>
            <ac:grpSpMk id="16" creationId="{B48D1374-35B0-45AC-AE22-9701479DFD30}"/>
          </ac:grpSpMkLst>
        </pc:grpChg>
        <pc:grpChg chg="add mod">
          <ac:chgData name="Genaro Troiano" userId="f71c3b0e-ed33-4c9f-9f1b-24896d284439" providerId="ADAL" clId="{03346C4B-EDB1-46E9-AAAA-7187216C04DB}" dt="2021-06-15T14:29:33.989" v="18546" actId="1076"/>
          <ac:grpSpMkLst>
            <pc:docMk/>
            <pc:sldMk cId="2573021638" sldId="3327"/>
            <ac:grpSpMk id="25" creationId="{DE7DA32A-DC08-409A-973F-7A6588DCBCE5}"/>
          </ac:grpSpMkLst>
        </pc:grpChg>
        <pc:grpChg chg="mod">
          <ac:chgData name="Genaro Troiano" userId="f71c3b0e-ed33-4c9f-9f1b-24896d284439" providerId="ADAL" clId="{03346C4B-EDB1-46E9-AAAA-7187216C04DB}" dt="2021-06-15T17:21:02.857" v="19954" actId="1036"/>
          <ac:grpSpMkLst>
            <pc:docMk/>
            <pc:sldMk cId="2573021638" sldId="3327"/>
            <ac:grpSpMk id="224" creationId="{0ECD7DED-3EDB-44B1-A894-0491DF1FCB66}"/>
          </ac:grpSpMkLst>
        </pc:grpChg>
        <pc:grpChg chg="del">
          <ac:chgData name="Genaro Troiano" userId="f71c3b0e-ed33-4c9f-9f1b-24896d284439" providerId="ADAL" clId="{03346C4B-EDB1-46E9-AAAA-7187216C04DB}" dt="2021-06-15T12:39:13.707" v="15285" actId="478"/>
          <ac:grpSpMkLst>
            <pc:docMk/>
            <pc:sldMk cId="2573021638" sldId="3327"/>
            <ac:grpSpMk id="231" creationId="{C0D0BD93-69F6-496B-9FCC-06A042710D9B}"/>
          </ac:grpSpMkLst>
        </pc:grpChg>
        <pc:grpChg chg="del">
          <ac:chgData name="Genaro Troiano" userId="f71c3b0e-ed33-4c9f-9f1b-24896d284439" providerId="ADAL" clId="{03346C4B-EDB1-46E9-AAAA-7187216C04DB}" dt="2021-06-15T12:39:13.707" v="15285" actId="478"/>
          <ac:grpSpMkLst>
            <pc:docMk/>
            <pc:sldMk cId="2573021638" sldId="3327"/>
            <ac:grpSpMk id="232" creationId="{BD70D95C-FB86-40EA-B7E4-147DE99AE7E0}"/>
          </ac:grpSpMkLst>
        </pc:grpChg>
        <pc:grpChg chg="del">
          <ac:chgData name="Genaro Troiano" userId="f71c3b0e-ed33-4c9f-9f1b-24896d284439" providerId="ADAL" clId="{03346C4B-EDB1-46E9-AAAA-7187216C04DB}" dt="2021-06-15T12:39:13.707" v="15285" actId="478"/>
          <ac:grpSpMkLst>
            <pc:docMk/>
            <pc:sldMk cId="2573021638" sldId="3327"/>
            <ac:grpSpMk id="233" creationId="{786EC6EB-2926-41D1-AB4F-DC5B3B1C60B2}"/>
          </ac:grpSpMkLst>
        </pc:grpChg>
        <pc:grpChg chg="del">
          <ac:chgData name="Genaro Troiano" userId="f71c3b0e-ed33-4c9f-9f1b-24896d284439" providerId="ADAL" clId="{03346C4B-EDB1-46E9-AAAA-7187216C04DB}" dt="2021-06-15T12:39:13.707" v="15285" actId="478"/>
          <ac:grpSpMkLst>
            <pc:docMk/>
            <pc:sldMk cId="2573021638" sldId="3327"/>
            <ac:grpSpMk id="234" creationId="{AAF615F7-5963-4651-84EF-183093E1E513}"/>
          </ac:grpSpMkLst>
        </pc:grpChg>
        <pc:grpChg chg="del">
          <ac:chgData name="Genaro Troiano" userId="f71c3b0e-ed33-4c9f-9f1b-24896d284439" providerId="ADAL" clId="{03346C4B-EDB1-46E9-AAAA-7187216C04DB}" dt="2021-06-15T12:39:13.707" v="15285" actId="478"/>
          <ac:grpSpMkLst>
            <pc:docMk/>
            <pc:sldMk cId="2573021638" sldId="3327"/>
            <ac:grpSpMk id="251" creationId="{08A2D246-3AFA-4CA8-967F-F2AC55A1A996}"/>
          </ac:grpSpMkLst>
        </pc:grpChg>
        <pc:grpChg chg="del">
          <ac:chgData name="Genaro Troiano" userId="f71c3b0e-ed33-4c9f-9f1b-24896d284439" providerId="ADAL" clId="{03346C4B-EDB1-46E9-AAAA-7187216C04DB}" dt="2021-06-15T12:39:13.707" v="15285" actId="478"/>
          <ac:grpSpMkLst>
            <pc:docMk/>
            <pc:sldMk cId="2573021638" sldId="3327"/>
            <ac:grpSpMk id="273" creationId="{DC7CB342-DA64-4A43-BDF9-CF7A8B6B1B08}"/>
          </ac:grpSpMkLst>
        </pc:grpChg>
        <pc:grpChg chg="del">
          <ac:chgData name="Genaro Troiano" userId="f71c3b0e-ed33-4c9f-9f1b-24896d284439" providerId="ADAL" clId="{03346C4B-EDB1-46E9-AAAA-7187216C04DB}" dt="2021-06-15T12:39:13.707" v="15285" actId="478"/>
          <ac:grpSpMkLst>
            <pc:docMk/>
            <pc:sldMk cId="2573021638" sldId="3327"/>
            <ac:grpSpMk id="274" creationId="{73D509AC-0EF4-4A0C-818E-2FAF0F65B17F}"/>
          </ac:grpSpMkLst>
        </pc:grpChg>
        <pc:grpChg chg="del">
          <ac:chgData name="Genaro Troiano" userId="f71c3b0e-ed33-4c9f-9f1b-24896d284439" providerId="ADAL" clId="{03346C4B-EDB1-46E9-AAAA-7187216C04DB}" dt="2021-06-15T12:39:13.707" v="15285" actId="478"/>
          <ac:grpSpMkLst>
            <pc:docMk/>
            <pc:sldMk cId="2573021638" sldId="3327"/>
            <ac:grpSpMk id="275" creationId="{80A5D040-E514-4348-A8B3-AE9590FECDC0}"/>
          </ac:grpSpMkLst>
        </pc:grpChg>
        <pc:grpChg chg="del">
          <ac:chgData name="Genaro Troiano" userId="f71c3b0e-ed33-4c9f-9f1b-24896d284439" providerId="ADAL" clId="{03346C4B-EDB1-46E9-AAAA-7187216C04DB}" dt="2021-06-15T12:39:13.707" v="15285" actId="478"/>
          <ac:grpSpMkLst>
            <pc:docMk/>
            <pc:sldMk cId="2573021638" sldId="3327"/>
            <ac:grpSpMk id="276" creationId="{6DE57CEA-B3E4-4AE5-9694-54A86C341FF1}"/>
          </ac:grpSpMkLst>
        </pc:grpChg>
        <pc:grpChg chg="del">
          <ac:chgData name="Genaro Troiano" userId="f71c3b0e-ed33-4c9f-9f1b-24896d284439" providerId="ADAL" clId="{03346C4B-EDB1-46E9-AAAA-7187216C04DB}" dt="2021-06-15T12:39:13.707" v="15285" actId="478"/>
          <ac:grpSpMkLst>
            <pc:docMk/>
            <pc:sldMk cId="2573021638" sldId="3327"/>
            <ac:grpSpMk id="277" creationId="{91C31586-08B4-4FCD-A3A5-66D51984331D}"/>
          </ac:grpSpMkLst>
        </pc:grpChg>
        <pc:grpChg chg="mod">
          <ac:chgData name="Genaro Troiano" userId="f71c3b0e-ed33-4c9f-9f1b-24896d284439" providerId="ADAL" clId="{03346C4B-EDB1-46E9-AAAA-7187216C04DB}" dt="2021-06-15T13:58:57.406" v="17721" actId="1037"/>
          <ac:grpSpMkLst>
            <pc:docMk/>
            <pc:sldMk cId="2573021638" sldId="3327"/>
            <ac:grpSpMk id="286" creationId="{D3E69AA3-13E6-4A38-80E4-9FA6C2B62027}"/>
          </ac:grpSpMkLst>
        </pc:grpChg>
        <pc:grpChg chg="mod">
          <ac:chgData name="Genaro Troiano" userId="f71c3b0e-ed33-4c9f-9f1b-24896d284439" providerId="ADAL" clId="{03346C4B-EDB1-46E9-AAAA-7187216C04DB}" dt="2021-06-15T13:54:16.798" v="17408" actId="1037"/>
          <ac:grpSpMkLst>
            <pc:docMk/>
            <pc:sldMk cId="2573021638" sldId="3327"/>
            <ac:grpSpMk id="287" creationId="{7F59B0E4-5D41-4C6C-8713-274DC26CC5E5}"/>
          </ac:grpSpMkLst>
        </pc:grpChg>
        <pc:grpChg chg="mod">
          <ac:chgData name="Genaro Troiano" userId="f71c3b0e-ed33-4c9f-9f1b-24896d284439" providerId="ADAL" clId="{03346C4B-EDB1-46E9-AAAA-7187216C04DB}" dt="2021-06-15T13:58:57.406" v="17721" actId="1037"/>
          <ac:grpSpMkLst>
            <pc:docMk/>
            <pc:sldMk cId="2573021638" sldId="3327"/>
            <ac:grpSpMk id="291" creationId="{CF48AA3E-45BB-4555-AA3A-6669A1E3191B}"/>
          </ac:grpSpMkLst>
        </pc:grpChg>
        <pc:grpChg chg="mod">
          <ac:chgData name="Genaro Troiano" userId="f71c3b0e-ed33-4c9f-9f1b-24896d284439" providerId="ADAL" clId="{03346C4B-EDB1-46E9-AAAA-7187216C04DB}" dt="2021-06-15T13:59:07.189" v="17756" actId="1037"/>
          <ac:grpSpMkLst>
            <pc:docMk/>
            <pc:sldMk cId="2573021638" sldId="3327"/>
            <ac:grpSpMk id="292" creationId="{34544BCB-CD89-41D4-9A7D-FD4D34C08FA8}"/>
          </ac:grpSpMkLst>
        </pc:grpChg>
        <pc:grpChg chg="mod">
          <ac:chgData name="Genaro Troiano" userId="f71c3b0e-ed33-4c9f-9f1b-24896d284439" providerId="ADAL" clId="{03346C4B-EDB1-46E9-AAAA-7187216C04DB}" dt="2021-06-15T13:53:53.919" v="17366" actId="1038"/>
          <ac:grpSpMkLst>
            <pc:docMk/>
            <pc:sldMk cId="2573021638" sldId="3327"/>
            <ac:grpSpMk id="293" creationId="{7C737F21-1511-49D0-8F12-25B6AEB9C468}"/>
          </ac:grpSpMkLst>
        </pc:grpChg>
        <pc:grpChg chg="del">
          <ac:chgData name="Genaro Troiano" userId="f71c3b0e-ed33-4c9f-9f1b-24896d284439" providerId="ADAL" clId="{03346C4B-EDB1-46E9-AAAA-7187216C04DB}" dt="2021-06-15T12:39:13.707" v="15285" actId="478"/>
          <ac:grpSpMkLst>
            <pc:docMk/>
            <pc:sldMk cId="2573021638" sldId="3327"/>
            <ac:grpSpMk id="297" creationId="{7BE3A9C9-636A-4F4E-9A0F-324332A67C76}"/>
          </ac:grpSpMkLst>
        </pc:grpChg>
        <pc:grpChg chg="del">
          <ac:chgData name="Genaro Troiano" userId="f71c3b0e-ed33-4c9f-9f1b-24896d284439" providerId="ADAL" clId="{03346C4B-EDB1-46E9-AAAA-7187216C04DB}" dt="2021-06-15T12:39:13.707" v="15285" actId="478"/>
          <ac:grpSpMkLst>
            <pc:docMk/>
            <pc:sldMk cId="2573021638" sldId="3327"/>
            <ac:grpSpMk id="298" creationId="{C20B7D8A-E259-4CB3-92D5-466614F288F3}"/>
          </ac:grpSpMkLst>
        </pc:grpChg>
        <pc:grpChg chg="del">
          <ac:chgData name="Genaro Troiano" userId="f71c3b0e-ed33-4c9f-9f1b-24896d284439" providerId="ADAL" clId="{03346C4B-EDB1-46E9-AAAA-7187216C04DB}" dt="2021-06-15T12:39:13.707" v="15285" actId="478"/>
          <ac:grpSpMkLst>
            <pc:docMk/>
            <pc:sldMk cId="2573021638" sldId="3327"/>
            <ac:grpSpMk id="299" creationId="{6023D9E3-7762-4ED1-8B27-5E499FCF3F29}"/>
          </ac:grpSpMkLst>
        </pc:grpChg>
        <pc:grpChg chg="del">
          <ac:chgData name="Genaro Troiano" userId="f71c3b0e-ed33-4c9f-9f1b-24896d284439" providerId="ADAL" clId="{03346C4B-EDB1-46E9-AAAA-7187216C04DB}" dt="2021-06-15T12:39:13.707" v="15285" actId="478"/>
          <ac:grpSpMkLst>
            <pc:docMk/>
            <pc:sldMk cId="2573021638" sldId="3327"/>
            <ac:grpSpMk id="300" creationId="{568769EA-2DEC-4537-A739-B0C1CC8E3232}"/>
          </ac:grpSpMkLst>
        </pc:grpChg>
        <pc:grpChg chg="mod">
          <ac:chgData name="Genaro Troiano" userId="f71c3b0e-ed33-4c9f-9f1b-24896d284439" providerId="ADAL" clId="{03346C4B-EDB1-46E9-AAAA-7187216C04DB}" dt="2021-06-15T13:53:53.919" v="17366" actId="1038"/>
          <ac:grpSpMkLst>
            <pc:docMk/>
            <pc:sldMk cId="2573021638" sldId="3327"/>
            <ac:grpSpMk id="336" creationId="{482EEFBC-B481-46FE-B278-0EA1361E45D9}"/>
          </ac:grpSpMkLst>
        </pc:grpChg>
        <pc:grpChg chg="mod">
          <ac:chgData name="Genaro Troiano" userId="f71c3b0e-ed33-4c9f-9f1b-24896d284439" providerId="ADAL" clId="{03346C4B-EDB1-46E9-AAAA-7187216C04DB}" dt="2021-06-15T13:53:53.919" v="17366" actId="1038"/>
          <ac:grpSpMkLst>
            <pc:docMk/>
            <pc:sldMk cId="2573021638" sldId="3327"/>
            <ac:grpSpMk id="337" creationId="{F283C17D-6132-472F-BD80-387D1FFE60F6}"/>
          </ac:grpSpMkLst>
        </pc:grpChg>
        <pc:grpChg chg="del mod">
          <ac:chgData name="Genaro Troiano" userId="f71c3b0e-ed33-4c9f-9f1b-24896d284439" providerId="ADAL" clId="{03346C4B-EDB1-46E9-AAAA-7187216C04DB}" dt="2021-06-15T12:45:39.690" v="15810" actId="478"/>
          <ac:grpSpMkLst>
            <pc:docMk/>
            <pc:sldMk cId="2573021638" sldId="3327"/>
            <ac:grpSpMk id="361" creationId="{51A88947-434B-4C59-A30A-EC913491EB10}"/>
          </ac:grpSpMkLst>
        </pc:grpChg>
        <pc:grpChg chg="mod">
          <ac:chgData name="Genaro Troiano" userId="f71c3b0e-ed33-4c9f-9f1b-24896d284439" providerId="ADAL" clId="{03346C4B-EDB1-46E9-AAAA-7187216C04DB}" dt="2021-06-15T13:53:53.919" v="17366" actId="1038"/>
          <ac:grpSpMkLst>
            <pc:docMk/>
            <pc:sldMk cId="2573021638" sldId="3327"/>
            <ac:grpSpMk id="366" creationId="{3ED4FA8C-612D-4D89-BCCF-F08F0F5E6792}"/>
          </ac:grpSpMkLst>
        </pc:grpChg>
        <pc:grpChg chg="mod">
          <ac:chgData name="Genaro Troiano" userId="f71c3b0e-ed33-4c9f-9f1b-24896d284439" providerId="ADAL" clId="{03346C4B-EDB1-46E9-AAAA-7187216C04DB}" dt="2021-06-15T13:58:57.406" v="17721" actId="1037"/>
          <ac:grpSpMkLst>
            <pc:docMk/>
            <pc:sldMk cId="2573021638" sldId="3327"/>
            <ac:grpSpMk id="374" creationId="{CC61F14B-C8A2-4C55-A2AE-FE79FFED06B0}"/>
          </ac:grpSpMkLst>
        </pc:grpChg>
        <pc:grpChg chg="del mod">
          <ac:chgData name="Genaro Troiano" userId="f71c3b0e-ed33-4c9f-9f1b-24896d284439" providerId="ADAL" clId="{03346C4B-EDB1-46E9-AAAA-7187216C04DB}" dt="2021-06-15T12:45:58.706" v="15838" actId="478"/>
          <ac:grpSpMkLst>
            <pc:docMk/>
            <pc:sldMk cId="2573021638" sldId="3327"/>
            <ac:grpSpMk id="375" creationId="{2CA0C0D5-BA7C-4B9F-9DCE-2900FF8A68B3}"/>
          </ac:grpSpMkLst>
        </pc:grpChg>
        <pc:grpChg chg="mod">
          <ac:chgData name="Genaro Troiano" userId="f71c3b0e-ed33-4c9f-9f1b-24896d284439" providerId="ADAL" clId="{03346C4B-EDB1-46E9-AAAA-7187216C04DB}" dt="2021-06-15T13:59:07.189" v="17756" actId="1037"/>
          <ac:grpSpMkLst>
            <pc:docMk/>
            <pc:sldMk cId="2573021638" sldId="3327"/>
            <ac:grpSpMk id="381" creationId="{A2ED7A52-D209-4355-81DC-6876C66D5A8E}"/>
          </ac:grpSpMkLst>
        </pc:grpChg>
        <pc:grpChg chg="del mod">
          <ac:chgData name="Genaro Troiano" userId="f71c3b0e-ed33-4c9f-9f1b-24896d284439" providerId="ADAL" clId="{03346C4B-EDB1-46E9-AAAA-7187216C04DB}" dt="2021-06-15T12:47:00.319" v="15858" actId="478"/>
          <ac:grpSpMkLst>
            <pc:docMk/>
            <pc:sldMk cId="2573021638" sldId="3327"/>
            <ac:grpSpMk id="386" creationId="{B7B07D09-A17E-4E6D-AE58-4BA0CE300B55}"/>
          </ac:grpSpMkLst>
        </pc:grpChg>
        <pc:grpChg chg="mod">
          <ac:chgData name="Genaro Troiano" userId="f71c3b0e-ed33-4c9f-9f1b-24896d284439" providerId="ADAL" clId="{03346C4B-EDB1-46E9-AAAA-7187216C04DB}" dt="2021-06-15T13:58:57.406" v="17721" actId="1037"/>
          <ac:grpSpMkLst>
            <pc:docMk/>
            <pc:sldMk cId="2573021638" sldId="3327"/>
            <ac:grpSpMk id="397" creationId="{7C2F994B-52F3-465B-9EEE-4A8F88995DF8}"/>
          </ac:grpSpMkLst>
        </pc:grpChg>
        <pc:grpChg chg="mod">
          <ac:chgData name="Genaro Troiano" userId="f71c3b0e-ed33-4c9f-9f1b-24896d284439" providerId="ADAL" clId="{03346C4B-EDB1-46E9-AAAA-7187216C04DB}" dt="2021-06-15T13:59:07.189" v="17756" actId="1037"/>
          <ac:grpSpMkLst>
            <pc:docMk/>
            <pc:sldMk cId="2573021638" sldId="3327"/>
            <ac:grpSpMk id="398" creationId="{46B677F1-4D15-484D-B258-933C2FCAEAF9}"/>
          </ac:grpSpMkLst>
        </pc:grpChg>
        <pc:grpChg chg="mod">
          <ac:chgData name="Genaro Troiano" userId="f71c3b0e-ed33-4c9f-9f1b-24896d284439" providerId="ADAL" clId="{03346C4B-EDB1-46E9-AAAA-7187216C04DB}" dt="2021-06-15T13:58:57.406" v="17721" actId="1037"/>
          <ac:grpSpMkLst>
            <pc:docMk/>
            <pc:sldMk cId="2573021638" sldId="3327"/>
            <ac:grpSpMk id="403" creationId="{BA8E3398-B638-4E65-9682-DB3C7D549665}"/>
          </ac:grpSpMkLst>
        </pc:grpChg>
        <pc:grpChg chg="add mod">
          <ac:chgData name="Genaro Troiano" userId="f71c3b0e-ed33-4c9f-9f1b-24896d284439" providerId="ADAL" clId="{03346C4B-EDB1-46E9-AAAA-7187216C04DB}" dt="2021-06-15T13:53:53.919" v="17366" actId="1038"/>
          <ac:grpSpMkLst>
            <pc:docMk/>
            <pc:sldMk cId="2573021638" sldId="3327"/>
            <ac:grpSpMk id="408" creationId="{E675DCCD-CF64-4290-AEF5-9D72E63FFEEB}"/>
          </ac:grpSpMkLst>
        </pc:grpChg>
        <pc:grpChg chg="mod">
          <ac:chgData name="Genaro Troiano" userId="f71c3b0e-ed33-4c9f-9f1b-24896d284439" providerId="ADAL" clId="{03346C4B-EDB1-46E9-AAAA-7187216C04DB}" dt="2021-06-15T13:58:57.406" v="17721" actId="1037"/>
          <ac:grpSpMkLst>
            <pc:docMk/>
            <pc:sldMk cId="2573021638" sldId="3327"/>
            <ac:grpSpMk id="409" creationId="{5373C0EC-45B6-44DD-8B23-EDC088AD192E}"/>
          </ac:grpSpMkLst>
        </pc:grpChg>
        <pc:grpChg chg="mod">
          <ac:chgData name="Genaro Troiano" userId="f71c3b0e-ed33-4c9f-9f1b-24896d284439" providerId="ADAL" clId="{03346C4B-EDB1-46E9-AAAA-7187216C04DB}" dt="2021-06-15T13:54:16.798" v="17408" actId="1037"/>
          <ac:grpSpMkLst>
            <pc:docMk/>
            <pc:sldMk cId="2573021638" sldId="3327"/>
            <ac:grpSpMk id="414" creationId="{A7F26344-80AA-4F07-ADA6-F7868068EED8}"/>
          </ac:grpSpMkLst>
        </pc:grpChg>
        <pc:grpChg chg="mod">
          <ac:chgData name="Genaro Troiano" userId="f71c3b0e-ed33-4c9f-9f1b-24896d284439" providerId="ADAL" clId="{03346C4B-EDB1-46E9-AAAA-7187216C04DB}" dt="2021-06-15T13:59:17.925" v="17789" actId="1037"/>
          <ac:grpSpMkLst>
            <pc:docMk/>
            <pc:sldMk cId="2573021638" sldId="3327"/>
            <ac:grpSpMk id="419" creationId="{F40C68E4-30CE-4B64-BF11-0FC66BD68109}"/>
          </ac:grpSpMkLst>
        </pc:grpChg>
        <pc:grpChg chg="mod">
          <ac:chgData name="Genaro Troiano" userId="f71c3b0e-ed33-4c9f-9f1b-24896d284439" providerId="ADAL" clId="{03346C4B-EDB1-46E9-AAAA-7187216C04DB}" dt="2021-06-15T12:45:30.663" v="15806"/>
          <ac:grpSpMkLst>
            <pc:docMk/>
            <pc:sldMk cId="2573021638" sldId="3327"/>
            <ac:grpSpMk id="424" creationId="{3D793E28-55B8-4F5B-8A4E-90D14B8A85D4}"/>
          </ac:grpSpMkLst>
        </pc:grpChg>
        <pc:grpChg chg="mod">
          <ac:chgData name="Genaro Troiano" userId="f71c3b0e-ed33-4c9f-9f1b-24896d284439" providerId="ADAL" clId="{03346C4B-EDB1-46E9-AAAA-7187216C04DB}" dt="2021-06-15T13:59:17.925" v="17789" actId="1037"/>
          <ac:grpSpMkLst>
            <pc:docMk/>
            <pc:sldMk cId="2573021638" sldId="3327"/>
            <ac:grpSpMk id="425" creationId="{EEF7E56D-6C8B-4173-86A1-F8CCF318E438}"/>
          </ac:grpSpMkLst>
        </pc:grpChg>
        <pc:grpChg chg="mod">
          <ac:chgData name="Genaro Troiano" userId="f71c3b0e-ed33-4c9f-9f1b-24896d284439" providerId="ADAL" clId="{03346C4B-EDB1-46E9-AAAA-7187216C04DB}" dt="2021-06-15T13:53:53.919" v="17366" actId="1038"/>
          <ac:grpSpMkLst>
            <pc:docMk/>
            <pc:sldMk cId="2573021638" sldId="3327"/>
            <ac:grpSpMk id="436" creationId="{F56BA726-1AF5-496D-9C05-CED4F139F294}"/>
          </ac:grpSpMkLst>
        </pc:grpChg>
        <pc:grpChg chg="mod">
          <ac:chgData name="Genaro Troiano" userId="f71c3b0e-ed33-4c9f-9f1b-24896d284439" providerId="ADAL" clId="{03346C4B-EDB1-46E9-AAAA-7187216C04DB}" dt="2021-06-15T13:53:53.919" v="17366" actId="1038"/>
          <ac:grpSpMkLst>
            <pc:docMk/>
            <pc:sldMk cId="2573021638" sldId="3327"/>
            <ac:grpSpMk id="437" creationId="{31056C26-7C0F-44D9-BCBE-4CC33E4C9844}"/>
          </ac:grpSpMkLst>
        </pc:grpChg>
        <pc:grpChg chg="mod">
          <ac:chgData name="Genaro Troiano" userId="f71c3b0e-ed33-4c9f-9f1b-24896d284439" providerId="ADAL" clId="{03346C4B-EDB1-46E9-AAAA-7187216C04DB}" dt="2021-06-15T13:59:17.925" v="17789" actId="1037"/>
          <ac:grpSpMkLst>
            <pc:docMk/>
            <pc:sldMk cId="2573021638" sldId="3327"/>
            <ac:grpSpMk id="445" creationId="{32D7D14B-F674-4644-A184-EE01A3F2516E}"/>
          </ac:grpSpMkLst>
        </pc:grpChg>
        <pc:grpChg chg="mod">
          <ac:chgData name="Genaro Troiano" userId="f71c3b0e-ed33-4c9f-9f1b-24896d284439" providerId="ADAL" clId="{03346C4B-EDB1-46E9-AAAA-7187216C04DB}" dt="2021-06-15T13:59:17.925" v="17789" actId="1037"/>
          <ac:grpSpMkLst>
            <pc:docMk/>
            <pc:sldMk cId="2573021638" sldId="3327"/>
            <ac:grpSpMk id="448" creationId="{8FAD85A8-BABC-42E8-93AC-B9C3E5BE05EF}"/>
          </ac:grpSpMkLst>
        </pc:grpChg>
        <pc:grpChg chg="mod">
          <ac:chgData name="Genaro Troiano" userId="f71c3b0e-ed33-4c9f-9f1b-24896d284439" providerId="ADAL" clId="{03346C4B-EDB1-46E9-AAAA-7187216C04DB}" dt="2021-06-15T13:59:17.925" v="17789" actId="1037"/>
          <ac:grpSpMkLst>
            <pc:docMk/>
            <pc:sldMk cId="2573021638" sldId="3327"/>
            <ac:grpSpMk id="449" creationId="{F21D2DD2-73D0-4DBD-95E1-1BFB5095E5B3}"/>
          </ac:grpSpMkLst>
        </pc:grpChg>
        <pc:grpChg chg="mod">
          <ac:chgData name="Genaro Troiano" userId="f71c3b0e-ed33-4c9f-9f1b-24896d284439" providerId="ADAL" clId="{03346C4B-EDB1-46E9-AAAA-7187216C04DB}" dt="2021-06-15T13:59:17.925" v="17789" actId="1037"/>
          <ac:grpSpMkLst>
            <pc:docMk/>
            <pc:sldMk cId="2573021638" sldId="3327"/>
            <ac:grpSpMk id="450" creationId="{D24F3BC7-8524-4DD7-ACA4-BC81110CA2FA}"/>
          </ac:grpSpMkLst>
        </pc:grpChg>
        <pc:grpChg chg="mod">
          <ac:chgData name="Genaro Troiano" userId="f71c3b0e-ed33-4c9f-9f1b-24896d284439" providerId="ADAL" clId="{03346C4B-EDB1-46E9-AAAA-7187216C04DB}" dt="2021-06-15T13:59:17.925" v="17789" actId="1037"/>
          <ac:grpSpMkLst>
            <pc:docMk/>
            <pc:sldMk cId="2573021638" sldId="3327"/>
            <ac:grpSpMk id="451" creationId="{D6118F12-13DD-4447-8CC4-B951C6E8C0B2}"/>
          </ac:grpSpMkLst>
        </pc:grpChg>
        <pc:grpChg chg="add mod">
          <ac:chgData name="Genaro Troiano" userId="f71c3b0e-ed33-4c9f-9f1b-24896d284439" providerId="ADAL" clId="{03346C4B-EDB1-46E9-AAAA-7187216C04DB}" dt="2021-06-15T13:58:57.406" v="17721" actId="1037"/>
          <ac:grpSpMkLst>
            <pc:docMk/>
            <pc:sldMk cId="2573021638" sldId="3327"/>
            <ac:grpSpMk id="457" creationId="{93E6451F-CFE4-47FC-9F70-AB70D7E6D3BB}"/>
          </ac:grpSpMkLst>
        </pc:grpChg>
        <pc:grpChg chg="mod">
          <ac:chgData name="Genaro Troiano" userId="f71c3b0e-ed33-4c9f-9f1b-24896d284439" providerId="ADAL" clId="{03346C4B-EDB1-46E9-AAAA-7187216C04DB}" dt="2021-06-15T12:46:01.576" v="15839"/>
          <ac:grpSpMkLst>
            <pc:docMk/>
            <pc:sldMk cId="2573021638" sldId="3327"/>
            <ac:grpSpMk id="463" creationId="{B7C7D0E3-A871-452B-BC5F-ED813BDB129C}"/>
          </ac:grpSpMkLst>
        </pc:grpChg>
        <pc:grpChg chg="mod">
          <ac:chgData name="Genaro Troiano" userId="f71c3b0e-ed33-4c9f-9f1b-24896d284439" providerId="ADAL" clId="{03346C4B-EDB1-46E9-AAAA-7187216C04DB}" dt="2021-06-15T13:59:17.925" v="17789" actId="1037"/>
          <ac:grpSpMkLst>
            <pc:docMk/>
            <pc:sldMk cId="2573021638" sldId="3327"/>
            <ac:grpSpMk id="464" creationId="{F3CE1DE1-27D3-4ACB-90EE-EA14C43FC9FF}"/>
          </ac:grpSpMkLst>
        </pc:grpChg>
        <pc:grpChg chg="mod">
          <ac:chgData name="Genaro Troiano" userId="f71c3b0e-ed33-4c9f-9f1b-24896d284439" providerId="ADAL" clId="{03346C4B-EDB1-46E9-AAAA-7187216C04DB}" dt="2021-06-15T13:59:17.925" v="17789" actId="1037"/>
          <ac:grpSpMkLst>
            <pc:docMk/>
            <pc:sldMk cId="2573021638" sldId="3327"/>
            <ac:grpSpMk id="471" creationId="{A06C1A65-5062-4A2B-A637-650AFC65D1AD}"/>
          </ac:grpSpMkLst>
        </pc:grpChg>
        <pc:grpChg chg="mod">
          <ac:chgData name="Genaro Troiano" userId="f71c3b0e-ed33-4c9f-9f1b-24896d284439" providerId="ADAL" clId="{03346C4B-EDB1-46E9-AAAA-7187216C04DB}" dt="2021-06-15T13:59:17.925" v="17789" actId="1037"/>
          <ac:grpSpMkLst>
            <pc:docMk/>
            <pc:sldMk cId="2573021638" sldId="3327"/>
            <ac:grpSpMk id="473" creationId="{F0EAAA68-1EBA-441D-911B-A5CED509DE12}"/>
          </ac:grpSpMkLst>
        </pc:grpChg>
        <pc:grpChg chg="mod">
          <ac:chgData name="Genaro Troiano" userId="f71c3b0e-ed33-4c9f-9f1b-24896d284439" providerId="ADAL" clId="{03346C4B-EDB1-46E9-AAAA-7187216C04DB}" dt="2021-06-15T13:59:17.925" v="17789" actId="1037"/>
          <ac:grpSpMkLst>
            <pc:docMk/>
            <pc:sldMk cId="2573021638" sldId="3327"/>
            <ac:grpSpMk id="478" creationId="{027907CC-23F2-4DFF-896C-39E081D77C37}"/>
          </ac:grpSpMkLst>
        </pc:grpChg>
        <pc:grpChg chg="add mod">
          <ac:chgData name="Genaro Troiano" userId="f71c3b0e-ed33-4c9f-9f1b-24896d284439" providerId="ADAL" clId="{03346C4B-EDB1-46E9-AAAA-7187216C04DB}" dt="2021-06-15T13:59:07.189" v="17756" actId="1037"/>
          <ac:grpSpMkLst>
            <pc:docMk/>
            <pc:sldMk cId="2573021638" sldId="3327"/>
            <ac:grpSpMk id="483" creationId="{A1037D25-9F4D-43CE-8476-F9C983DFFE8C}"/>
          </ac:grpSpMkLst>
        </pc:grpChg>
        <pc:grpChg chg="mod">
          <ac:chgData name="Genaro Troiano" userId="f71c3b0e-ed33-4c9f-9f1b-24896d284439" providerId="ADAL" clId="{03346C4B-EDB1-46E9-AAAA-7187216C04DB}" dt="2021-06-15T12:46:52.815" v="15854"/>
          <ac:grpSpMkLst>
            <pc:docMk/>
            <pc:sldMk cId="2573021638" sldId="3327"/>
            <ac:grpSpMk id="484" creationId="{9A07C66E-7F77-4CAF-9FD4-57F6AC519AA8}"/>
          </ac:grpSpMkLst>
        </pc:grpChg>
        <pc:grpChg chg="add mod">
          <ac:chgData name="Genaro Troiano" userId="f71c3b0e-ed33-4c9f-9f1b-24896d284439" providerId="ADAL" clId="{03346C4B-EDB1-46E9-AAAA-7187216C04DB}" dt="2021-06-15T14:15:37.778" v="18277" actId="1037"/>
          <ac:grpSpMkLst>
            <pc:docMk/>
            <pc:sldMk cId="2573021638" sldId="3327"/>
            <ac:grpSpMk id="488" creationId="{3C0AA97D-CE9C-47B1-B9BB-27084C2D75A0}"/>
          </ac:grpSpMkLst>
        </pc:grpChg>
        <pc:grpChg chg="mod">
          <ac:chgData name="Genaro Troiano" userId="f71c3b0e-ed33-4c9f-9f1b-24896d284439" providerId="ADAL" clId="{03346C4B-EDB1-46E9-AAAA-7187216C04DB}" dt="2021-06-15T12:55:06.558" v="16253"/>
          <ac:grpSpMkLst>
            <pc:docMk/>
            <pc:sldMk cId="2573021638" sldId="3327"/>
            <ac:grpSpMk id="489" creationId="{EB859D2B-DBFC-4089-B681-C25DB6124E6D}"/>
          </ac:grpSpMkLst>
        </pc:grpChg>
        <pc:grpChg chg="mod">
          <ac:chgData name="Genaro Troiano" userId="f71c3b0e-ed33-4c9f-9f1b-24896d284439" providerId="ADAL" clId="{03346C4B-EDB1-46E9-AAAA-7187216C04DB}" dt="2021-06-15T13:59:17.925" v="17789" actId="1037"/>
          <ac:grpSpMkLst>
            <pc:docMk/>
            <pc:sldMk cId="2573021638" sldId="3327"/>
            <ac:grpSpMk id="494" creationId="{9DBCAF5A-A140-440B-9BA9-FEB5682EA068}"/>
          </ac:grpSpMkLst>
        </pc:grpChg>
        <pc:grpChg chg="mod">
          <ac:chgData name="Genaro Troiano" userId="f71c3b0e-ed33-4c9f-9f1b-24896d284439" providerId="ADAL" clId="{03346C4B-EDB1-46E9-AAAA-7187216C04DB}" dt="2021-06-15T13:59:17.925" v="17789" actId="1037"/>
          <ac:grpSpMkLst>
            <pc:docMk/>
            <pc:sldMk cId="2573021638" sldId="3327"/>
            <ac:grpSpMk id="496" creationId="{0ED61319-8FAE-44E7-A71E-B3E3D5DDC38E}"/>
          </ac:grpSpMkLst>
        </pc:grpChg>
        <pc:grpChg chg="mod">
          <ac:chgData name="Genaro Troiano" userId="f71c3b0e-ed33-4c9f-9f1b-24896d284439" providerId="ADAL" clId="{03346C4B-EDB1-46E9-AAAA-7187216C04DB}" dt="2021-06-15T13:59:17.925" v="17789" actId="1037"/>
          <ac:grpSpMkLst>
            <pc:docMk/>
            <pc:sldMk cId="2573021638" sldId="3327"/>
            <ac:grpSpMk id="501" creationId="{63847C6C-31A8-4DD4-9D3A-606448879220}"/>
          </ac:grpSpMkLst>
        </pc:grpChg>
        <pc:grpChg chg="mod">
          <ac:chgData name="Genaro Troiano" userId="f71c3b0e-ed33-4c9f-9f1b-24896d284439" providerId="ADAL" clId="{03346C4B-EDB1-46E9-AAAA-7187216C04DB}" dt="2021-06-15T13:59:17.925" v="17789" actId="1037"/>
          <ac:grpSpMkLst>
            <pc:docMk/>
            <pc:sldMk cId="2573021638" sldId="3327"/>
            <ac:grpSpMk id="507" creationId="{A95C483E-148A-46B5-83D5-BB07A11C54D4}"/>
          </ac:grpSpMkLst>
        </pc:grpChg>
        <pc:grpChg chg="mod">
          <ac:chgData name="Genaro Troiano" userId="f71c3b0e-ed33-4c9f-9f1b-24896d284439" providerId="ADAL" clId="{03346C4B-EDB1-46E9-AAAA-7187216C04DB}" dt="2021-06-15T13:59:17.925" v="17789" actId="1037"/>
          <ac:grpSpMkLst>
            <pc:docMk/>
            <pc:sldMk cId="2573021638" sldId="3327"/>
            <ac:grpSpMk id="512" creationId="{5114D2C4-DA6B-4C59-A844-DE316907B493}"/>
          </ac:grpSpMkLst>
        </pc:grpChg>
        <pc:grpChg chg="mod">
          <ac:chgData name="Genaro Troiano" userId="f71c3b0e-ed33-4c9f-9f1b-24896d284439" providerId="ADAL" clId="{03346C4B-EDB1-46E9-AAAA-7187216C04DB}" dt="2021-06-15T13:59:17.925" v="17789" actId="1037"/>
          <ac:grpSpMkLst>
            <pc:docMk/>
            <pc:sldMk cId="2573021638" sldId="3327"/>
            <ac:grpSpMk id="517" creationId="{E89A55C6-C0E1-4490-B1DD-594EA788DB11}"/>
          </ac:grpSpMkLst>
        </pc:grpChg>
        <pc:grpChg chg="del">
          <ac:chgData name="Genaro Troiano" userId="f71c3b0e-ed33-4c9f-9f1b-24896d284439" providerId="ADAL" clId="{03346C4B-EDB1-46E9-AAAA-7187216C04DB}" dt="2021-06-15T12:39:13.707" v="15285" actId="478"/>
          <ac:grpSpMkLst>
            <pc:docMk/>
            <pc:sldMk cId="2573021638" sldId="3327"/>
            <ac:grpSpMk id="523" creationId="{1010893E-5BA2-4E7A-9D80-2825E55390A3}"/>
          </ac:grpSpMkLst>
        </pc:grpChg>
        <pc:grpChg chg="add mod">
          <ac:chgData name="Genaro Troiano" userId="f71c3b0e-ed33-4c9f-9f1b-24896d284439" providerId="ADAL" clId="{03346C4B-EDB1-46E9-AAAA-7187216C04DB}" dt="2021-06-16T20:17:17.162" v="29368" actId="1035"/>
          <ac:grpSpMkLst>
            <pc:docMk/>
            <pc:sldMk cId="2573021638" sldId="3327"/>
            <ac:grpSpMk id="525" creationId="{E509EABB-33B5-4FE8-AACA-BF7765F6ED1C}"/>
          </ac:grpSpMkLst>
        </pc:grpChg>
        <pc:grpChg chg="add mod">
          <ac:chgData name="Genaro Troiano" userId="f71c3b0e-ed33-4c9f-9f1b-24896d284439" providerId="ADAL" clId="{03346C4B-EDB1-46E9-AAAA-7187216C04DB}" dt="2021-06-15T14:34:34.703" v="18682" actId="1076"/>
          <ac:grpSpMkLst>
            <pc:docMk/>
            <pc:sldMk cId="2573021638" sldId="3327"/>
            <ac:grpSpMk id="528" creationId="{27252594-9149-48FC-B504-ED934D7FAEF9}"/>
          </ac:grpSpMkLst>
        </pc:grpChg>
        <pc:grpChg chg="mod">
          <ac:chgData name="Genaro Troiano" userId="f71c3b0e-ed33-4c9f-9f1b-24896d284439" providerId="ADAL" clId="{03346C4B-EDB1-46E9-AAAA-7187216C04DB}" dt="2021-06-15T12:56:00.965" v="16264"/>
          <ac:grpSpMkLst>
            <pc:docMk/>
            <pc:sldMk cId="2573021638" sldId="3327"/>
            <ac:grpSpMk id="529" creationId="{4EDD186D-C991-43AE-A481-4C6BD666ED73}"/>
          </ac:grpSpMkLst>
        </pc:grpChg>
        <pc:grpChg chg="mod">
          <ac:chgData name="Genaro Troiano" userId="f71c3b0e-ed33-4c9f-9f1b-24896d284439" providerId="ADAL" clId="{03346C4B-EDB1-46E9-AAAA-7187216C04DB}" dt="2021-06-15T14:29:19.632" v="18542" actId="1037"/>
          <ac:grpSpMkLst>
            <pc:docMk/>
            <pc:sldMk cId="2573021638" sldId="3327"/>
            <ac:grpSpMk id="530" creationId="{37681272-F46F-46FB-B96A-129E27EAEE06}"/>
          </ac:grpSpMkLst>
        </pc:grpChg>
        <pc:grpChg chg="add mod">
          <ac:chgData name="Genaro Troiano" userId="f71c3b0e-ed33-4c9f-9f1b-24896d284439" providerId="ADAL" clId="{03346C4B-EDB1-46E9-AAAA-7187216C04DB}" dt="2021-06-16T20:42:30.595" v="29667" actId="1076"/>
          <ac:grpSpMkLst>
            <pc:docMk/>
            <pc:sldMk cId="2573021638" sldId="3327"/>
            <ac:grpSpMk id="531" creationId="{8C9F5891-5EF1-449C-8ABE-6C8044B9D839}"/>
          </ac:grpSpMkLst>
        </pc:grpChg>
        <pc:grpChg chg="del mod">
          <ac:chgData name="Genaro Troiano" userId="f71c3b0e-ed33-4c9f-9f1b-24896d284439" providerId="ADAL" clId="{03346C4B-EDB1-46E9-AAAA-7187216C04DB}" dt="2021-06-15T12:40:22.618" v="15397" actId="478"/>
          <ac:grpSpMkLst>
            <pc:docMk/>
            <pc:sldMk cId="2573021638" sldId="3327"/>
            <ac:grpSpMk id="531" creationId="{9A535A2D-2B3E-409C-B676-A7DDA8E292FF}"/>
          </ac:grpSpMkLst>
        </pc:grpChg>
        <pc:grpChg chg="add mod">
          <ac:chgData name="Genaro Troiano" userId="f71c3b0e-ed33-4c9f-9f1b-24896d284439" providerId="ADAL" clId="{03346C4B-EDB1-46E9-AAAA-7187216C04DB}" dt="2021-06-15T14:20:17.434" v="18394" actId="1035"/>
          <ac:grpSpMkLst>
            <pc:docMk/>
            <pc:sldMk cId="2573021638" sldId="3327"/>
            <ac:grpSpMk id="537" creationId="{90162225-B6B7-4847-A063-77EAE0CC398A}"/>
          </ac:grpSpMkLst>
        </pc:grpChg>
        <pc:grpChg chg="mod">
          <ac:chgData name="Genaro Troiano" userId="f71c3b0e-ed33-4c9f-9f1b-24896d284439" providerId="ADAL" clId="{03346C4B-EDB1-46E9-AAAA-7187216C04DB}" dt="2021-06-15T13:59:17.925" v="17789" actId="1037"/>
          <ac:grpSpMkLst>
            <pc:docMk/>
            <pc:sldMk cId="2573021638" sldId="3327"/>
            <ac:grpSpMk id="544" creationId="{29454CC8-D5A9-41E7-84E9-D806049F530B}"/>
          </ac:grpSpMkLst>
        </pc:grpChg>
        <pc:grpChg chg="mod">
          <ac:chgData name="Genaro Troiano" userId="f71c3b0e-ed33-4c9f-9f1b-24896d284439" providerId="ADAL" clId="{03346C4B-EDB1-46E9-AAAA-7187216C04DB}" dt="2021-06-15T13:59:17.925" v="17789" actId="1037"/>
          <ac:grpSpMkLst>
            <pc:docMk/>
            <pc:sldMk cId="2573021638" sldId="3327"/>
            <ac:grpSpMk id="549" creationId="{9A2EE781-A3FD-4D7C-83A1-753DBBD61D2D}"/>
          </ac:grpSpMkLst>
        </pc:grpChg>
        <pc:grpChg chg="mod">
          <ac:chgData name="Genaro Troiano" userId="f71c3b0e-ed33-4c9f-9f1b-24896d284439" providerId="ADAL" clId="{03346C4B-EDB1-46E9-AAAA-7187216C04DB}" dt="2021-06-15T14:34:25.613" v="18681" actId="1076"/>
          <ac:grpSpMkLst>
            <pc:docMk/>
            <pc:sldMk cId="2573021638" sldId="3327"/>
            <ac:grpSpMk id="550" creationId="{CA685DFB-D4C0-4431-8264-D010D25FDE84}"/>
          </ac:grpSpMkLst>
        </pc:grpChg>
        <pc:grpChg chg="mod">
          <ac:chgData name="Genaro Troiano" userId="f71c3b0e-ed33-4c9f-9f1b-24896d284439" providerId="ADAL" clId="{03346C4B-EDB1-46E9-AAAA-7187216C04DB}" dt="2021-06-15T14:15:37.778" v="18277" actId="1037"/>
          <ac:grpSpMkLst>
            <pc:docMk/>
            <pc:sldMk cId="2573021638" sldId="3327"/>
            <ac:grpSpMk id="555" creationId="{7ED46E04-AA31-4E4D-A9B2-50BD52D234C3}"/>
          </ac:grpSpMkLst>
        </pc:grpChg>
        <pc:grpChg chg="add mod">
          <ac:chgData name="Genaro Troiano" userId="f71c3b0e-ed33-4c9f-9f1b-24896d284439" providerId="ADAL" clId="{03346C4B-EDB1-46E9-AAAA-7187216C04DB}" dt="2021-06-15T14:15:27.500" v="18270" actId="1037"/>
          <ac:grpSpMkLst>
            <pc:docMk/>
            <pc:sldMk cId="2573021638" sldId="3327"/>
            <ac:grpSpMk id="560" creationId="{7BE46F27-620A-4039-A652-32AFC097C9E4}"/>
          </ac:grpSpMkLst>
        </pc:grpChg>
        <pc:grpChg chg="mod">
          <ac:chgData name="Genaro Troiano" userId="f71c3b0e-ed33-4c9f-9f1b-24896d284439" providerId="ADAL" clId="{03346C4B-EDB1-46E9-AAAA-7187216C04DB}" dt="2021-06-15T13:59:47.015" v="17819"/>
          <ac:grpSpMkLst>
            <pc:docMk/>
            <pc:sldMk cId="2573021638" sldId="3327"/>
            <ac:grpSpMk id="561" creationId="{2FDC0FEA-69D6-4A18-B9BE-01530A0CED41}"/>
          </ac:grpSpMkLst>
        </pc:grpChg>
        <pc:grpChg chg="add mod">
          <ac:chgData name="Genaro Troiano" userId="f71c3b0e-ed33-4c9f-9f1b-24896d284439" providerId="ADAL" clId="{03346C4B-EDB1-46E9-AAAA-7187216C04DB}" dt="2021-06-15T14:15:27.500" v="18270" actId="1037"/>
          <ac:grpSpMkLst>
            <pc:docMk/>
            <pc:sldMk cId="2573021638" sldId="3327"/>
            <ac:grpSpMk id="565" creationId="{E168CCC2-7340-4BCD-B8B9-E96310D54D83}"/>
          </ac:grpSpMkLst>
        </pc:grpChg>
        <pc:grpChg chg="del">
          <ac:chgData name="Genaro Troiano" userId="f71c3b0e-ed33-4c9f-9f1b-24896d284439" providerId="ADAL" clId="{03346C4B-EDB1-46E9-AAAA-7187216C04DB}" dt="2021-06-15T12:39:13.707" v="15285" actId="478"/>
          <ac:grpSpMkLst>
            <pc:docMk/>
            <pc:sldMk cId="2573021638" sldId="3327"/>
            <ac:grpSpMk id="566" creationId="{7AC1BE4B-EEDC-400B-9AE6-3FF01679AE5C}"/>
          </ac:grpSpMkLst>
        </pc:grpChg>
        <pc:grpChg chg="del mod">
          <ac:chgData name="Genaro Troiano" userId="f71c3b0e-ed33-4c9f-9f1b-24896d284439" providerId="ADAL" clId="{03346C4B-EDB1-46E9-AAAA-7187216C04DB}" dt="2021-06-15T14:02:37.453" v="18113" actId="165"/>
          <ac:grpSpMkLst>
            <pc:docMk/>
            <pc:sldMk cId="2573021638" sldId="3327"/>
            <ac:grpSpMk id="568" creationId="{4FA0DB16-B9FB-4AFE-9A69-8D185C605437}"/>
          </ac:grpSpMkLst>
        </pc:grpChg>
        <pc:grpChg chg="mod topLvl">
          <ac:chgData name="Genaro Troiano" userId="f71c3b0e-ed33-4c9f-9f1b-24896d284439" providerId="ADAL" clId="{03346C4B-EDB1-46E9-AAAA-7187216C04DB}" dt="2021-06-15T14:03:35.292" v="18116" actId="164"/>
          <ac:grpSpMkLst>
            <pc:docMk/>
            <pc:sldMk cId="2573021638" sldId="3327"/>
            <ac:grpSpMk id="569" creationId="{77E2DFB9-14D7-4413-8763-DCE1C70A7AD3}"/>
          </ac:grpSpMkLst>
        </pc:grpChg>
        <pc:grpChg chg="mod">
          <ac:chgData name="Genaro Troiano" userId="f71c3b0e-ed33-4c9f-9f1b-24896d284439" providerId="ADAL" clId="{03346C4B-EDB1-46E9-AAAA-7187216C04DB}" dt="2021-06-15T13:59:47.015" v="17819"/>
          <ac:grpSpMkLst>
            <pc:docMk/>
            <pc:sldMk cId="2573021638" sldId="3327"/>
            <ac:grpSpMk id="573" creationId="{DBD994CE-263B-494E-95E3-231B2A3982BF}"/>
          </ac:grpSpMkLst>
        </pc:grpChg>
        <pc:grpChg chg="add mod">
          <ac:chgData name="Genaro Troiano" userId="f71c3b0e-ed33-4c9f-9f1b-24896d284439" providerId="ADAL" clId="{03346C4B-EDB1-46E9-AAAA-7187216C04DB}" dt="2021-06-15T14:22:12.893" v="18404" actId="1036"/>
          <ac:grpSpMkLst>
            <pc:docMk/>
            <pc:sldMk cId="2573021638" sldId="3327"/>
            <ac:grpSpMk id="577" creationId="{28398D18-C681-4F33-9C56-A37F33999BED}"/>
          </ac:grpSpMkLst>
        </pc:grpChg>
        <pc:grpChg chg="del mod">
          <ac:chgData name="Genaro Troiano" userId="f71c3b0e-ed33-4c9f-9f1b-24896d284439" providerId="ADAL" clId="{03346C4B-EDB1-46E9-AAAA-7187216C04DB}" dt="2021-06-15T14:04:04.252" v="18120" actId="478"/>
          <ac:grpSpMkLst>
            <pc:docMk/>
            <pc:sldMk cId="2573021638" sldId="3327"/>
            <ac:grpSpMk id="579" creationId="{F97D0EF1-4F21-49FF-B98B-EBCE5260D27B}"/>
          </ac:grpSpMkLst>
        </pc:grpChg>
        <pc:grpChg chg="mod">
          <ac:chgData name="Genaro Troiano" userId="f71c3b0e-ed33-4c9f-9f1b-24896d284439" providerId="ADAL" clId="{03346C4B-EDB1-46E9-AAAA-7187216C04DB}" dt="2021-06-15T14:15:37.778" v="18277" actId="1037"/>
          <ac:grpSpMkLst>
            <pc:docMk/>
            <pc:sldMk cId="2573021638" sldId="3327"/>
            <ac:grpSpMk id="585" creationId="{4E794FCD-2BAB-4776-9675-80907045E0AA}"/>
          </ac:grpSpMkLst>
        </pc:grpChg>
        <pc:grpChg chg="add mod">
          <ac:chgData name="Genaro Troiano" userId="f71c3b0e-ed33-4c9f-9f1b-24896d284439" providerId="ADAL" clId="{03346C4B-EDB1-46E9-AAAA-7187216C04DB}" dt="2021-06-15T14:32:16.505" v="18636" actId="1038"/>
          <ac:grpSpMkLst>
            <pc:docMk/>
            <pc:sldMk cId="2573021638" sldId="3327"/>
            <ac:grpSpMk id="590" creationId="{CF9206C8-90CF-4241-88E2-D55620F7C6A2}"/>
          </ac:grpSpMkLst>
        </pc:grpChg>
        <pc:grpChg chg="del mod">
          <ac:chgData name="Genaro Troiano" userId="f71c3b0e-ed33-4c9f-9f1b-24896d284439" providerId="ADAL" clId="{03346C4B-EDB1-46E9-AAAA-7187216C04DB}" dt="2021-06-15T14:04:52.592" v="18131" actId="478"/>
          <ac:grpSpMkLst>
            <pc:docMk/>
            <pc:sldMk cId="2573021638" sldId="3327"/>
            <ac:grpSpMk id="592" creationId="{8F08B360-7A08-400A-A1FF-4A7E0671B262}"/>
          </ac:grpSpMkLst>
        </pc:grpChg>
        <pc:grpChg chg="del mod">
          <ac:chgData name="Genaro Troiano" userId="f71c3b0e-ed33-4c9f-9f1b-24896d284439" providerId="ADAL" clId="{03346C4B-EDB1-46E9-AAAA-7187216C04DB}" dt="2021-06-15T14:05:46.376" v="18132" actId="478"/>
          <ac:grpSpMkLst>
            <pc:docMk/>
            <pc:sldMk cId="2573021638" sldId="3327"/>
            <ac:grpSpMk id="597" creationId="{D13A1BA0-CCCD-4A94-AC31-36EC294C53F2}"/>
          </ac:grpSpMkLst>
        </pc:grpChg>
        <pc:grpChg chg="mod">
          <ac:chgData name="Genaro Troiano" userId="f71c3b0e-ed33-4c9f-9f1b-24896d284439" providerId="ADAL" clId="{03346C4B-EDB1-46E9-AAAA-7187216C04DB}" dt="2021-06-15T14:15:37.778" v="18277" actId="1037"/>
          <ac:grpSpMkLst>
            <pc:docMk/>
            <pc:sldMk cId="2573021638" sldId="3327"/>
            <ac:grpSpMk id="602" creationId="{6C9D4F1D-ADD7-4238-9FEC-9167E749C6A8}"/>
          </ac:grpSpMkLst>
        </pc:grpChg>
        <pc:grpChg chg="mod">
          <ac:chgData name="Genaro Troiano" userId="f71c3b0e-ed33-4c9f-9f1b-24896d284439" providerId="ADAL" clId="{03346C4B-EDB1-46E9-AAAA-7187216C04DB}" dt="2021-06-15T14:15:37.778" v="18277" actId="1037"/>
          <ac:grpSpMkLst>
            <pc:docMk/>
            <pc:sldMk cId="2573021638" sldId="3327"/>
            <ac:grpSpMk id="605" creationId="{A16596C9-3955-4CCD-A915-5752CDA8BB2D}"/>
          </ac:grpSpMkLst>
        </pc:grpChg>
        <pc:grpChg chg="mod">
          <ac:chgData name="Genaro Troiano" userId="f71c3b0e-ed33-4c9f-9f1b-24896d284439" providerId="ADAL" clId="{03346C4B-EDB1-46E9-AAAA-7187216C04DB}" dt="2021-06-15T14:15:37.778" v="18277" actId="1037"/>
          <ac:grpSpMkLst>
            <pc:docMk/>
            <pc:sldMk cId="2573021638" sldId="3327"/>
            <ac:grpSpMk id="608" creationId="{5684302B-D191-4B8D-B5D8-A94C139679DB}"/>
          </ac:grpSpMkLst>
        </pc:grpChg>
        <pc:grpChg chg="mod">
          <ac:chgData name="Genaro Troiano" userId="f71c3b0e-ed33-4c9f-9f1b-24896d284439" providerId="ADAL" clId="{03346C4B-EDB1-46E9-AAAA-7187216C04DB}" dt="2021-06-15T13:59:47.015" v="17819"/>
          <ac:grpSpMkLst>
            <pc:docMk/>
            <pc:sldMk cId="2573021638" sldId="3327"/>
            <ac:grpSpMk id="611" creationId="{304C9A8B-E1C6-4A46-BB15-23B927460753}"/>
          </ac:grpSpMkLst>
        </pc:grpChg>
        <pc:grpChg chg="add mod">
          <ac:chgData name="Genaro Troiano" userId="f71c3b0e-ed33-4c9f-9f1b-24896d284439" providerId="ADAL" clId="{03346C4B-EDB1-46E9-AAAA-7187216C04DB}" dt="2021-06-15T14:32:21.714" v="18646" actId="1038"/>
          <ac:grpSpMkLst>
            <pc:docMk/>
            <pc:sldMk cId="2573021638" sldId="3327"/>
            <ac:grpSpMk id="615" creationId="{D0AB3E3E-3307-4093-ABC1-89900F60363C}"/>
          </ac:grpSpMkLst>
        </pc:grpChg>
        <pc:grpChg chg="mod">
          <ac:chgData name="Genaro Troiano" userId="f71c3b0e-ed33-4c9f-9f1b-24896d284439" providerId="ADAL" clId="{03346C4B-EDB1-46E9-AAAA-7187216C04DB}" dt="2021-06-15T13:59:47.015" v="17819"/>
          <ac:grpSpMkLst>
            <pc:docMk/>
            <pc:sldMk cId="2573021638" sldId="3327"/>
            <ac:grpSpMk id="616" creationId="{2EB5E955-05B1-464B-82A2-AE2DEF53A0E8}"/>
          </ac:grpSpMkLst>
        </pc:grpChg>
        <pc:grpChg chg="add mod">
          <ac:chgData name="Genaro Troiano" userId="f71c3b0e-ed33-4c9f-9f1b-24896d284439" providerId="ADAL" clId="{03346C4B-EDB1-46E9-AAAA-7187216C04DB}" dt="2021-06-15T14:15:27.500" v="18270" actId="1037"/>
          <ac:grpSpMkLst>
            <pc:docMk/>
            <pc:sldMk cId="2573021638" sldId="3327"/>
            <ac:grpSpMk id="622" creationId="{0ECC5471-09B7-4B35-B6D3-4D765635AA02}"/>
          </ac:grpSpMkLst>
        </pc:grpChg>
        <pc:grpChg chg="add mod">
          <ac:chgData name="Genaro Troiano" userId="f71c3b0e-ed33-4c9f-9f1b-24896d284439" providerId="ADAL" clId="{03346C4B-EDB1-46E9-AAAA-7187216C04DB}" dt="2021-06-15T14:15:27.500" v="18270" actId="1037"/>
          <ac:grpSpMkLst>
            <pc:docMk/>
            <pc:sldMk cId="2573021638" sldId="3327"/>
            <ac:grpSpMk id="625" creationId="{81AB6842-E018-4AB1-A2B5-AC37005CBD07}"/>
          </ac:grpSpMkLst>
        </pc:grpChg>
        <pc:grpChg chg="add mod">
          <ac:chgData name="Genaro Troiano" userId="f71c3b0e-ed33-4c9f-9f1b-24896d284439" providerId="ADAL" clId="{03346C4B-EDB1-46E9-AAAA-7187216C04DB}" dt="2021-06-15T14:15:27.500" v="18270" actId="1037"/>
          <ac:grpSpMkLst>
            <pc:docMk/>
            <pc:sldMk cId="2573021638" sldId="3327"/>
            <ac:grpSpMk id="629" creationId="{953404BD-473E-4D8B-A79A-4DE878A1963C}"/>
          </ac:grpSpMkLst>
        </pc:grpChg>
        <pc:grpChg chg="add mod">
          <ac:chgData name="Genaro Troiano" userId="f71c3b0e-ed33-4c9f-9f1b-24896d284439" providerId="ADAL" clId="{03346C4B-EDB1-46E9-AAAA-7187216C04DB}" dt="2021-06-15T14:15:27.500" v="18270" actId="1037"/>
          <ac:grpSpMkLst>
            <pc:docMk/>
            <pc:sldMk cId="2573021638" sldId="3327"/>
            <ac:grpSpMk id="635" creationId="{B0091EEE-3727-4045-93C9-B9E90CE0F6CB}"/>
          </ac:grpSpMkLst>
        </pc:grpChg>
        <pc:grpChg chg="mod">
          <ac:chgData name="Genaro Troiano" userId="f71c3b0e-ed33-4c9f-9f1b-24896d284439" providerId="ADAL" clId="{03346C4B-EDB1-46E9-AAAA-7187216C04DB}" dt="2021-06-15T14:15:37.778" v="18277" actId="1037"/>
          <ac:grpSpMkLst>
            <pc:docMk/>
            <pc:sldMk cId="2573021638" sldId="3327"/>
            <ac:grpSpMk id="636" creationId="{0D9CDFDA-58CA-4E0E-B8FE-413C8A4C13FF}"/>
          </ac:grpSpMkLst>
        </pc:grpChg>
        <pc:grpChg chg="mod">
          <ac:chgData name="Genaro Troiano" userId="f71c3b0e-ed33-4c9f-9f1b-24896d284439" providerId="ADAL" clId="{03346C4B-EDB1-46E9-AAAA-7187216C04DB}" dt="2021-06-15T13:59:47.015" v="17819"/>
          <ac:grpSpMkLst>
            <pc:docMk/>
            <pc:sldMk cId="2573021638" sldId="3327"/>
            <ac:grpSpMk id="641" creationId="{3131FB15-6482-474C-895A-BB7E94099416}"/>
          </ac:grpSpMkLst>
        </pc:grpChg>
        <pc:grpChg chg="mod">
          <ac:chgData name="Genaro Troiano" userId="f71c3b0e-ed33-4c9f-9f1b-24896d284439" providerId="ADAL" clId="{03346C4B-EDB1-46E9-AAAA-7187216C04DB}" dt="2021-06-15T14:15:37.778" v="18277" actId="1037"/>
          <ac:grpSpMkLst>
            <pc:docMk/>
            <pc:sldMk cId="2573021638" sldId="3327"/>
            <ac:grpSpMk id="642" creationId="{71D2E1A5-21CF-43FF-990F-ED65E619A4FF}"/>
          </ac:grpSpMkLst>
        </pc:grpChg>
        <pc:grpChg chg="mod">
          <ac:chgData name="Genaro Troiano" userId="f71c3b0e-ed33-4c9f-9f1b-24896d284439" providerId="ADAL" clId="{03346C4B-EDB1-46E9-AAAA-7187216C04DB}" dt="2021-06-15T14:15:37.778" v="18277" actId="1037"/>
          <ac:grpSpMkLst>
            <pc:docMk/>
            <pc:sldMk cId="2573021638" sldId="3327"/>
            <ac:grpSpMk id="648" creationId="{093AE061-D239-47E9-A8FC-82F5BFEF0655}"/>
          </ac:grpSpMkLst>
        </pc:grpChg>
        <pc:grpChg chg="mod">
          <ac:chgData name="Genaro Troiano" userId="f71c3b0e-ed33-4c9f-9f1b-24896d284439" providerId="ADAL" clId="{03346C4B-EDB1-46E9-AAAA-7187216C04DB}" dt="2021-06-15T14:15:37.778" v="18277" actId="1037"/>
          <ac:grpSpMkLst>
            <pc:docMk/>
            <pc:sldMk cId="2573021638" sldId="3327"/>
            <ac:grpSpMk id="654" creationId="{E3D08DEE-5C57-4DD9-B98B-F93EC87E744F}"/>
          </ac:grpSpMkLst>
        </pc:grpChg>
        <pc:grpChg chg="mod">
          <ac:chgData name="Genaro Troiano" userId="f71c3b0e-ed33-4c9f-9f1b-24896d284439" providerId="ADAL" clId="{03346C4B-EDB1-46E9-AAAA-7187216C04DB}" dt="2021-06-15T14:15:37.778" v="18277" actId="1037"/>
          <ac:grpSpMkLst>
            <pc:docMk/>
            <pc:sldMk cId="2573021638" sldId="3327"/>
            <ac:grpSpMk id="660" creationId="{A79F55AF-F60D-4DB9-B89E-9E9F8CAE2EAB}"/>
          </ac:grpSpMkLst>
        </pc:grpChg>
        <pc:grpChg chg="mod">
          <ac:chgData name="Genaro Troiano" userId="f71c3b0e-ed33-4c9f-9f1b-24896d284439" providerId="ADAL" clId="{03346C4B-EDB1-46E9-AAAA-7187216C04DB}" dt="2021-06-15T14:15:37.778" v="18277" actId="1037"/>
          <ac:grpSpMkLst>
            <pc:docMk/>
            <pc:sldMk cId="2573021638" sldId="3327"/>
            <ac:grpSpMk id="665" creationId="{48A3CBF9-3E33-420F-ABA7-05EA8918A590}"/>
          </ac:grpSpMkLst>
        </pc:grpChg>
        <pc:grpChg chg="add mod">
          <ac:chgData name="Genaro Troiano" userId="f71c3b0e-ed33-4c9f-9f1b-24896d284439" providerId="ADAL" clId="{03346C4B-EDB1-46E9-AAAA-7187216C04DB}" dt="2021-06-15T14:15:27.500" v="18270" actId="1037"/>
          <ac:grpSpMkLst>
            <pc:docMk/>
            <pc:sldMk cId="2573021638" sldId="3327"/>
            <ac:grpSpMk id="670" creationId="{4D8889F7-9FAF-4651-A94F-9D263CCA2E87}"/>
          </ac:grpSpMkLst>
        </pc:grpChg>
        <pc:grpChg chg="mod">
          <ac:chgData name="Genaro Troiano" userId="f71c3b0e-ed33-4c9f-9f1b-24896d284439" providerId="ADAL" clId="{03346C4B-EDB1-46E9-AAAA-7187216C04DB}" dt="2021-06-15T14:15:37.778" v="18277" actId="1037"/>
          <ac:grpSpMkLst>
            <pc:docMk/>
            <pc:sldMk cId="2573021638" sldId="3327"/>
            <ac:grpSpMk id="671" creationId="{FF49AD02-F165-4096-9303-000A8FC1C806}"/>
          </ac:grpSpMkLst>
        </pc:grpChg>
        <pc:grpChg chg="mod">
          <ac:chgData name="Genaro Troiano" userId="f71c3b0e-ed33-4c9f-9f1b-24896d284439" providerId="ADAL" clId="{03346C4B-EDB1-46E9-AAAA-7187216C04DB}" dt="2021-06-15T14:15:37.778" v="18277" actId="1037"/>
          <ac:grpSpMkLst>
            <pc:docMk/>
            <pc:sldMk cId="2573021638" sldId="3327"/>
            <ac:grpSpMk id="676" creationId="{83F3F069-04C8-4A7A-B798-BF2DD1CE237F}"/>
          </ac:grpSpMkLst>
        </pc:grpChg>
        <pc:grpChg chg="mod">
          <ac:chgData name="Genaro Troiano" userId="f71c3b0e-ed33-4c9f-9f1b-24896d284439" providerId="ADAL" clId="{03346C4B-EDB1-46E9-AAAA-7187216C04DB}" dt="2021-06-15T13:59:47.015" v="17819"/>
          <ac:grpSpMkLst>
            <pc:docMk/>
            <pc:sldMk cId="2573021638" sldId="3327"/>
            <ac:grpSpMk id="681" creationId="{DAC56590-FD8E-4217-90BD-82BDD0EBB682}"/>
          </ac:grpSpMkLst>
        </pc:grpChg>
        <pc:grpChg chg="del mod">
          <ac:chgData name="Genaro Troiano" userId="f71c3b0e-ed33-4c9f-9f1b-24896d284439" providerId="ADAL" clId="{03346C4B-EDB1-46E9-AAAA-7187216C04DB}" dt="2021-06-15T12:55:15.297" v="16255" actId="478"/>
          <ac:grpSpMkLst>
            <pc:docMk/>
            <pc:sldMk cId="2573021638" sldId="3327"/>
            <ac:grpSpMk id="684" creationId="{9E7D2A2A-BC60-4DE4-9F8D-A9F94C87F394}"/>
          </ac:grpSpMkLst>
        </pc:grpChg>
        <pc:grpChg chg="del mod">
          <ac:chgData name="Genaro Troiano" userId="f71c3b0e-ed33-4c9f-9f1b-24896d284439" providerId="ADAL" clId="{03346C4B-EDB1-46E9-AAAA-7187216C04DB}" dt="2021-06-15T14:33:32.680" v="18653" actId="478"/>
          <ac:grpSpMkLst>
            <pc:docMk/>
            <pc:sldMk cId="2573021638" sldId="3327"/>
            <ac:grpSpMk id="689" creationId="{0EF942C3-40F9-4B17-9ECA-597406DD5BDB}"/>
          </ac:grpSpMkLst>
        </pc:grpChg>
        <pc:grpChg chg="add mod">
          <ac:chgData name="Genaro Troiano" userId="f71c3b0e-ed33-4c9f-9f1b-24896d284439" providerId="ADAL" clId="{03346C4B-EDB1-46E9-AAAA-7187216C04DB}" dt="2021-06-15T14:15:27.500" v="18270" actId="1037"/>
          <ac:grpSpMkLst>
            <pc:docMk/>
            <pc:sldMk cId="2573021638" sldId="3327"/>
            <ac:grpSpMk id="695" creationId="{8E8170F9-B2FE-4128-830E-8B775ADF20FD}"/>
          </ac:grpSpMkLst>
        </pc:grpChg>
        <pc:grpChg chg="mod">
          <ac:chgData name="Genaro Troiano" userId="f71c3b0e-ed33-4c9f-9f1b-24896d284439" providerId="ADAL" clId="{03346C4B-EDB1-46E9-AAAA-7187216C04DB}" dt="2021-06-15T13:59:47.015" v="17819"/>
          <ac:grpSpMkLst>
            <pc:docMk/>
            <pc:sldMk cId="2573021638" sldId="3327"/>
            <ac:grpSpMk id="700" creationId="{450B2337-9124-4D81-94DD-54FABA5F2071}"/>
          </ac:grpSpMkLst>
        </pc:grpChg>
        <pc:grpChg chg="add mod">
          <ac:chgData name="Genaro Troiano" userId="f71c3b0e-ed33-4c9f-9f1b-24896d284439" providerId="ADAL" clId="{03346C4B-EDB1-46E9-AAAA-7187216C04DB}" dt="2021-06-15T14:15:27.500" v="18270" actId="1037"/>
          <ac:grpSpMkLst>
            <pc:docMk/>
            <pc:sldMk cId="2573021638" sldId="3327"/>
            <ac:grpSpMk id="707" creationId="{016D34A4-A219-4DC9-B5FD-A0BC8A7822A2}"/>
          </ac:grpSpMkLst>
        </pc:grpChg>
        <pc:grpChg chg="mod">
          <ac:chgData name="Genaro Troiano" userId="f71c3b0e-ed33-4c9f-9f1b-24896d284439" providerId="ADAL" clId="{03346C4B-EDB1-46E9-AAAA-7187216C04DB}" dt="2021-06-15T13:59:47.015" v="17819"/>
          <ac:grpSpMkLst>
            <pc:docMk/>
            <pc:sldMk cId="2573021638" sldId="3327"/>
            <ac:grpSpMk id="708" creationId="{564B31F2-4D9F-4605-8489-52A606E69121}"/>
          </ac:grpSpMkLst>
        </pc:grpChg>
        <pc:grpChg chg="add mod">
          <ac:chgData name="Genaro Troiano" userId="f71c3b0e-ed33-4c9f-9f1b-24896d284439" providerId="ADAL" clId="{03346C4B-EDB1-46E9-AAAA-7187216C04DB}" dt="2021-06-15T14:15:27.500" v="18270" actId="1037"/>
          <ac:grpSpMkLst>
            <pc:docMk/>
            <pc:sldMk cId="2573021638" sldId="3327"/>
            <ac:grpSpMk id="712" creationId="{0A946915-453F-47CE-83F0-87B9497A4F31}"/>
          </ac:grpSpMkLst>
        </pc:grpChg>
        <pc:grpChg chg="mod">
          <ac:chgData name="Genaro Troiano" userId="f71c3b0e-ed33-4c9f-9f1b-24896d284439" providerId="ADAL" clId="{03346C4B-EDB1-46E9-AAAA-7187216C04DB}" dt="2021-06-15T14:29:19.632" v="18542" actId="1037"/>
          <ac:grpSpMkLst>
            <pc:docMk/>
            <pc:sldMk cId="2573021638" sldId="3327"/>
            <ac:grpSpMk id="713" creationId="{E1CF56B7-7D4E-4FAE-AE2E-FFE246008AC3}"/>
          </ac:grpSpMkLst>
        </pc:grpChg>
        <pc:grpChg chg="mod">
          <ac:chgData name="Genaro Troiano" userId="f71c3b0e-ed33-4c9f-9f1b-24896d284439" providerId="ADAL" clId="{03346C4B-EDB1-46E9-AAAA-7187216C04DB}" dt="2021-06-15T13:59:47.015" v="17819"/>
          <ac:grpSpMkLst>
            <pc:docMk/>
            <pc:sldMk cId="2573021638" sldId="3327"/>
            <ac:grpSpMk id="715" creationId="{CFF69676-1766-402D-921B-338E348603EF}"/>
          </ac:grpSpMkLst>
        </pc:grpChg>
        <pc:grpChg chg="add mod">
          <ac:chgData name="Genaro Troiano" userId="f71c3b0e-ed33-4c9f-9f1b-24896d284439" providerId="ADAL" clId="{03346C4B-EDB1-46E9-AAAA-7187216C04DB}" dt="2021-06-15T14:15:27.500" v="18270" actId="1037"/>
          <ac:grpSpMkLst>
            <pc:docMk/>
            <pc:sldMk cId="2573021638" sldId="3327"/>
            <ac:grpSpMk id="719" creationId="{4BC854CD-0801-445C-B003-19B41DB1F4F2}"/>
          </ac:grpSpMkLst>
        </pc:grpChg>
        <pc:grpChg chg="mod">
          <ac:chgData name="Genaro Troiano" userId="f71c3b0e-ed33-4c9f-9f1b-24896d284439" providerId="ADAL" clId="{03346C4B-EDB1-46E9-AAAA-7187216C04DB}" dt="2021-06-15T13:59:47.015" v="17819"/>
          <ac:grpSpMkLst>
            <pc:docMk/>
            <pc:sldMk cId="2573021638" sldId="3327"/>
            <ac:grpSpMk id="720" creationId="{6BA907E0-9E01-4C25-A89A-5E00F8E9F01D}"/>
          </ac:grpSpMkLst>
        </pc:grpChg>
        <pc:grpChg chg="add mod">
          <ac:chgData name="Genaro Troiano" userId="f71c3b0e-ed33-4c9f-9f1b-24896d284439" providerId="ADAL" clId="{03346C4B-EDB1-46E9-AAAA-7187216C04DB}" dt="2021-06-15T14:15:27.500" v="18270" actId="1037"/>
          <ac:grpSpMkLst>
            <pc:docMk/>
            <pc:sldMk cId="2573021638" sldId="3327"/>
            <ac:grpSpMk id="724" creationId="{1A77BFE5-5570-4FC4-8015-194D4BB46846}"/>
          </ac:grpSpMkLst>
        </pc:grpChg>
        <pc:grpChg chg="mod">
          <ac:chgData name="Genaro Troiano" userId="f71c3b0e-ed33-4c9f-9f1b-24896d284439" providerId="ADAL" clId="{03346C4B-EDB1-46E9-AAAA-7187216C04DB}" dt="2021-06-15T13:59:47.015" v="17819"/>
          <ac:grpSpMkLst>
            <pc:docMk/>
            <pc:sldMk cId="2573021638" sldId="3327"/>
            <ac:grpSpMk id="725" creationId="{F30150F3-4556-4EA4-9CA2-AFB2EEDC71EB}"/>
          </ac:grpSpMkLst>
        </pc:grpChg>
        <pc:grpChg chg="add mod">
          <ac:chgData name="Genaro Troiano" userId="f71c3b0e-ed33-4c9f-9f1b-24896d284439" providerId="ADAL" clId="{03346C4B-EDB1-46E9-AAAA-7187216C04DB}" dt="2021-06-15T14:15:27.500" v="18270" actId="1037"/>
          <ac:grpSpMkLst>
            <pc:docMk/>
            <pc:sldMk cId="2573021638" sldId="3327"/>
            <ac:grpSpMk id="729" creationId="{E20C7EA6-7568-4CFA-BC74-5D5C1676778A}"/>
          </ac:grpSpMkLst>
        </pc:grpChg>
        <pc:grpChg chg="mod">
          <ac:chgData name="Genaro Troiano" userId="f71c3b0e-ed33-4c9f-9f1b-24896d284439" providerId="ADAL" clId="{03346C4B-EDB1-46E9-AAAA-7187216C04DB}" dt="2021-06-15T13:59:47.015" v="17819"/>
          <ac:grpSpMkLst>
            <pc:docMk/>
            <pc:sldMk cId="2573021638" sldId="3327"/>
            <ac:grpSpMk id="730" creationId="{E5D55B18-6CC7-41FF-BDCE-964B933EB8A9}"/>
          </ac:grpSpMkLst>
        </pc:grpChg>
        <pc:grpChg chg="add del mod">
          <ac:chgData name="Genaro Troiano" userId="f71c3b0e-ed33-4c9f-9f1b-24896d284439" providerId="ADAL" clId="{03346C4B-EDB1-46E9-AAAA-7187216C04DB}" dt="2021-06-15T14:19:43.692" v="18386" actId="165"/>
          <ac:grpSpMkLst>
            <pc:docMk/>
            <pc:sldMk cId="2573021638" sldId="3327"/>
            <ac:grpSpMk id="734" creationId="{1B13FB07-B03B-4839-9105-4C9090B7F8A4}"/>
          </ac:grpSpMkLst>
        </pc:grpChg>
        <pc:grpChg chg="mod topLvl">
          <ac:chgData name="Genaro Troiano" userId="f71c3b0e-ed33-4c9f-9f1b-24896d284439" providerId="ADAL" clId="{03346C4B-EDB1-46E9-AAAA-7187216C04DB}" dt="2021-06-15T14:20:01.341" v="18389" actId="164"/>
          <ac:grpSpMkLst>
            <pc:docMk/>
            <pc:sldMk cId="2573021638" sldId="3327"/>
            <ac:grpSpMk id="735" creationId="{2FB8B6B7-D48A-4942-8416-D156B8DFD52E}"/>
          </ac:grpSpMkLst>
        </pc:grpChg>
        <pc:grpChg chg="add mod">
          <ac:chgData name="Genaro Troiano" userId="f71c3b0e-ed33-4c9f-9f1b-24896d284439" providerId="ADAL" clId="{03346C4B-EDB1-46E9-AAAA-7187216C04DB}" dt="2021-06-15T14:15:27.500" v="18270" actId="1037"/>
          <ac:grpSpMkLst>
            <pc:docMk/>
            <pc:sldMk cId="2573021638" sldId="3327"/>
            <ac:grpSpMk id="740" creationId="{624A8552-4F9F-467F-9BF3-B67C3AE784F7}"/>
          </ac:grpSpMkLst>
        </pc:grpChg>
        <pc:grpChg chg="mod">
          <ac:chgData name="Genaro Troiano" userId="f71c3b0e-ed33-4c9f-9f1b-24896d284439" providerId="ADAL" clId="{03346C4B-EDB1-46E9-AAAA-7187216C04DB}" dt="2021-06-15T13:59:47.015" v="17819"/>
          <ac:grpSpMkLst>
            <pc:docMk/>
            <pc:sldMk cId="2573021638" sldId="3327"/>
            <ac:grpSpMk id="741" creationId="{A058F112-81A9-4BF0-874E-CAF6AD0E4234}"/>
          </ac:grpSpMkLst>
        </pc:grpChg>
        <pc:grpChg chg="add mod">
          <ac:chgData name="Genaro Troiano" userId="f71c3b0e-ed33-4c9f-9f1b-24896d284439" providerId="ADAL" clId="{03346C4B-EDB1-46E9-AAAA-7187216C04DB}" dt="2021-06-15T14:15:37.778" v="18277" actId="1037"/>
          <ac:grpSpMkLst>
            <pc:docMk/>
            <pc:sldMk cId="2573021638" sldId="3327"/>
            <ac:grpSpMk id="746" creationId="{ED475D3E-2813-4E29-9CC6-A846D83A05E6}"/>
          </ac:grpSpMkLst>
        </pc:grpChg>
        <pc:grpChg chg="mod">
          <ac:chgData name="Genaro Troiano" userId="f71c3b0e-ed33-4c9f-9f1b-24896d284439" providerId="ADAL" clId="{03346C4B-EDB1-46E9-AAAA-7187216C04DB}" dt="2021-06-15T14:03:55.297" v="18118"/>
          <ac:grpSpMkLst>
            <pc:docMk/>
            <pc:sldMk cId="2573021638" sldId="3327"/>
            <ac:grpSpMk id="747" creationId="{81F964DC-0A69-44F9-93E8-463D9D602AB9}"/>
          </ac:grpSpMkLst>
        </pc:grpChg>
        <pc:grpChg chg="add mod">
          <ac:chgData name="Genaro Troiano" userId="f71c3b0e-ed33-4c9f-9f1b-24896d284439" providerId="ADAL" clId="{03346C4B-EDB1-46E9-AAAA-7187216C04DB}" dt="2021-06-15T14:29:42.922" v="18548" actId="1076"/>
          <ac:grpSpMkLst>
            <pc:docMk/>
            <pc:sldMk cId="2573021638" sldId="3327"/>
            <ac:grpSpMk id="752" creationId="{49ECEA0B-C50D-4C83-AC1E-42F05A1649A7}"/>
          </ac:grpSpMkLst>
        </pc:grpChg>
        <pc:grpChg chg="mod">
          <ac:chgData name="Genaro Troiano" userId="f71c3b0e-ed33-4c9f-9f1b-24896d284439" providerId="ADAL" clId="{03346C4B-EDB1-46E9-AAAA-7187216C04DB}" dt="2021-06-15T14:04:28.685" v="18126"/>
          <ac:grpSpMkLst>
            <pc:docMk/>
            <pc:sldMk cId="2573021638" sldId="3327"/>
            <ac:grpSpMk id="753" creationId="{56455E85-C7FA-40E5-8503-5292F3326F0B}"/>
          </ac:grpSpMkLst>
        </pc:grpChg>
        <pc:grpChg chg="add mod">
          <ac:chgData name="Genaro Troiano" userId="f71c3b0e-ed33-4c9f-9f1b-24896d284439" providerId="ADAL" clId="{03346C4B-EDB1-46E9-AAAA-7187216C04DB}" dt="2021-06-15T14:15:37.778" v="18277" actId="1037"/>
          <ac:grpSpMkLst>
            <pc:docMk/>
            <pc:sldMk cId="2573021638" sldId="3327"/>
            <ac:grpSpMk id="757" creationId="{C1D918E5-3B6D-48DC-9201-692ACFB30E5E}"/>
          </ac:grpSpMkLst>
        </pc:grpChg>
        <pc:grpChg chg="mod">
          <ac:chgData name="Genaro Troiano" userId="f71c3b0e-ed33-4c9f-9f1b-24896d284439" providerId="ADAL" clId="{03346C4B-EDB1-46E9-AAAA-7187216C04DB}" dt="2021-06-15T14:05:51.795" v="18133"/>
          <ac:grpSpMkLst>
            <pc:docMk/>
            <pc:sldMk cId="2573021638" sldId="3327"/>
            <ac:grpSpMk id="758" creationId="{1F7BE470-B8DD-44E0-944A-CC444F2C2594}"/>
          </ac:grpSpMkLst>
        </pc:grpChg>
        <pc:grpChg chg="add mod">
          <ac:chgData name="Genaro Troiano" userId="f71c3b0e-ed33-4c9f-9f1b-24896d284439" providerId="ADAL" clId="{03346C4B-EDB1-46E9-AAAA-7187216C04DB}" dt="2021-06-15T14:29:29.965" v="18545" actId="1076"/>
          <ac:grpSpMkLst>
            <pc:docMk/>
            <pc:sldMk cId="2573021638" sldId="3327"/>
            <ac:grpSpMk id="762" creationId="{8DAD2903-29D0-431A-ADFE-190F31B515FF}"/>
          </ac:grpSpMkLst>
        </pc:grpChg>
        <pc:grpChg chg="mod">
          <ac:chgData name="Genaro Troiano" userId="f71c3b0e-ed33-4c9f-9f1b-24896d284439" providerId="ADAL" clId="{03346C4B-EDB1-46E9-AAAA-7187216C04DB}" dt="2021-06-15T14:06:59.277" v="18161"/>
          <ac:grpSpMkLst>
            <pc:docMk/>
            <pc:sldMk cId="2573021638" sldId="3327"/>
            <ac:grpSpMk id="763" creationId="{91172B79-A92A-4B2A-8161-8B99CD67D7ED}"/>
          </ac:grpSpMkLst>
        </pc:grpChg>
        <pc:grpChg chg="add mod">
          <ac:chgData name="Genaro Troiano" userId="f71c3b0e-ed33-4c9f-9f1b-24896d284439" providerId="ADAL" clId="{03346C4B-EDB1-46E9-AAAA-7187216C04DB}" dt="2021-06-15T14:31:52.142" v="18618" actId="1037"/>
          <ac:grpSpMkLst>
            <pc:docMk/>
            <pc:sldMk cId="2573021638" sldId="3327"/>
            <ac:grpSpMk id="767" creationId="{75EFF964-264F-440D-8A19-4A0872C50979}"/>
          </ac:grpSpMkLst>
        </pc:grpChg>
        <pc:grpChg chg="mod">
          <ac:chgData name="Genaro Troiano" userId="f71c3b0e-ed33-4c9f-9f1b-24896d284439" providerId="ADAL" clId="{03346C4B-EDB1-46E9-AAAA-7187216C04DB}" dt="2021-06-15T14:07:22.633" v="18163"/>
          <ac:grpSpMkLst>
            <pc:docMk/>
            <pc:sldMk cId="2573021638" sldId="3327"/>
            <ac:grpSpMk id="768" creationId="{B6A0F772-B7FA-4AEE-A00F-A8E8EC6A906B}"/>
          </ac:grpSpMkLst>
        </pc:grpChg>
        <pc:grpChg chg="add mod">
          <ac:chgData name="Genaro Troiano" userId="f71c3b0e-ed33-4c9f-9f1b-24896d284439" providerId="ADAL" clId="{03346C4B-EDB1-46E9-AAAA-7187216C04DB}" dt="2021-06-15T14:32:04.356" v="18620" actId="1076"/>
          <ac:grpSpMkLst>
            <pc:docMk/>
            <pc:sldMk cId="2573021638" sldId="3327"/>
            <ac:grpSpMk id="774" creationId="{7231F486-3195-4EFA-8699-E8CA605ABDB5}"/>
          </ac:grpSpMkLst>
        </pc:grpChg>
        <pc:grpChg chg="mod">
          <ac:chgData name="Genaro Troiano" userId="f71c3b0e-ed33-4c9f-9f1b-24896d284439" providerId="ADAL" clId="{03346C4B-EDB1-46E9-AAAA-7187216C04DB}" dt="2021-06-15T14:31:59.710" v="18619"/>
          <ac:grpSpMkLst>
            <pc:docMk/>
            <pc:sldMk cId="2573021638" sldId="3327"/>
            <ac:grpSpMk id="775" creationId="{0C45F446-635D-4896-9B33-D1F9EEE17FF6}"/>
          </ac:grpSpMkLst>
        </pc:grpChg>
        <pc:grpChg chg="add mod">
          <ac:chgData name="Genaro Troiano" userId="f71c3b0e-ed33-4c9f-9f1b-24896d284439" providerId="ADAL" clId="{03346C4B-EDB1-46E9-AAAA-7187216C04DB}" dt="2021-06-15T14:34:43.643" v="18683" actId="1076"/>
          <ac:grpSpMkLst>
            <pc:docMk/>
            <pc:sldMk cId="2573021638" sldId="3327"/>
            <ac:grpSpMk id="779" creationId="{0762EB52-26A9-4F07-9B33-C372CAFA7FB8}"/>
          </ac:grpSpMkLst>
        </pc:grpChg>
        <pc:grpChg chg="mod">
          <ac:chgData name="Genaro Troiano" userId="f71c3b0e-ed33-4c9f-9f1b-24896d284439" providerId="ADAL" clId="{03346C4B-EDB1-46E9-AAAA-7187216C04DB}" dt="2021-06-15T14:33:58.131" v="18674"/>
          <ac:grpSpMkLst>
            <pc:docMk/>
            <pc:sldMk cId="2573021638" sldId="3327"/>
            <ac:grpSpMk id="780" creationId="{22EC4276-9469-4B3D-AB66-D8CB9D590BAF}"/>
          </ac:grpSpMkLst>
        </pc:grpChg>
        <pc:grpChg chg="add mod">
          <ac:chgData name="Genaro Troiano" userId="f71c3b0e-ed33-4c9f-9f1b-24896d284439" providerId="ADAL" clId="{03346C4B-EDB1-46E9-AAAA-7187216C04DB}" dt="2021-06-15T14:35:07.701" v="18685" actId="1076"/>
          <ac:grpSpMkLst>
            <pc:docMk/>
            <pc:sldMk cId="2573021638" sldId="3327"/>
            <ac:grpSpMk id="784" creationId="{30F79681-5372-410E-997D-587F3EF96D79}"/>
          </ac:grpSpMkLst>
        </pc:grpChg>
        <pc:grpChg chg="mod">
          <ac:chgData name="Genaro Troiano" userId="f71c3b0e-ed33-4c9f-9f1b-24896d284439" providerId="ADAL" clId="{03346C4B-EDB1-46E9-AAAA-7187216C04DB}" dt="2021-06-15T14:34:58.678" v="18684"/>
          <ac:grpSpMkLst>
            <pc:docMk/>
            <pc:sldMk cId="2573021638" sldId="3327"/>
            <ac:grpSpMk id="785" creationId="{E3F0920B-C82D-4B62-A7E3-12FEA4126C5D}"/>
          </ac:grpSpMkLst>
        </pc:grpChg>
        <pc:cxnChg chg="del mod">
          <ac:chgData name="Genaro Troiano" userId="f71c3b0e-ed33-4c9f-9f1b-24896d284439" providerId="ADAL" clId="{03346C4B-EDB1-46E9-AAAA-7187216C04DB}" dt="2021-06-15T12:39:13.707" v="15285" actId="478"/>
          <ac:cxnSpMkLst>
            <pc:docMk/>
            <pc:sldMk cId="2573021638" sldId="3327"/>
            <ac:cxnSpMk id="5" creationId="{17BF4E0D-A750-475E-9089-F8A5DF48ACE6}"/>
          </ac:cxnSpMkLst>
        </pc:cxnChg>
        <pc:cxnChg chg="del mod">
          <ac:chgData name="Genaro Troiano" userId="f71c3b0e-ed33-4c9f-9f1b-24896d284439" providerId="ADAL" clId="{03346C4B-EDB1-46E9-AAAA-7187216C04DB}" dt="2021-06-15T12:39:13.707" v="15285" actId="478"/>
          <ac:cxnSpMkLst>
            <pc:docMk/>
            <pc:sldMk cId="2573021638" sldId="3327"/>
            <ac:cxnSpMk id="8" creationId="{25521791-95F3-4694-B774-41D6C79A9500}"/>
          </ac:cxnSpMkLst>
        </pc:cxnChg>
        <pc:cxnChg chg="del mod">
          <ac:chgData name="Genaro Troiano" userId="f71c3b0e-ed33-4c9f-9f1b-24896d284439" providerId="ADAL" clId="{03346C4B-EDB1-46E9-AAAA-7187216C04DB}" dt="2021-06-15T12:39:16.284" v="15286" actId="478"/>
          <ac:cxnSpMkLst>
            <pc:docMk/>
            <pc:sldMk cId="2573021638" sldId="3327"/>
            <ac:cxnSpMk id="42" creationId="{82B8001B-3FA6-44B5-B08F-5AC3B61A3006}"/>
          </ac:cxnSpMkLst>
        </pc:cxnChg>
        <pc:cxnChg chg="del mod">
          <ac:chgData name="Genaro Troiano" userId="f71c3b0e-ed33-4c9f-9f1b-24896d284439" providerId="ADAL" clId="{03346C4B-EDB1-46E9-AAAA-7187216C04DB}" dt="2021-06-15T12:39:13.707" v="15285" actId="478"/>
          <ac:cxnSpMkLst>
            <pc:docMk/>
            <pc:sldMk cId="2573021638" sldId="3327"/>
            <ac:cxnSpMk id="113" creationId="{AF799A80-A51B-4729-A022-01B024F154CA}"/>
          </ac:cxnSpMkLst>
        </pc:cxnChg>
        <pc:cxnChg chg="del mod">
          <ac:chgData name="Genaro Troiano" userId="f71c3b0e-ed33-4c9f-9f1b-24896d284439" providerId="ADAL" clId="{03346C4B-EDB1-46E9-AAAA-7187216C04DB}" dt="2021-06-15T12:39:13.707" v="15285" actId="478"/>
          <ac:cxnSpMkLst>
            <pc:docMk/>
            <pc:sldMk cId="2573021638" sldId="3327"/>
            <ac:cxnSpMk id="114" creationId="{FCC2726E-F40C-4C27-9936-F941FDAFB793}"/>
          </ac:cxnSpMkLst>
        </pc:cxnChg>
        <pc:cxnChg chg="del mod">
          <ac:chgData name="Genaro Troiano" userId="f71c3b0e-ed33-4c9f-9f1b-24896d284439" providerId="ADAL" clId="{03346C4B-EDB1-46E9-AAAA-7187216C04DB}" dt="2021-06-15T12:39:13.707" v="15285" actId="478"/>
          <ac:cxnSpMkLst>
            <pc:docMk/>
            <pc:sldMk cId="2573021638" sldId="3327"/>
            <ac:cxnSpMk id="115" creationId="{0087BC15-01B7-4EDE-B37E-E498C1C807BB}"/>
          </ac:cxnSpMkLst>
        </pc:cxnChg>
        <pc:cxnChg chg="del mod">
          <ac:chgData name="Genaro Troiano" userId="f71c3b0e-ed33-4c9f-9f1b-24896d284439" providerId="ADAL" clId="{03346C4B-EDB1-46E9-AAAA-7187216C04DB}" dt="2021-06-15T12:39:13.707" v="15285" actId="478"/>
          <ac:cxnSpMkLst>
            <pc:docMk/>
            <pc:sldMk cId="2573021638" sldId="3327"/>
            <ac:cxnSpMk id="116" creationId="{E75F41CB-F545-4092-9AA8-B5420E1FE071}"/>
          </ac:cxnSpMkLst>
        </pc:cxnChg>
        <pc:cxnChg chg="del">
          <ac:chgData name="Genaro Troiano" userId="f71c3b0e-ed33-4c9f-9f1b-24896d284439" providerId="ADAL" clId="{03346C4B-EDB1-46E9-AAAA-7187216C04DB}" dt="2021-06-15T12:39:13.707" v="15285" actId="478"/>
          <ac:cxnSpMkLst>
            <pc:docMk/>
            <pc:sldMk cId="2573021638" sldId="3327"/>
            <ac:cxnSpMk id="117" creationId="{15FFA55E-E7EF-49D4-8F98-0AC351F4E16A}"/>
          </ac:cxnSpMkLst>
        </pc:cxnChg>
        <pc:cxnChg chg="del mod">
          <ac:chgData name="Genaro Troiano" userId="f71c3b0e-ed33-4c9f-9f1b-24896d284439" providerId="ADAL" clId="{03346C4B-EDB1-46E9-AAAA-7187216C04DB}" dt="2021-06-15T12:39:13.707" v="15285" actId="478"/>
          <ac:cxnSpMkLst>
            <pc:docMk/>
            <pc:sldMk cId="2573021638" sldId="3327"/>
            <ac:cxnSpMk id="119" creationId="{3B49D96A-4CE9-45BF-AE74-7436A8DEFA67}"/>
          </ac:cxnSpMkLst>
        </pc:cxnChg>
        <pc:cxnChg chg="del mod">
          <ac:chgData name="Genaro Troiano" userId="f71c3b0e-ed33-4c9f-9f1b-24896d284439" providerId="ADAL" clId="{03346C4B-EDB1-46E9-AAAA-7187216C04DB}" dt="2021-06-15T12:39:13.707" v="15285" actId="478"/>
          <ac:cxnSpMkLst>
            <pc:docMk/>
            <pc:sldMk cId="2573021638" sldId="3327"/>
            <ac:cxnSpMk id="121" creationId="{D733C624-F987-48FA-92AB-02729C14F492}"/>
          </ac:cxnSpMkLst>
        </pc:cxnChg>
        <pc:cxnChg chg="del mod">
          <ac:chgData name="Genaro Troiano" userId="f71c3b0e-ed33-4c9f-9f1b-24896d284439" providerId="ADAL" clId="{03346C4B-EDB1-46E9-AAAA-7187216C04DB}" dt="2021-06-15T12:39:13.707" v="15285" actId="478"/>
          <ac:cxnSpMkLst>
            <pc:docMk/>
            <pc:sldMk cId="2573021638" sldId="3327"/>
            <ac:cxnSpMk id="122" creationId="{ECCF3C49-038C-4A0F-8800-D33E3CB93D22}"/>
          </ac:cxnSpMkLst>
        </pc:cxnChg>
        <pc:cxnChg chg="del mod">
          <ac:chgData name="Genaro Troiano" userId="f71c3b0e-ed33-4c9f-9f1b-24896d284439" providerId="ADAL" clId="{03346C4B-EDB1-46E9-AAAA-7187216C04DB}" dt="2021-06-15T12:39:13.707" v="15285" actId="478"/>
          <ac:cxnSpMkLst>
            <pc:docMk/>
            <pc:sldMk cId="2573021638" sldId="3327"/>
            <ac:cxnSpMk id="123" creationId="{4F002FEA-0A0A-4002-83EF-1DF242311DCE}"/>
          </ac:cxnSpMkLst>
        </pc:cxnChg>
        <pc:cxnChg chg="mod">
          <ac:chgData name="Genaro Troiano" userId="f71c3b0e-ed33-4c9f-9f1b-24896d284439" providerId="ADAL" clId="{03346C4B-EDB1-46E9-AAAA-7187216C04DB}" dt="2021-06-15T17:21:06.961" v="19955" actId="14100"/>
          <ac:cxnSpMkLst>
            <pc:docMk/>
            <pc:sldMk cId="2573021638" sldId="3327"/>
            <ac:cxnSpMk id="136" creationId="{0327750B-A0E7-477A-A8A2-23BBD64BF2F9}"/>
          </ac:cxnSpMkLst>
        </pc:cxnChg>
        <pc:cxnChg chg="del mod">
          <ac:chgData name="Genaro Troiano" userId="f71c3b0e-ed33-4c9f-9f1b-24896d284439" providerId="ADAL" clId="{03346C4B-EDB1-46E9-AAAA-7187216C04DB}" dt="2021-06-15T12:39:23.723" v="15288" actId="478"/>
          <ac:cxnSpMkLst>
            <pc:docMk/>
            <pc:sldMk cId="2573021638" sldId="3327"/>
            <ac:cxnSpMk id="137" creationId="{35E2EE20-B935-4DE3-9D05-F835072B4F89}"/>
          </ac:cxnSpMkLst>
        </pc:cxnChg>
        <pc:cxnChg chg="mod">
          <ac:chgData name="Genaro Troiano" userId="f71c3b0e-ed33-4c9f-9f1b-24896d284439" providerId="ADAL" clId="{03346C4B-EDB1-46E9-AAAA-7187216C04DB}" dt="2021-06-15T17:21:02.857" v="19954" actId="1036"/>
          <ac:cxnSpMkLst>
            <pc:docMk/>
            <pc:sldMk cId="2573021638" sldId="3327"/>
            <ac:cxnSpMk id="138" creationId="{15FBA95B-5DA9-4CFF-98F2-035B45582141}"/>
          </ac:cxnSpMkLst>
        </pc:cxnChg>
        <pc:cxnChg chg="mod">
          <ac:chgData name="Genaro Troiano" userId="f71c3b0e-ed33-4c9f-9f1b-24896d284439" providerId="ADAL" clId="{03346C4B-EDB1-46E9-AAAA-7187216C04DB}" dt="2021-06-15T17:21:02.857" v="19954" actId="1036"/>
          <ac:cxnSpMkLst>
            <pc:docMk/>
            <pc:sldMk cId="2573021638" sldId="3327"/>
            <ac:cxnSpMk id="139" creationId="{52B95F71-911C-42AB-B1CB-5D3EABCF46D1}"/>
          </ac:cxnSpMkLst>
        </pc:cxnChg>
        <pc:cxnChg chg="mod">
          <ac:chgData name="Genaro Troiano" userId="f71c3b0e-ed33-4c9f-9f1b-24896d284439" providerId="ADAL" clId="{03346C4B-EDB1-46E9-AAAA-7187216C04DB}" dt="2021-06-15T13:58:57.406" v="17721" actId="1037"/>
          <ac:cxnSpMkLst>
            <pc:docMk/>
            <pc:sldMk cId="2573021638" sldId="3327"/>
            <ac:cxnSpMk id="140" creationId="{35B1856D-13A7-48E8-8805-D9696C07EA6F}"/>
          </ac:cxnSpMkLst>
        </pc:cxnChg>
        <pc:cxnChg chg="mod">
          <ac:chgData name="Genaro Troiano" userId="f71c3b0e-ed33-4c9f-9f1b-24896d284439" providerId="ADAL" clId="{03346C4B-EDB1-46E9-AAAA-7187216C04DB}" dt="2021-06-15T13:59:07.189" v="17756" actId="1037"/>
          <ac:cxnSpMkLst>
            <pc:docMk/>
            <pc:sldMk cId="2573021638" sldId="3327"/>
            <ac:cxnSpMk id="141" creationId="{8AE3F0B0-FFB5-4F9F-8E31-4337BD71669A}"/>
          </ac:cxnSpMkLst>
        </pc:cxnChg>
        <pc:cxnChg chg="mod">
          <ac:chgData name="Genaro Troiano" userId="f71c3b0e-ed33-4c9f-9f1b-24896d284439" providerId="ADAL" clId="{03346C4B-EDB1-46E9-AAAA-7187216C04DB}" dt="2021-06-15T13:58:57.406" v="17721" actId="1037"/>
          <ac:cxnSpMkLst>
            <pc:docMk/>
            <pc:sldMk cId="2573021638" sldId="3327"/>
            <ac:cxnSpMk id="144" creationId="{9559418A-8351-4AA4-8EA4-3FE951A3AAAD}"/>
          </ac:cxnSpMkLst>
        </pc:cxnChg>
        <pc:cxnChg chg="mod">
          <ac:chgData name="Genaro Troiano" userId="f71c3b0e-ed33-4c9f-9f1b-24896d284439" providerId="ADAL" clId="{03346C4B-EDB1-46E9-AAAA-7187216C04DB}" dt="2021-06-15T13:53:53.919" v="17366" actId="1038"/>
          <ac:cxnSpMkLst>
            <pc:docMk/>
            <pc:sldMk cId="2573021638" sldId="3327"/>
            <ac:cxnSpMk id="147" creationId="{0439ECA7-C0BD-4A40-9103-E1BADB2FF94F}"/>
          </ac:cxnSpMkLst>
        </pc:cxnChg>
        <pc:cxnChg chg="mod">
          <ac:chgData name="Genaro Troiano" userId="f71c3b0e-ed33-4c9f-9f1b-24896d284439" providerId="ADAL" clId="{03346C4B-EDB1-46E9-AAAA-7187216C04DB}" dt="2021-06-15T13:53:53.919" v="17366" actId="1038"/>
          <ac:cxnSpMkLst>
            <pc:docMk/>
            <pc:sldMk cId="2573021638" sldId="3327"/>
            <ac:cxnSpMk id="158" creationId="{3A6252D7-9DBB-4F11-AC4B-103CE2C5991E}"/>
          </ac:cxnSpMkLst>
        </pc:cxnChg>
        <pc:cxnChg chg="mod">
          <ac:chgData name="Genaro Troiano" userId="f71c3b0e-ed33-4c9f-9f1b-24896d284439" providerId="ADAL" clId="{03346C4B-EDB1-46E9-AAAA-7187216C04DB}" dt="2021-06-15T13:59:07.189" v="17756" actId="1037"/>
          <ac:cxnSpMkLst>
            <pc:docMk/>
            <pc:sldMk cId="2573021638" sldId="3327"/>
            <ac:cxnSpMk id="161" creationId="{07D6EEF6-8A92-4D2E-A0D3-CDAC181879C4}"/>
          </ac:cxnSpMkLst>
        </pc:cxnChg>
        <pc:cxnChg chg="mod">
          <ac:chgData name="Genaro Troiano" userId="f71c3b0e-ed33-4c9f-9f1b-24896d284439" providerId="ADAL" clId="{03346C4B-EDB1-46E9-AAAA-7187216C04DB}" dt="2021-06-15T13:59:17.925" v="17789" actId="1037"/>
          <ac:cxnSpMkLst>
            <pc:docMk/>
            <pc:sldMk cId="2573021638" sldId="3327"/>
            <ac:cxnSpMk id="164" creationId="{12C426B4-23EF-4FB7-BBB1-8066157AF623}"/>
          </ac:cxnSpMkLst>
        </pc:cxnChg>
        <pc:cxnChg chg="mod">
          <ac:chgData name="Genaro Troiano" userId="f71c3b0e-ed33-4c9f-9f1b-24896d284439" providerId="ADAL" clId="{03346C4B-EDB1-46E9-AAAA-7187216C04DB}" dt="2021-06-15T13:59:17.925" v="17789" actId="1037"/>
          <ac:cxnSpMkLst>
            <pc:docMk/>
            <pc:sldMk cId="2573021638" sldId="3327"/>
            <ac:cxnSpMk id="167" creationId="{FD94DB97-BC17-41CE-9FE5-1B213ACC08F5}"/>
          </ac:cxnSpMkLst>
        </pc:cxnChg>
        <pc:cxnChg chg="mod">
          <ac:chgData name="Genaro Troiano" userId="f71c3b0e-ed33-4c9f-9f1b-24896d284439" providerId="ADAL" clId="{03346C4B-EDB1-46E9-AAAA-7187216C04DB}" dt="2021-06-15T14:34:02.144" v="18676" actId="1076"/>
          <ac:cxnSpMkLst>
            <pc:docMk/>
            <pc:sldMk cId="2573021638" sldId="3327"/>
            <ac:cxnSpMk id="172" creationId="{461256CA-BF9B-4C6B-A038-95B0FD236F7F}"/>
          </ac:cxnSpMkLst>
        </pc:cxnChg>
        <pc:cxnChg chg="mod">
          <ac:chgData name="Genaro Troiano" userId="f71c3b0e-ed33-4c9f-9f1b-24896d284439" providerId="ADAL" clId="{03346C4B-EDB1-46E9-AAAA-7187216C04DB}" dt="2021-06-15T13:59:17.925" v="17789" actId="1037"/>
          <ac:cxnSpMkLst>
            <pc:docMk/>
            <pc:sldMk cId="2573021638" sldId="3327"/>
            <ac:cxnSpMk id="175" creationId="{8F1FEC69-C608-4A3D-9818-22513BBF71A3}"/>
          </ac:cxnSpMkLst>
        </pc:cxnChg>
        <pc:cxnChg chg="mod">
          <ac:chgData name="Genaro Troiano" userId="f71c3b0e-ed33-4c9f-9f1b-24896d284439" providerId="ADAL" clId="{03346C4B-EDB1-46E9-AAAA-7187216C04DB}" dt="2021-06-15T13:59:17.925" v="17789" actId="1037"/>
          <ac:cxnSpMkLst>
            <pc:docMk/>
            <pc:sldMk cId="2573021638" sldId="3327"/>
            <ac:cxnSpMk id="178" creationId="{8FAA478F-59AF-40DC-B06D-2BC3B0FBC506}"/>
          </ac:cxnSpMkLst>
        </pc:cxnChg>
        <pc:cxnChg chg="mod">
          <ac:chgData name="Genaro Troiano" userId="f71c3b0e-ed33-4c9f-9f1b-24896d284439" providerId="ADAL" clId="{03346C4B-EDB1-46E9-AAAA-7187216C04DB}" dt="2021-06-15T13:59:17.925" v="17789" actId="1037"/>
          <ac:cxnSpMkLst>
            <pc:docMk/>
            <pc:sldMk cId="2573021638" sldId="3327"/>
            <ac:cxnSpMk id="181" creationId="{4A50F760-59CF-48EE-92C3-EEA3BE4BBB51}"/>
          </ac:cxnSpMkLst>
        </pc:cxnChg>
        <pc:cxnChg chg="del mod">
          <ac:chgData name="Genaro Troiano" userId="f71c3b0e-ed33-4c9f-9f1b-24896d284439" providerId="ADAL" clId="{03346C4B-EDB1-46E9-AAAA-7187216C04DB}" dt="2021-06-15T12:39:13.707" v="15285" actId="478"/>
          <ac:cxnSpMkLst>
            <pc:docMk/>
            <pc:sldMk cId="2573021638" sldId="3327"/>
            <ac:cxnSpMk id="192" creationId="{10479607-2DD0-4AC2-85E5-5F913EE95DEA}"/>
          </ac:cxnSpMkLst>
        </pc:cxnChg>
        <pc:cxnChg chg="del mod">
          <ac:chgData name="Genaro Troiano" userId="f71c3b0e-ed33-4c9f-9f1b-24896d284439" providerId="ADAL" clId="{03346C4B-EDB1-46E9-AAAA-7187216C04DB}" dt="2021-06-15T12:39:13.707" v="15285" actId="478"/>
          <ac:cxnSpMkLst>
            <pc:docMk/>
            <pc:sldMk cId="2573021638" sldId="3327"/>
            <ac:cxnSpMk id="244" creationId="{15E501BA-953F-4564-A37A-5D0B32F0A151}"/>
          </ac:cxnSpMkLst>
        </pc:cxnChg>
        <pc:cxnChg chg="del mod">
          <ac:chgData name="Genaro Troiano" userId="f71c3b0e-ed33-4c9f-9f1b-24896d284439" providerId="ADAL" clId="{03346C4B-EDB1-46E9-AAAA-7187216C04DB}" dt="2021-06-15T12:39:13.707" v="15285" actId="478"/>
          <ac:cxnSpMkLst>
            <pc:docMk/>
            <pc:sldMk cId="2573021638" sldId="3327"/>
            <ac:cxnSpMk id="260" creationId="{FB5A0606-2EF2-4FCB-B18D-012EA834B36D}"/>
          </ac:cxnSpMkLst>
        </pc:cxnChg>
        <pc:cxnChg chg="mod">
          <ac:chgData name="Genaro Troiano" userId="f71c3b0e-ed33-4c9f-9f1b-24896d284439" providerId="ADAL" clId="{03346C4B-EDB1-46E9-AAAA-7187216C04DB}" dt="2021-06-15T13:59:07.189" v="17756" actId="1037"/>
          <ac:cxnSpMkLst>
            <pc:docMk/>
            <pc:sldMk cId="2573021638" sldId="3327"/>
            <ac:cxnSpMk id="318" creationId="{4209DE16-05BE-4719-BEB3-D80B237D63B8}"/>
          </ac:cxnSpMkLst>
        </pc:cxnChg>
        <pc:cxnChg chg="mod">
          <ac:chgData name="Genaro Troiano" userId="f71c3b0e-ed33-4c9f-9f1b-24896d284439" providerId="ADAL" clId="{03346C4B-EDB1-46E9-AAAA-7187216C04DB}" dt="2021-06-15T12:45:39.690" v="15810" actId="478"/>
          <ac:cxnSpMkLst>
            <pc:docMk/>
            <pc:sldMk cId="2573021638" sldId="3327"/>
            <ac:cxnSpMk id="360" creationId="{8778CBBC-11B3-4560-961D-F5D01392EE8C}"/>
          </ac:cxnSpMkLst>
        </pc:cxnChg>
        <pc:cxnChg chg="mod">
          <ac:chgData name="Genaro Troiano" userId="f71c3b0e-ed33-4c9f-9f1b-24896d284439" providerId="ADAL" clId="{03346C4B-EDB1-46E9-AAAA-7187216C04DB}" dt="2021-06-15T12:45:58.706" v="15838" actId="478"/>
          <ac:cxnSpMkLst>
            <pc:docMk/>
            <pc:sldMk cId="2573021638" sldId="3327"/>
            <ac:cxnSpMk id="379" creationId="{B16FAA6B-D849-494C-A8A0-A96DF31FCFF8}"/>
          </ac:cxnSpMkLst>
        </pc:cxnChg>
        <pc:cxnChg chg="mod">
          <ac:chgData name="Genaro Troiano" userId="f71c3b0e-ed33-4c9f-9f1b-24896d284439" providerId="ADAL" clId="{03346C4B-EDB1-46E9-AAAA-7187216C04DB}" dt="2021-06-15T12:47:00.319" v="15858" actId="478"/>
          <ac:cxnSpMkLst>
            <pc:docMk/>
            <pc:sldMk cId="2573021638" sldId="3327"/>
            <ac:cxnSpMk id="390" creationId="{C422945B-B272-461D-A8FB-BF89CE6BF28E}"/>
          </ac:cxnSpMkLst>
        </pc:cxnChg>
        <pc:cxnChg chg="del mod">
          <ac:chgData name="Genaro Troiano" userId="f71c3b0e-ed33-4c9f-9f1b-24896d284439" providerId="ADAL" clId="{03346C4B-EDB1-46E9-AAAA-7187216C04DB}" dt="2021-06-15T12:57:29.582" v="16326" actId="478"/>
          <ac:cxnSpMkLst>
            <pc:docMk/>
            <pc:sldMk cId="2573021638" sldId="3327"/>
            <ac:cxnSpMk id="430" creationId="{0EA3CD4F-2FA7-493D-A6D5-849AAF27EC7F}"/>
          </ac:cxnSpMkLst>
        </pc:cxnChg>
        <pc:cxnChg chg="mod">
          <ac:chgData name="Genaro Troiano" userId="f71c3b0e-ed33-4c9f-9f1b-24896d284439" providerId="ADAL" clId="{03346C4B-EDB1-46E9-AAAA-7187216C04DB}" dt="2021-06-15T13:59:17.925" v="17789" actId="1037"/>
          <ac:cxnSpMkLst>
            <pc:docMk/>
            <pc:sldMk cId="2573021638" sldId="3327"/>
            <ac:cxnSpMk id="454" creationId="{3F8CD370-6635-42C6-9675-8792D4D88133}"/>
          </ac:cxnSpMkLst>
        </pc:cxnChg>
        <pc:cxnChg chg="mod">
          <ac:chgData name="Genaro Troiano" userId="f71c3b0e-ed33-4c9f-9f1b-24896d284439" providerId="ADAL" clId="{03346C4B-EDB1-46E9-AAAA-7187216C04DB}" dt="2021-06-15T12:45:30.663" v="15806"/>
          <ac:cxnSpMkLst>
            <pc:docMk/>
            <pc:sldMk cId="2573021638" sldId="3327"/>
            <ac:cxnSpMk id="456" creationId="{6F6C126E-DABF-45EF-82B2-480B249101CB}"/>
          </ac:cxnSpMkLst>
        </pc:cxnChg>
        <pc:cxnChg chg="mod">
          <ac:chgData name="Genaro Troiano" userId="f71c3b0e-ed33-4c9f-9f1b-24896d284439" providerId="ADAL" clId="{03346C4B-EDB1-46E9-AAAA-7187216C04DB}" dt="2021-06-15T13:59:17.925" v="17789" actId="1037"/>
          <ac:cxnSpMkLst>
            <pc:docMk/>
            <pc:sldMk cId="2573021638" sldId="3327"/>
            <ac:cxnSpMk id="462" creationId="{745F115F-9B0A-43D7-B52B-D692BCEE12AA}"/>
          </ac:cxnSpMkLst>
        </pc:cxnChg>
        <pc:cxnChg chg="mod">
          <ac:chgData name="Genaro Troiano" userId="f71c3b0e-ed33-4c9f-9f1b-24896d284439" providerId="ADAL" clId="{03346C4B-EDB1-46E9-AAAA-7187216C04DB}" dt="2021-06-15T12:46:01.576" v="15839"/>
          <ac:cxnSpMkLst>
            <pc:docMk/>
            <pc:sldMk cId="2573021638" sldId="3327"/>
            <ac:cxnSpMk id="472" creationId="{099C4FA6-8987-4447-9195-C13D4C616F7E}"/>
          </ac:cxnSpMkLst>
        </pc:cxnChg>
        <pc:cxnChg chg="mod">
          <ac:chgData name="Genaro Troiano" userId="f71c3b0e-ed33-4c9f-9f1b-24896d284439" providerId="ADAL" clId="{03346C4B-EDB1-46E9-AAAA-7187216C04DB}" dt="2021-06-15T12:46:52.815" v="15854"/>
          <ac:cxnSpMkLst>
            <pc:docMk/>
            <pc:sldMk cId="2573021638" sldId="3327"/>
            <ac:cxnSpMk id="487" creationId="{2DFFFB4E-F3A1-47FB-9409-CFC86F9DB2BF}"/>
          </ac:cxnSpMkLst>
        </pc:cxnChg>
        <pc:cxnChg chg="mod">
          <ac:chgData name="Genaro Troiano" userId="f71c3b0e-ed33-4c9f-9f1b-24896d284439" providerId="ADAL" clId="{03346C4B-EDB1-46E9-AAAA-7187216C04DB}" dt="2021-06-15T12:55:06.558" v="16253"/>
          <ac:cxnSpMkLst>
            <pc:docMk/>
            <pc:sldMk cId="2573021638" sldId="3327"/>
            <ac:cxnSpMk id="522" creationId="{8DF206F0-1169-44B2-93C1-325591BC5B36}"/>
          </ac:cxnSpMkLst>
        </pc:cxnChg>
        <pc:cxnChg chg="del mod">
          <ac:chgData name="Genaro Troiano" userId="f71c3b0e-ed33-4c9f-9f1b-24896d284439" providerId="ADAL" clId="{03346C4B-EDB1-46E9-AAAA-7187216C04DB}" dt="2021-06-15T12:39:13.707" v="15285" actId="478"/>
          <ac:cxnSpMkLst>
            <pc:docMk/>
            <pc:sldMk cId="2573021638" sldId="3327"/>
            <ac:cxnSpMk id="527" creationId="{EFF52529-1A6F-4403-AA24-006B5859C6B8}"/>
          </ac:cxnSpMkLst>
        </pc:cxnChg>
        <pc:cxnChg chg="mod">
          <ac:chgData name="Genaro Troiano" userId="f71c3b0e-ed33-4c9f-9f1b-24896d284439" providerId="ADAL" clId="{03346C4B-EDB1-46E9-AAAA-7187216C04DB}" dt="2021-06-15T12:56:00.965" v="16264"/>
          <ac:cxnSpMkLst>
            <pc:docMk/>
            <pc:sldMk cId="2573021638" sldId="3327"/>
            <ac:cxnSpMk id="536" creationId="{676006B9-4792-46C5-8AD3-6DFFD00A0585}"/>
          </ac:cxnSpMkLst>
        </pc:cxnChg>
        <pc:cxnChg chg="del mod">
          <ac:chgData name="Genaro Troiano" userId="f71c3b0e-ed33-4c9f-9f1b-24896d284439" providerId="ADAL" clId="{03346C4B-EDB1-46E9-AAAA-7187216C04DB}" dt="2021-06-15T13:55:55.351" v="17410" actId="478"/>
          <ac:cxnSpMkLst>
            <pc:docMk/>
            <pc:sldMk cId="2573021638" sldId="3327"/>
            <ac:cxnSpMk id="558" creationId="{A0D60465-F1C9-4BC5-8711-B20F3C1D6680}"/>
          </ac:cxnSpMkLst>
        </pc:cxnChg>
        <pc:cxnChg chg="add del mod">
          <ac:chgData name="Genaro Troiano" userId="f71c3b0e-ed33-4c9f-9f1b-24896d284439" providerId="ADAL" clId="{03346C4B-EDB1-46E9-AAAA-7187216C04DB}" dt="2021-06-15T14:33:11.316" v="18652" actId="478"/>
          <ac:cxnSpMkLst>
            <pc:docMk/>
            <pc:sldMk cId="2573021638" sldId="3327"/>
            <ac:cxnSpMk id="559" creationId="{13795A58-2CEC-4C46-B028-DA5F85B922BF}"/>
          </ac:cxnSpMkLst>
        </pc:cxnChg>
        <pc:cxnChg chg="mod">
          <ac:chgData name="Genaro Troiano" userId="f71c3b0e-ed33-4c9f-9f1b-24896d284439" providerId="ADAL" clId="{03346C4B-EDB1-46E9-AAAA-7187216C04DB}" dt="2021-06-15T13:59:47.015" v="17819"/>
          <ac:cxnSpMkLst>
            <pc:docMk/>
            <pc:sldMk cId="2573021638" sldId="3327"/>
            <ac:cxnSpMk id="564" creationId="{2D9E8982-E8AB-4792-BB06-24A360222749}"/>
          </ac:cxnSpMkLst>
        </pc:cxnChg>
        <pc:cxnChg chg="mod">
          <ac:chgData name="Genaro Troiano" userId="f71c3b0e-ed33-4c9f-9f1b-24896d284439" providerId="ADAL" clId="{03346C4B-EDB1-46E9-AAAA-7187216C04DB}" dt="2021-06-15T14:29:19.632" v="18542" actId="1037"/>
          <ac:cxnSpMkLst>
            <pc:docMk/>
            <pc:sldMk cId="2573021638" sldId="3327"/>
            <ac:cxnSpMk id="567" creationId="{BF85F5A3-EE83-4347-906F-CDE88D6125FB}"/>
          </ac:cxnSpMkLst>
        </pc:cxnChg>
        <pc:cxnChg chg="mod">
          <ac:chgData name="Genaro Troiano" userId="f71c3b0e-ed33-4c9f-9f1b-24896d284439" providerId="ADAL" clId="{03346C4B-EDB1-46E9-AAAA-7187216C04DB}" dt="2021-06-15T14:02:37.453" v="18113" actId="165"/>
          <ac:cxnSpMkLst>
            <pc:docMk/>
            <pc:sldMk cId="2573021638" sldId="3327"/>
            <ac:cxnSpMk id="572" creationId="{8D6CD829-AE0E-49A0-8440-A20D9C843257}"/>
          </ac:cxnSpMkLst>
        </pc:cxnChg>
        <pc:cxnChg chg="mod">
          <ac:chgData name="Genaro Troiano" userId="f71c3b0e-ed33-4c9f-9f1b-24896d284439" providerId="ADAL" clId="{03346C4B-EDB1-46E9-AAAA-7187216C04DB}" dt="2021-06-15T13:59:47.015" v="17819"/>
          <ac:cxnSpMkLst>
            <pc:docMk/>
            <pc:sldMk cId="2573021638" sldId="3327"/>
            <ac:cxnSpMk id="576" creationId="{060D33AC-FFCA-45A6-ACA7-0C01BD16E1AB}"/>
          </ac:cxnSpMkLst>
        </pc:cxnChg>
        <pc:cxnChg chg="mod">
          <ac:chgData name="Genaro Troiano" userId="f71c3b0e-ed33-4c9f-9f1b-24896d284439" providerId="ADAL" clId="{03346C4B-EDB1-46E9-AAAA-7187216C04DB}" dt="2021-06-15T14:04:04.252" v="18120" actId="478"/>
          <ac:cxnSpMkLst>
            <pc:docMk/>
            <pc:sldMk cId="2573021638" sldId="3327"/>
            <ac:cxnSpMk id="583" creationId="{4EA908AB-7B86-4635-AAFB-1092A55B9E79}"/>
          </ac:cxnSpMkLst>
        </pc:cxnChg>
        <pc:cxnChg chg="del mod">
          <ac:chgData name="Genaro Troiano" userId="f71c3b0e-ed33-4c9f-9f1b-24896d284439" providerId="ADAL" clId="{03346C4B-EDB1-46E9-AAAA-7187216C04DB}" dt="2021-06-15T13:55:54.050" v="17409" actId="478"/>
          <ac:cxnSpMkLst>
            <pc:docMk/>
            <pc:sldMk cId="2573021638" sldId="3327"/>
            <ac:cxnSpMk id="588" creationId="{3ED46047-21A2-48D0-BD39-415542DF3FC0}"/>
          </ac:cxnSpMkLst>
        </pc:cxnChg>
        <pc:cxnChg chg="add mod">
          <ac:chgData name="Genaro Troiano" userId="f71c3b0e-ed33-4c9f-9f1b-24896d284439" providerId="ADAL" clId="{03346C4B-EDB1-46E9-AAAA-7187216C04DB}" dt="2021-06-15T14:15:27.500" v="18270" actId="1037"/>
          <ac:cxnSpMkLst>
            <pc:docMk/>
            <pc:sldMk cId="2573021638" sldId="3327"/>
            <ac:cxnSpMk id="589" creationId="{C4407D55-E4F4-4576-9FC9-E5B9FDF5F10D}"/>
          </ac:cxnSpMkLst>
        </pc:cxnChg>
        <pc:cxnChg chg="mod">
          <ac:chgData name="Genaro Troiano" userId="f71c3b0e-ed33-4c9f-9f1b-24896d284439" providerId="ADAL" clId="{03346C4B-EDB1-46E9-AAAA-7187216C04DB}" dt="2021-06-15T14:15:37.778" v="18277" actId="1037"/>
          <ac:cxnSpMkLst>
            <pc:docMk/>
            <pc:sldMk cId="2573021638" sldId="3327"/>
            <ac:cxnSpMk id="591" creationId="{6003D9DE-3572-4E18-BD74-2552C8344169}"/>
          </ac:cxnSpMkLst>
        </pc:cxnChg>
        <pc:cxnChg chg="mod">
          <ac:chgData name="Genaro Troiano" userId="f71c3b0e-ed33-4c9f-9f1b-24896d284439" providerId="ADAL" clId="{03346C4B-EDB1-46E9-AAAA-7187216C04DB}" dt="2021-06-15T14:04:52.592" v="18131" actId="478"/>
          <ac:cxnSpMkLst>
            <pc:docMk/>
            <pc:sldMk cId="2573021638" sldId="3327"/>
            <ac:cxnSpMk id="596" creationId="{C58E0C22-3290-4F56-8F2C-792106500DA8}"/>
          </ac:cxnSpMkLst>
        </pc:cxnChg>
        <pc:cxnChg chg="mod">
          <ac:chgData name="Genaro Troiano" userId="f71c3b0e-ed33-4c9f-9f1b-24896d284439" providerId="ADAL" clId="{03346C4B-EDB1-46E9-AAAA-7187216C04DB}" dt="2021-06-15T14:05:46.376" v="18132" actId="478"/>
          <ac:cxnSpMkLst>
            <pc:docMk/>
            <pc:sldMk cId="2573021638" sldId="3327"/>
            <ac:cxnSpMk id="601" creationId="{6D7ABE86-5640-4474-B4E7-87765DE00376}"/>
          </ac:cxnSpMkLst>
        </pc:cxnChg>
        <pc:cxnChg chg="mod">
          <ac:chgData name="Genaro Troiano" userId="f71c3b0e-ed33-4c9f-9f1b-24896d284439" providerId="ADAL" clId="{03346C4B-EDB1-46E9-AAAA-7187216C04DB}" dt="2021-06-15T13:59:47.015" v="17819"/>
          <ac:cxnSpMkLst>
            <pc:docMk/>
            <pc:sldMk cId="2573021638" sldId="3327"/>
            <ac:cxnSpMk id="614" creationId="{F47729F3-C813-4ADC-8573-6F86DC037F3B}"/>
          </ac:cxnSpMkLst>
        </pc:cxnChg>
        <pc:cxnChg chg="mod">
          <ac:chgData name="Genaro Troiano" userId="f71c3b0e-ed33-4c9f-9f1b-24896d284439" providerId="ADAL" clId="{03346C4B-EDB1-46E9-AAAA-7187216C04DB}" dt="2021-06-15T14:15:37.778" v="18277" actId="1037"/>
          <ac:cxnSpMkLst>
            <pc:docMk/>
            <pc:sldMk cId="2573021638" sldId="3327"/>
            <ac:cxnSpMk id="617" creationId="{307D744F-3CEF-4005-B872-8DD3EDE5A097}"/>
          </ac:cxnSpMkLst>
        </pc:cxnChg>
        <pc:cxnChg chg="mod">
          <ac:chgData name="Genaro Troiano" userId="f71c3b0e-ed33-4c9f-9f1b-24896d284439" providerId="ADAL" clId="{03346C4B-EDB1-46E9-AAAA-7187216C04DB}" dt="2021-06-15T14:15:37.778" v="18277" actId="1037"/>
          <ac:cxnSpMkLst>
            <pc:docMk/>
            <pc:sldMk cId="2573021638" sldId="3327"/>
            <ac:cxnSpMk id="620" creationId="{9552188A-B14B-4804-A62A-87E9FE4DA4DC}"/>
          </ac:cxnSpMkLst>
        </pc:cxnChg>
        <pc:cxnChg chg="mod">
          <ac:chgData name="Genaro Troiano" userId="f71c3b0e-ed33-4c9f-9f1b-24896d284439" providerId="ADAL" clId="{03346C4B-EDB1-46E9-AAAA-7187216C04DB}" dt="2021-06-15T13:59:47.015" v="17819"/>
          <ac:cxnSpMkLst>
            <pc:docMk/>
            <pc:sldMk cId="2573021638" sldId="3327"/>
            <ac:cxnSpMk id="621" creationId="{52ED9DEF-DFAE-45DF-B36D-45E158B52EEE}"/>
          </ac:cxnSpMkLst>
        </pc:cxnChg>
        <pc:cxnChg chg="mod">
          <ac:chgData name="Genaro Troiano" userId="f71c3b0e-ed33-4c9f-9f1b-24896d284439" providerId="ADAL" clId="{03346C4B-EDB1-46E9-AAAA-7187216C04DB}" dt="2021-06-15T14:15:37.778" v="18277" actId="1037"/>
          <ac:cxnSpMkLst>
            <pc:docMk/>
            <pc:sldMk cId="2573021638" sldId="3327"/>
            <ac:cxnSpMk id="628" creationId="{B61125F4-FCD9-4163-95AC-701DB7DB3357}"/>
          </ac:cxnSpMkLst>
        </pc:cxnChg>
        <pc:cxnChg chg="add mod">
          <ac:chgData name="Genaro Troiano" userId="f71c3b0e-ed33-4c9f-9f1b-24896d284439" providerId="ADAL" clId="{03346C4B-EDB1-46E9-AAAA-7187216C04DB}" dt="2021-06-15T14:22:12.893" v="18404" actId="1036"/>
          <ac:cxnSpMkLst>
            <pc:docMk/>
            <pc:sldMk cId="2573021638" sldId="3327"/>
            <ac:cxnSpMk id="632" creationId="{5E1AFD65-C59E-4A4D-967B-752C3E1A40BB}"/>
          </ac:cxnSpMkLst>
        </pc:cxnChg>
        <pc:cxnChg chg="add mod">
          <ac:chgData name="Genaro Troiano" userId="f71c3b0e-ed33-4c9f-9f1b-24896d284439" providerId="ADAL" clId="{03346C4B-EDB1-46E9-AAAA-7187216C04DB}" dt="2021-06-15T14:22:12.893" v="18404" actId="1036"/>
          <ac:cxnSpMkLst>
            <pc:docMk/>
            <pc:sldMk cId="2573021638" sldId="3327"/>
            <ac:cxnSpMk id="633" creationId="{6D9EC16E-12F3-4A81-96E7-73226CF177BE}"/>
          </ac:cxnSpMkLst>
        </pc:cxnChg>
        <pc:cxnChg chg="add mod">
          <ac:chgData name="Genaro Troiano" userId="f71c3b0e-ed33-4c9f-9f1b-24896d284439" providerId="ADAL" clId="{03346C4B-EDB1-46E9-AAAA-7187216C04DB}" dt="2021-06-15T14:22:12.893" v="18404" actId="1036"/>
          <ac:cxnSpMkLst>
            <pc:docMk/>
            <pc:sldMk cId="2573021638" sldId="3327"/>
            <ac:cxnSpMk id="634" creationId="{71D900F7-86B8-4375-8EB1-4E349629EAE4}"/>
          </ac:cxnSpMkLst>
        </pc:cxnChg>
        <pc:cxnChg chg="mod">
          <ac:chgData name="Genaro Troiano" userId="f71c3b0e-ed33-4c9f-9f1b-24896d284439" providerId="ADAL" clId="{03346C4B-EDB1-46E9-AAAA-7187216C04DB}" dt="2021-06-15T13:59:47.015" v="17819"/>
          <ac:cxnSpMkLst>
            <pc:docMk/>
            <pc:sldMk cId="2573021638" sldId="3327"/>
            <ac:cxnSpMk id="659" creationId="{3CC3C147-9EDD-4DEE-9389-02F3489CD4EB}"/>
          </ac:cxnSpMkLst>
        </pc:cxnChg>
        <pc:cxnChg chg="mod">
          <ac:chgData name="Genaro Troiano" userId="f71c3b0e-ed33-4c9f-9f1b-24896d284439" providerId="ADAL" clId="{03346C4B-EDB1-46E9-AAAA-7187216C04DB}" dt="2021-06-15T12:55:15.297" v="16255" actId="478"/>
          <ac:cxnSpMkLst>
            <pc:docMk/>
            <pc:sldMk cId="2573021638" sldId="3327"/>
            <ac:cxnSpMk id="688" creationId="{A5C85247-27C1-4A2A-B69F-17F4A81CD9E7}"/>
          </ac:cxnSpMkLst>
        </pc:cxnChg>
        <pc:cxnChg chg="mod">
          <ac:chgData name="Genaro Troiano" userId="f71c3b0e-ed33-4c9f-9f1b-24896d284439" providerId="ADAL" clId="{03346C4B-EDB1-46E9-AAAA-7187216C04DB}" dt="2021-06-15T14:33:32.680" v="18653" actId="478"/>
          <ac:cxnSpMkLst>
            <pc:docMk/>
            <pc:sldMk cId="2573021638" sldId="3327"/>
            <ac:cxnSpMk id="693" creationId="{57AC7428-0499-446A-A66B-5B485B1957CE}"/>
          </ac:cxnSpMkLst>
        </pc:cxnChg>
        <pc:cxnChg chg="mod">
          <ac:chgData name="Genaro Troiano" userId="f71c3b0e-ed33-4c9f-9f1b-24896d284439" providerId="ADAL" clId="{03346C4B-EDB1-46E9-AAAA-7187216C04DB}" dt="2021-06-15T13:59:47.015" v="17819"/>
          <ac:cxnSpMkLst>
            <pc:docMk/>
            <pc:sldMk cId="2573021638" sldId="3327"/>
            <ac:cxnSpMk id="694" creationId="{4BFED5FC-E9CD-4597-8513-ECBA4F9A7658}"/>
          </ac:cxnSpMkLst>
        </pc:cxnChg>
        <pc:cxnChg chg="mod">
          <ac:chgData name="Genaro Troiano" userId="f71c3b0e-ed33-4c9f-9f1b-24896d284439" providerId="ADAL" clId="{03346C4B-EDB1-46E9-AAAA-7187216C04DB}" dt="2021-06-15T13:59:47.015" v="17819"/>
          <ac:cxnSpMkLst>
            <pc:docMk/>
            <pc:sldMk cId="2573021638" sldId="3327"/>
            <ac:cxnSpMk id="703" creationId="{6F1CE3EE-40EB-47A0-BDEC-C7B759377770}"/>
          </ac:cxnSpMkLst>
        </pc:cxnChg>
        <pc:cxnChg chg="mod">
          <ac:chgData name="Genaro Troiano" userId="f71c3b0e-ed33-4c9f-9f1b-24896d284439" providerId="ADAL" clId="{03346C4B-EDB1-46E9-AAAA-7187216C04DB}" dt="2021-06-15T13:59:47.015" v="17819"/>
          <ac:cxnSpMkLst>
            <pc:docMk/>
            <pc:sldMk cId="2573021638" sldId="3327"/>
            <ac:cxnSpMk id="711" creationId="{D7E55872-2467-4891-994F-3697172BA8FE}"/>
          </ac:cxnSpMkLst>
        </pc:cxnChg>
        <pc:cxnChg chg="mod">
          <ac:chgData name="Genaro Troiano" userId="f71c3b0e-ed33-4c9f-9f1b-24896d284439" providerId="ADAL" clId="{03346C4B-EDB1-46E9-AAAA-7187216C04DB}" dt="2021-06-15T13:59:47.015" v="17819"/>
          <ac:cxnSpMkLst>
            <pc:docMk/>
            <pc:sldMk cId="2573021638" sldId="3327"/>
            <ac:cxnSpMk id="718" creationId="{A1901398-9DFC-49D7-9906-E3294491033A}"/>
          </ac:cxnSpMkLst>
        </pc:cxnChg>
        <pc:cxnChg chg="mod">
          <ac:chgData name="Genaro Troiano" userId="f71c3b0e-ed33-4c9f-9f1b-24896d284439" providerId="ADAL" clId="{03346C4B-EDB1-46E9-AAAA-7187216C04DB}" dt="2021-06-15T13:59:47.015" v="17819"/>
          <ac:cxnSpMkLst>
            <pc:docMk/>
            <pc:sldMk cId="2573021638" sldId="3327"/>
            <ac:cxnSpMk id="723" creationId="{806DA53A-9011-474B-8FA7-D7AC143BC340}"/>
          </ac:cxnSpMkLst>
        </pc:cxnChg>
        <pc:cxnChg chg="mod">
          <ac:chgData name="Genaro Troiano" userId="f71c3b0e-ed33-4c9f-9f1b-24896d284439" providerId="ADAL" clId="{03346C4B-EDB1-46E9-AAAA-7187216C04DB}" dt="2021-06-15T13:59:47.015" v="17819"/>
          <ac:cxnSpMkLst>
            <pc:docMk/>
            <pc:sldMk cId="2573021638" sldId="3327"/>
            <ac:cxnSpMk id="728" creationId="{49A3BC1C-6EB6-408C-A391-F2EE286E81C6}"/>
          </ac:cxnSpMkLst>
        </pc:cxnChg>
        <pc:cxnChg chg="mod">
          <ac:chgData name="Genaro Troiano" userId="f71c3b0e-ed33-4c9f-9f1b-24896d284439" providerId="ADAL" clId="{03346C4B-EDB1-46E9-AAAA-7187216C04DB}" dt="2021-06-15T13:59:47.015" v="17819"/>
          <ac:cxnSpMkLst>
            <pc:docMk/>
            <pc:sldMk cId="2573021638" sldId="3327"/>
            <ac:cxnSpMk id="733" creationId="{EE82C1A9-4276-4C4A-95A8-CF3E34426B2F}"/>
          </ac:cxnSpMkLst>
        </pc:cxnChg>
        <pc:cxnChg chg="mod">
          <ac:chgData name="Genaro Troiano" userId="f71c3b0e-ed33-4c9f-9f1b-24896d284439" providerId="ADAL" clId="{03346C4B-EDB1-46E9-AAAA-7187216C04DB}" dt="2021-06-15T14:19:43.692" v="18386" actId="165"/>
          <ac:cxnSpMkLst>
            <pc:docMk/>
            <pc:sldMk cId="2573021638" sldId="3327"/>
            <ac:cxnSpMk id="738" creationId="{47CF1F48-ED9C-4E6C-ACA4-36BC5C3C51AD}"/>
          </ac:cxnSpMkLst>
        </pc:cxnChg>
        <pc:cxnChg chg="mod">
          <ac:chgData name="Genaro Troiano" userId="f71c3b0e-ed33-4c9f-9f1b-24896d284439" providerId="ADAL" clId="{03346C4B-EDB1-46E9-AAAA-7187216C04DB}" dt="2021-06-15T13:59:47.015" v="17819"/>
          <ac:cxnSpMkLst>
            <pc:docMk/>
            <pc:sldMk cId="2573021638" sldId="3327"/>
            <ac:cxnSpMk id="744" creationId="{A9137EEF-0498-482C-BCF8-54B94811B99A}"/>
          </ac:cxnSpMkLst>
        </pc:cxnChg>
        <pc:cxnChg chg="add mod">
          <ac:chgData name="Genaro Troiano" userId="f71c3b0e-ed33-4c9f-9f1b-24896d284439" providerId="ADAL" clId="{03346C4B-EDB1-46E9-AAAA-7187216C04DB}" dt="2021-06-15T14:29:19.632" v="18542" actId="1037"/>
          <ac:cxnSpMkLst>
            <pc:docMk/>
            <pc:sldMk cId="2573021638" sldId="3327"/>
            <ac:cxnSpMk id="745" creationId="{EA7903AB-899E-49B6-8169-117720CDC5E5}"/>
          </ac:cxnSpMkLst>
        </pc:cxnChg>
        <pc:cxnChg chg="mod">
          <ac:chgData name="Genaro Troiano" userId="f71c3b0e-ed33-4c9f-9f1b-24896d284439" providerId="ADAL" clId="{03346C4B-EDB1-46E9-AAAA-7187216C04DB}" dt="2021-06-15T14:03:55.297" v="18118"/>
          <ac:cxnSpMkLst>
            <pc:docMk/>
            <pc:sldMk cId="2573021638" sldId="3327"/>
            <ac:cxnSpMk id="750" creationId="{3EA2D5B4-1FE0-44A7-AF11-E60BE7A783C1}"/>
          </ac:cxnSpMkLst>
        </pc:cxnChg>
        <pc:cxnChg chg="add mod">
          <ac:chgData name="Genaro Troiano" userId="f71c3b0e-ed33-4c9f-9f1b-24896d284439" providerId="ADAL" clId="{03346C4B-EDB1-46E9-AAAA-7187216C04DB}" dt="2021-06-15T14:29:19.632" v="18542" actId="1037"/>
          <ac:cxnSpMkLst>
            <pc:docMk/>
            <pc:sldMk cId="2573021638" sldId="3327"/>
            <ac:cxnSpMk id="751" creationId="{1B39DF05-7C47-4A88-92E6-27EA99C122F9}"/>
          </ac:cxnSpMkLst>
        </pc:cxnChg>
        <pc:cxnChg chg="mod">
          <ac:chgData name="Genaro Troiano" userId="f71c3b0e-ed33-4c9f-9f1b-24896d284439" providerId="ADAL" clId="{03346C4B-EDB1-46E9-AAAA-7187216C04DB}" dt="2021-06-15T14:04:28.685" v="18126"/>
          <ac:cxnSpMkLst>
            <pc:docMk/>
            <pc:sldMk cId="2573021638" sldId="3327"/>
            <ac:cxnSpMk id="756" creationId="{3D01EFD9-EBC9-45D5-B87F-AE310BED29D6}"/>
          </ac:cxnSpMkLst>
        </pc:cxnChg>
        <pc:cxnChg chg="mod">
          <ac:chgData name="Genaro Troiano" userId="f71c3b0e-ed33-4c9f-9f1b-24896d284439" providerId="ADAL" clId="{03346C4B-EDB1-46E9-AAAA-7187216C04DB}" dt="2021-06-15T14:05:51.795" v="18133"/>
          <ac:cxnSpMkLst>
            <pc:docMk/>
            <pc:sldMk cId="2573021638" sldId="3327"/>
            <ac:cxnSpMk id="761" creationId="{48999D44-1667-4D57-937C-D899299918E1}"/>
          </ac:cxnSpMkLst>
        </pc:cxnChg>
        <pc:cxnChg chg="mod">
          <ac:chgData name="Genaro Troiano" userId="f71c3b0e-ed33-4c9f-9f1b-24896d284439" providerId="ADAL" clId="{03346C4B-EDB1-46E9-AAAA-7187216C04DB}" dt="2021-06-15T14:06:59.277" v="18161"/>
          <ac:cxnSpMkLst>
            <pc:docMk/>
            <pc:sldMk cId="2573021638" sldId="3327"/>
            <ac:cxnSpMk id="766" creationId="{C14B0F1D-C5E9-4556-9CBE-F5FE55358390}"/>
          </ac:cxnSpMkLst>
        </pc:cxnChg>
        <pc:cxnChg chg="mod">
          <ac:chgData name="Genaro Troiano" userId="f71c3b0e-ed33-4c9f-9f1b-24896d284439" providerId="ADAL" clId="{03346C4B-EDB1-46E9-AAAA-7187216C04DB}" dt="2021-06-15T14:07:22.633" v="18163"/>
          <ac:cxnSpMkLst>
            <pc:docMk/>
            <pc:sldMk cId="2573021638" sldId="3327"/>
            <ac:cxnSpMk id="771" creationId="{5CBCBBDC-730B-43E9-A731-5D747081BAAE}"/>
          </ac:cxnSpMkLst>
        </pc:cxnChg>
        <pc:cxnChg chg="add mod">
          <ac:chgData name="Genaro Troiano" userId="f71c3b0e-ed33-4c9f-9f1b-24896d284439" providerId="ADAL" clId="{03346C4B-EDB1-46E9-AAAA-7187216C04DB}" dt="2021-06-15T14:29:19.632" v="18542" actId="1037"/>
          <ac:cxnSpMkLst>
            <pc:docMk/>
            <pc:sldMk cId="2573021638" sldId="3327"/>
            <ac:cxnSpMk id="772" creationId="{DAF0D72E-F3B7-4FC7-84A2-BAE56C4CB8EF}"/>
          </ac:cxnSpMkLst>
        </pc:cxnChg>
        <pc:cxnChg chg="add mod">
          <ac:chgData name="Genaro Troiano" userId="f71c3b0e-ed33-4c9f-9f1b-24896d284439" providerId="ADAL" clId="{03346C4B-EDB1-46E9-AAAA-7187216C04DB}" dt="2021-06-15T14:29:25.127" v="18544" actId="1076"/>
          <ac:cxnSpMkLst>
            <pc:docMk/>
            <pc:sldMk cId="2573021638" sldId="3327"/>
            <ac:cxnSpMk id="773" creationId="{639919CF-8542-46F7-A077-132FF9D883A3}"/>
          </ac:cxnSpMkLst>
        </pc:cxnChg>
        <pc:cxnChg chg="mod">
          <ac:chgData name="Genaro Troiano" userId="f71c3b0e-ed33-4c9f-9f1b-24896d284439" providerId="ADAL" clId="{03346C4B-EDB1-46E9-AAAA-7187216C04DB}" dt="2021-06-15T14:31:59.710" v="18619"/>
          <ac:cxnSpMkLst>
            <pc:docMk/>
            <pc:sldMk cId="2573021638" sldId="3327"/>
            <ac:cxnSpMk id="778" creationId="{EAFDA66A-7655-4359-AC20-F9D862E36BB1}"/>
          </ac:cxnSpMkLst>
        </pc:cxnChg>
        <pc:cxnChg chg="mod">
          <ac:chgData name="Genaro Troiano" userId="f71c3b0e-ed33-4c9f-9f1b-24896d284439" providerId="ADAL" clId="{03346C4B-EDB1-46E9-AAAA-7187216C04DB}" dt="2021-06-15T14:33:58.131" v="18674"/>
          <ac:cxnSpMkLst>
            <pc:docMk/>
            <pc:sldMk cId="2573021638" sldId="3327"/>
            <ac:cxnSpMk id="783" creationId="{4D95AA63-0955-45A9-A9D8-B3C42FA22CE4}"/>
          </ac:cxnSpMkLst>
        </pc:cxnChg>
        <pc:cxnChg chg="mod">
          <ac:chgData name="Genaro Troiano" userId="f71c3b0e-ed33-4c9f-9f1b-24896d284439" providerId="ADAL" clId="{03346C4B-EDB1-46E9-AAAA-7187216C04DB}" dt="2021-06-15T14:34:58.678" v="18684"/>
          <ac:cxnSpMkLst>
            <pc:docMk/>
            <pc:sldMk cId="2573021638" sldId="3327"/>
            <ac:cxnSpMk id="788" creationId="{84008AAB-BA1A-4DD8-A28E-72643CC5C8FC}"/>
          </ac:cxnSpMkLst>
        </pc:cxnChg>
      </pc:sldChg>
      <pc:sldChg chg="add del">
        <pc:chgData name="Genaro Troiano" userId="f71c3b0e-ed33-4c9f-9f1b-24896d284439" providerId="ADAL" clId="{03346C4B-EDB1-46E9-AAAA-7187216C04DB}" dt="2021-06-15T15:06:32.077" v="19809" actId="47"/>
        <pc:sldMkLst>
          <pc:docMk/>
          <pc:sldMk cId="4177632256" sldId="3328"/>
        </pc:sldMkLst>
      </pc:sldChg>
      <pc:sldChg chg="addSp delSp modSp add del mod ord">
        <pc:chgData name="Genaro Troiano" userId="f71c3b0e-ed33-4c9f-9f1b-24896d284439" providerId="ADAL" clId="{03346C4B-EDB1-46E9-AAAA-7187216C04DB}" dt="2021-07-02T12:28:57.991" v="42645" actId="47"/>
        <pc:sldMkLst>
          <pc:docMk/>
          <pc:sldMk cId="402719130" sldId="3329"/>
        </pc:sldMkLst>
        <pc:spChg chg="mod">
          <ac:chgData name="Genaro Troiano" userId="f71c3b0e-ed33-4c9f-9f1b-24896d284439" providerId="ADAL" clId="{03346C4B-EDB1-46E9-AAAA-7187216C04DB}" dt="2021-06-21T12:54:45.425" v="34729" actId="1036"/>
          <ac:spMkLst>
            <pc:docMk/>
            <pc:sldMk cId="402719130" sldId="3329"/>
            <ac:spMk id="3" creationId="{7710A3A4-623B-490F-BCDE-65A8980E8321}"/>
          </ac:spMkLst>
        </pc:spChg>
        <pc:spChg chg="mod">
          <ac:chgData name="Genaro Troiano" userId="f71c3b0e-ed33-4c9f-9f1b-24896d284439" providerId="ADAL" clId="{03346C4B-EDB1-46E9-AAAA-7187216C04DB}" dt="2021-06-15T13:00:13.655" v="16365"/>
          <ac:spMkLst>
            <pc:docMk/>
            <pc:sldMk cId="402719130" sldId="3329"/>
            <ac:spMk id="79" creationId="{33F41391-EBDB-4FC6-90CA-1B61EA11FE76}"/>
          </ac:spMkLst>
        </pc:spChg>
        <pc:spChg chg="del">
          <ac:chgData name="Genaro Troiano" userId="f71c3b0e-ed33-4c9f-9f1b-24896d284439" providerId="ADAL" clId="{03346C4B-EDB1-46E9-AAAA-7187216C04DB}" dt="2021-06-15T14:40:54.584" v="18702" actId="478"/>
          <ac:spMkLst>
            <pc:docMk/>
            <pc:sldMk cId="402719130" sldId="3329"/>
            <ac:spMk id="100" creationId="{79F5B4D6-B9E9-4585-A477-22498BADD81B}"/>
          </ac:spMkLst>
        </pc:spChg>
        <pc:spChg chg="del">
          <ac:chgData name="Genaro Troiano" userId="f71c3b0e-ed33-4c9f-9f1b-24896d284439" providerId="ADAL" clId="{03346C4B-EDB1-46E9-AAAA-7187216C04DB}" dt="2021-06-15T13:02:26.666" v="16368" actId="478"/>
          <ac:spMkLst>
            <pc:docMk/>
            <pc:sldMk cId="402719130" sldId="3329"/>
            <ac:spMk id="128" creationId="{CFE21389-ABDB-49EA-A897-48BB66A4CBA5}"/>
          </ac:spMkLst>
        </pc:spChg>
        <pc:spChg chg="mod">
          <ac:chgData name="Genaro Troiano" userId="f71c3b0e-ed33-4c9f-9f1b-24896d284439" providerId="ADAL" clId="{03346C4B-EDB1-46E9-AAAA-7187216C04DB}" dt="2021-06-15T13:45:08.983" v="16841" actId="20577"/>
          <ac:spMkLst>
            <pc:docMk/>
            <pc:sldMk cId="402719130" sldId="3329"/>
            <ac:spMk id="129" creationId="{040B34C9-0028-44E8-BA92-652043D071F3}"/>
          </ac:spMkLst>
        </pc:spChg>
        <pc:spChg chg="mod">
          <ac:chgData name="Genaro Troiano" userId="f71c3b0e-ed33-4c9f-9f1b-24896d284439" providerId="ADAL" clId="{03346C4B-EDB1-46E9-AAAA-7187216C04DB}" dt="2021-06-15T13:00:17.684" v="16367" actId="6549"/>
          <ac:spMkLst>
            <pc:docMk/>
            <pc:sldMk cId="402719130" sldId="3329"/>
            <ac:spMk id="222" creationId="{D63580D1-0165-4E94-B0F5-F9BD79EC05C5}"/>
          </ac:spMkLst>
        </pc:spChg>
        <pc:spChg chg="mod">
          <ac:chgData name="Genaro Troiano" userId="f71c3b0e-ed33-4c9f-9f1b-24896d284439" providerId="ADAL" clId="{03346C4B-EDB1-46E9-AAAA-7187216C04DB}" dt="2021-06-15T14:42:31.755" v="18723" actId="20577"/>
          <ac:spMkLst>
            <pc:docMk/>
            <pc:sldMk cId="402719130" sldId="3329"/>
            <ac:spMk id="316" creationId="{7DD664EF-E8C0-4142-A623-7A315BE07A68}"/>
          </ac:spMkLst>
        </pc:spChg>
        <pc:spChg chg="mod">
          <ac:chgData name="Genaro Troiano" userId="f71c3b0e-ed33-4c9f-9f1b-24896d284439" providerId="ADAL" clId="{03346C4B-EDB1-46E9-AAAA-7187216C04DB}" dt="2021-06-15T13:22:40.298" v="16395" actId="6549"/>
          <ac:spMkLst>
            <pc:docMk/>
            <pc:sldMk cId="402719130" sldId="3329"/>
            <ac:spMk id="317" creationId="{44A6CC67-7495-470F-98E7-6BDD0CB4EA83}"/>
          </ac:spMkLst>
        </pc:spChg>
        <pc:spChg chg="mod">
          <ac:chgData name="Genaro Troiano" userId="f71c3b0e-ed33-4c9f-9f1b-24896d284439" providerId="ADAL" clId="{03346C4B-EDB1-46E9-AAAA-7187216C04DB}" dt="2021-06-15T14:35:27.245" v="18687" actId="6549"/>
          <ac:spMkLst>
            <pc:docMk/>
            <pc:sldMk cId="402719130" sldId="3329"/>
            <ac:spMk id="321" creationId="{6749BEF9-083A-4175-B8E6-79EB3054A8ED}"/>
          </ac:spMkLst>
        </pc:spChg>
        <pc:spChg chg="mod">
          <ac:chgData name="Genaro Troiano" userId="f71c3b0e-ed33-4c9f-9f1b-24896d284439" providerId="ADAL" clId="{03346C4B-EDB1-46E9-AAAA-7187216C04DB}" dt="2021-06-15T13:25:10.920" v="16396"/>
          <ac:spMkLst>
            <pc:docMk/>
            <pc:sldMk cId="402719130" sldId="3329"/>
            <ac:spMk id="322" creationId="{DF663F26-920D-4DD7-AD48-9ABF1A9144FE}"/>
          </ac:spMkLst>
        </pc:spChg>
        <pc:spChg chg="mod">
          <ac:chgData name="Genaro Troiano" userId="f71c3b0e-ed33-4c9f-9f1b-24896d284439" providerId="ADAL" clId="{03346C4B-EDB1-46E9-AAAA-7187216C04DB}" dt="2021-06-15T13:33:37.848" v="16504"/>
          <ac:spMkLst>
            <pc:docMk/>
            <pc:sldMk cId="402719130" sldId="3329"/>
            <ac:spMk id="327" creationId="{EE4BD2A8-1DB7-4565-B6C0-D381858D17F1}"/>
          </ac:spMkLst>
        </pc:spChg>
        <pc:spChg chg="mod">
          <ac:chgData name="Genaro Troiano" userId="f71c3b0e-ed33-4c9f-9f1b-24896d284439" providerId="ADAL" clId="{03346C4B-EDB1-46E9-AAAA-7187216C04DB}" dt="2021-06-15T13:33:37.848" v="16504"/>
          <ac:spMkLst>
            <pc:docMk/>
            <pc:sldMk cId="402719130" sldId="3329"/>
            <ac:spMk id="328" creationId="{8F7C0081-30EE-4634-9137-0B6DD8A49599}"/>
          </ac:spMkLst>
        </pc:spChg>
        <pc:spChg chg="mod">
          <ac:chgData name="Genaro Troiano" userId="f71c3b0e-ed33-4c9f-9f1b-24896d284439" providerId="ADAL" clId="{03346C4B-EDB1-46E9-AAAA-7187216C04DB}" dt="2021-06-15T13:34:33.328" v="16550"/>
          <ac:spMkLst>
            <pc:docMk/>
            <pc:sldMk cId="402719130" sldId="3329"/>
            <ac:spMk id="333" creationId="{53635804-27BE-442D-B895-8B34FA468D80}"/>
          </ac:spMkLst>
        </pc:spChg>
        <pc:spChg chg="mod">
          <ac:chgData name="Genaro Troiano" userId="f71c3b0e-ed33-4c9f-9f1b-24896d284439" providerId="ADAL" clId="{03346C4B-EDB1-46E9-AAAA-7187216C04DB}" dt="2021-06-15T13:34:33.328" v="16550"/>
          <ac:spMkLst>
            <pc:docMk/>
            <pc:sldMk cId="402719130" sldId="3329"/>
            <ac:spMk id="334" creationId="{B3933880-54C4-4A36-93FE-B97D475BACAF}"/>
          </ac:spMkLst>
        </pc:spChg>
        <pc:spChg chg="add mod">
          <ac:chgData name="Genaro Troiano" userId="f71c3b0e-ed33-4c9f-9f1b-24896d284439" providerId="ADAL" clId="{03346C4B-EDB1-46E9-AAAA-7187216C04DB}" dt="2021-06-21T12:54:45.425" v="34729" actId="1036"/>
          <ac:spMkLst>
            <pc:docMk/>
            <pc:sldMk cId="402719130" sldId="3329"/>
            <ac:spMk id="339" creationId="{75F34D3E-7642-4976-84C8-8C65CF5D5AAB}"/>
          </ac:spMkLst>
        </pc:spChg>
        <pc:spChg chg="mod">
          <ac:chgData name="Genaro Troiano" userId="f71c3b0e-ed33-4c9f-9f1b-24896d284439" providerId="ADAL" clId="{03346C4B-EDB1-46E9-AAAA-7187216C04DB}" dt="2021-06-15T14:36:02.491" v="18695" actId="20577"/>
          <ac:spMkLst>
            <pc:docMk/>
            <pc:sldMk cId="402719130" sldId="3329"/>
            <ac:spMk id="342" creationId="{034709B1-AA48-4CCA-AA62-80CE41856F0A}"/>
          </ac:spMkLst>
        </pc:spChg>
        <pc:spChg chg="mod">
          <ac:chgData name="Genaro Troiano" userId="f71c3b0e-ed33-4c9f-9f1b-24896d284439" providerId="ADAL" clId="{03346C4B-EDB1-46E9-AAAA-7187216C04DB}" dt="2021-06-15T13:38:57.942" v="16626"/>
          <ac:spMkLst>
            <pc:docMk/>
            <pc:sldMk cId="402719130" sldId="3329"/>
            <ac:spMk id="343" creationId="{57D6C699-7C9F-4444-B72D-34753FD32728}"/>
          </ac:spMkLst>
        </pc:spChg>
        <pc:spChg chg="mod">
          <ac:chgData name="Genaro Troiano" userId="f71c3b0e-ed33-4c9f-9f1b-24896d284439" providerId="ADAL" clId="{03346C4B-EDB1-46E9-AAAA-7187216C04DB}" dt="2021-06-15T14:36:14.891" v="18701" actId="20577"/>
          <ac:spMkLst>
            <pc:docMk/>
            <pc:sldMk cId="402719130" sldId="3329"/>
            <ac:spMk id="347" creationId="{86963628-28FF-4F2B-9060-C7C3A840EFFB}"/>
          </ac:spMkLst>
        </pc:spChg>
        <pc:spChg chg="mod">
          <ac:chgData name="Genaro Troiano" userId="f71c3b0e-ed33-4c9f-9f1b-24896d284439" providerId="ADAL" clId="{03346C4B-EDB1-46E9-AAAA-7187216C04DB}" dt="2021-06-15T13:39:25.203" v="16632"/>
          <ac:spMkLst>
            <pc:docMk/>
            <pc:sldMk cId="402719130" sldId="3329"/>
            <ac:spMk id="348" creationId="{572D8DCE-FE39-4978-8365-904F5D3B25F9}"/>
          </ac:spMkLst>
        </pc:spChg>
        <pc:spChg chg="mod">
          <ac:chgData name="Genaro Troiano" userId="f71c3b0e-ed33-4c9f-9f1b-24896d284439" providerId="ADAL" clId="{03346C4B-EDB1-46E9-AAAA-7187216C04DB}" dt="2021-06-15T13:45:30.555" v="16875" actId="20577"/>
          <ac:spMkLst>
            <pc:docMk/>
            <pc:sldMk cId="402719130" sldId="3329"/>
            <ac:spMk id="351" creationId="{5A6F11B2-F010-4202-B9A3-BBED891893FA}"/>
          </ac:spMkLst>
        </pc:spChg>
        <pc:spChg chg="mod">
          <ac:chgData name="Genaro Troiano" userId="f71c3b0e-ed33-4c9f-9f1b-24896d284439" providerId="ADAL" clId="{03346C4B-EDB1-46E9-AAAA-7187216C04DB}" dt="2021-06-15T13:40:22.287" v="16660" actId="6549"/>
          <ac:spMkLst>
            <pc:docMk/>
            <pc:sldMk cId="402719130" sldId="3329"/>
            <ac:spMk id="352" creationId="{772F3AEF-C396-4A45-ACEE-D3FC9798A8AE}"/>
          </ac:spMkLst>
        </pc:spChg>
        <pc:spChg chg="mod">
          <ac:chgData name="Genaro Troiano" userId="f71c3b0e-ed33-4c9f-9f1b-24896d284439" providerId="ADAL" clId="{03346C4B-EDB1-46E9-AAAA-7187216C04DB}" dt="2021-06-15T13:46:05.694" v="16882" actId="6549"/>
          <ac:spMkLst>
            <pc:docMk/>
            <pc:sldMk cId="402719130" sldId="3329"/>
            <ac:spMk id="355" creationId="{F60BF4D4-3152-42F4-8751-C406B07F400F}"/>
          </ac:spMkLst>
        </pc:spChg>
        <pc:spChg chg="mod">
          <ac:chgData name="Genaro Troiano" userId="f71c3b0e-ed33-4c9f-9f1b-24896d284439" providerId="ADAL" clId="{03346C4B-EDB1-46E9-AAAA-7187216C04DB}" dt="2021-06-15T13:40:15.265" v="16657"/>
          <ac:spMkLst>
            <pc:docMk/>
            <pc:sldMk cId="402719130" sldId="3329"/>
            <ac:spMk id="356" creationId="{91BF4831-5A86-4EF9-B9BB-2CACA75BF595}"/>
          </ac:spMkLst>
        </pc:spChg>
        <pc:spChg chg="mod">
          <ac:chgData name="Genaro Troiano" userId="f71c3b0e-ed33-4c9f-9f1b-24896d284439" providerId="ADAL" clId="{03346C4B-EDB1-46E9-AAAA-7187216C04DB}" dt="2021-06-15T14:36:05.707" v="18697" actId="6549"/>
          <ac:spMkLst>
            <pc:docMk/>
            <pc:sldMk cId="402719130" sldId="3329"/>
            <ac:spMk id="360" creationId="{E5F6BC0D-46AB-4B7E-AD90-8E62E09B2D94}"/>
          </ac:spMkLst>
        </pc:spChg>
        <pc:spChg chg="mod">
          <ac:chgData name="Genaro Troiano" userId="f71c3b0e-ed33-4c9f-9f1b-24896d284439" providerId="ADAL" clId="{03346C4B-EDB1-46E9-AAAA-7187216C04DB}" dt="2021-06-15T13:40:15.265" v="16657"/>
          <ac:spMkLst>
            <pc:docMk/>
            <pc:sldMk cId="402719130" sldId="3329"/>
            <ac:spMk id="361" creationId="{74EB0025-405A-4DA7-86E3-7F533A1A5642}"/>
          </ac:spMkLst>
        </pc:spChg>
        <pc:spChg chg="mod">
          <ac:chgData name="Genaro Troiano" userId="f71c3b0e-ed33-4c9f-9f1b-24896d284439" providerId="ADAL" clId="{03346C4B-EDB1-46E9-AAAA-7187216C04DB}" dt="2021-06-15T13:49:04.637" v="17064" actId="20577"/>
          <ac:spMkLst>
            <pc:docMk/>
            <pc:sldMk cId="402719130" sldId="3329"/>
            <ac:spMk id="375" creationId="{4C99BBEC-A4FB-4D77-83BD-D7E681259113}"/>
          </ac:spMkLst>
        </pc:spChg>
        <pc:spChg chg="mod">
          <ac:chgData name="Genaro Troiano" userId="f71c3b0e-ed33-4c9f-9f1b-24896d284439" providerId="ADAL" clId="{03346C4B-EDB1-46E9-AAAA-7187216C04DB}" dt="2021-06-15T13:47:13.581" v="16934"/>
          <ac:spMkLst>
            <pc:docMk/>
            <pc:sldMk cId="402719130" sldId="3329"/>
            <ac:spMk id="376" creationId="{3EF6ADD3-D044-46EC-8213-899665E50BC1}"/>
          </ac:spMkLst>
        </pc:spChg>
        <pc:spChg chg="mod">
          <ac:chgData name="Genaro Troiano" userId="f71c3b0e-ed33-4c9f-9f1b-24896d284439" providerId="ADAL" clId="{03346C4B-EDB1-46E9-AAAA-7187216C04DB}" dt="2021-06-15T13:47:13.581" v="16934"/>
          <ac:spMkLst>
            <pc:docMk/>
            <pc:sldMk cId="402719130" sldId="3329"/>
            <ac:spMk id="379" creationId="{362BE814-8883-43FF-BD32-5752B9482DEF}"/>
          </ac:spMkLst>
        </pc:spChg>
        <pc:spChg chg="mod">
          <ac:chgData name="Genaro Troiano" userId="f71c3b0e-ed33-4c9f-9f1b-24896d284439" providerId="ADAL" clId="{03346C4B-EDB1-46E9-AAAA-7187216C04DB}" dt="2021-06-15T13:47:13.581" v="16934"/>
          <ac:spMkLst>
            <pc:docMk/>
            <pc:sldMk cId="402719130" sldId="3329"/>
            <ac:spMk id="380" creationId="{10E18B32-FB61-451F-9E01-1ACB3E023494}"/>
          </ac:spMkLst>
        </pc:spChg>
        <pc:spChg chg="mod">
          <ac:chgData name="Genaro Troiano" userId="f71c3b0e-ed33-4c9f-9f1b-24896d284439" providerId="ADAL" clId="{03346C4B-EDB1-46E9-AAAA-7187216C04DB}" dt="2021-06-15T13:47:13.581" v="16934"/>
          <ac:spMkLst>
            <pc:docMk/>
            <pc:sldMk cId="402719130" sldId="3329"/>
            <ac:spMk id="389" creationId="{3CE29912-9C6E-4EA7-9514-4E531231F2FA}"/>
          </ac:spMkLst>
        </pc:spChg>
        <pc:spChg chg="mod">
          <ac:chgData name="Genaro Troiano" userId="f71c3b0e-ed33-4c9f-9f1b-24896d284439" providerId="ADAL" clId="{03346C4B-EDB1-46E9-AAAA-7187216C04DB}" dt="2021-06-15T13:47:13.581" v="16934"/>
          <ac:spMkLst>
            <pc:docMk/>
            <pc:sldMk cId="402719130" sldId="3329"/>
            <ac:spMk id="390" creationId="{AC32A592-0487-4BD5-A178-6DD3E6E0C596}"/>
          </ac:spMkLst>
        </pc:spChg>
        <pc:spChg chg="del">
          <ac:chgData name="Genaro Troiano" userId="f71c3b0e-ed33-4c9f-9f1b-24896d284439" providerId="ADAL" clId="{03346C4B-EDB1-46E9-AAAA-7187216C04DB}" dt="2021-06-15T14:40:54.584" v="18702" actId="478"/>
          <ac:spMkLst>
            <pc:docMk/>
            <pc:sldMk cId="402719130" sldId="3329"/>
            <ac:spMk id="443" creationId="{255327A3-2590-481E-8D2A-228B312CD2DF}"/>
          </ac:spMkLst>
        </pc:spChg>
        <pc:spChg chg="mod">
          <ac:chgData name="Genaro Troiano" userId="f71c3b0e-ed33-4c9f-9f1b-24896d284439" providerId="ADAL" clId="{03346C4B-EDB1-46E9-AAAA-7187216C04DB}" dt="2021-06-15T13:37:18.632" v="16622" actId="6549"/>
          <ac:spMkLst>
            <pc:docMk/>
            <pc:sldMk cId="402719130" sldId="3329"/>
            <ac:spMk id="498" creationId="{38BAD1CE-28ED-4DDA-9A8D-C253D3BED0CF}"/>
          </ac:spMkLst>
        </pc:spChg>
        <pc:spChg chg="mod">
          <ac:chgData name="Genaro Troiano" userId="f71c3b0e-ed33-4c9f-9f1b-24896d284439" providerId="ADAL" clId="{03346C4B-EDB1-46E9-AAAA-7187216C04DB}" dt="2021-06-15T13:47:56.873" v="16945" actId="14100"/>
          <ac:spMkLst>
            <pc:docMk/>
            <pc:sldMk cId="402719130" sldId="3329"/>
            <ac:spMk id="524" creationId="{6074A666-CE0A-4857-A26A-76D57E9FB2DE}"/>
          </ac:spMkLst>
        </pc:spChg>
        <pc:spChg chg="mod">
          <ac:chgData name="Genaro Troiano" userId="f71c3b0e-ed33-4c9f-9f1b-24896d284439" providerId="ADAL" clId="{03346C4B-EDB1-46E9-AAAA-7187216C04DB}" dt="2021-06-15T13:47:43.374" v="16940"/>
          <ac:spMkLst>
            <pc:docMk/>
            <pc:sldMk cId="402719130" sldId="3329"/>
            <ac:spMk id="525" creationId="{3891FD3E-C2D4-4707-90C4-46BB59B6A1DC}"/>
          </ac:spMkLst>
        </pc:spChg>
        <pc:spChg chg="mod">
          <ac:chgData name="Genaro Troiano" userId="f71c3b0e-ed33-4c9f-9f1b-24896d284439" providerId="ADAL" clId="{03346C4B-EDB1-46E9-AAAA-7187216C04DB}" dt="2021-06-15T13:48:02.351" v="16946"/>
          <ac:spMkLst>
            <pc:docMk/>
            <pc:sldMk cId="402719130" sldId="3329"/>
            <ac:spMk id="532" creationId="{EE4E7D0D-0535-4579-BCED-EE008EBF5357}"/>
          </ac:spMkLst>
        </pc:spChg>
        <pc:spChg chg="mod">
          <ac:chgData name="Genaro Troiano" userId="f71c3b0e-ed33-4c9f-9f1b-24896d284439" providerId="ADAL" clId="{03346C4B-EDB1-46E9-AAAA-7187216C04DB}" dt="2021-06-15T13:48:02.351" v="16946"/>
          <ac:spMkLst>
            <pc:docMk/>
            <pc:sldMk cId="402719130" sldId="3329"/>
            <ac:spMk id="533" creationId="{E39202CD-FF82-4C1C-A24E-B236D6E79455}"/>
          </ac:spMkLst>
        </pc:spChg>
        <pc:spChg chg="mod">
          <ac:chgData name="Genaro Troiano" userId="f71c3b0e-ed33-4c9f-9f1b-24896d284439" providerId="ADAL" clId="{03346C4B-EDB1-46E9-AAAA-7187216C04DB}" dt="2021-06-15T13:48:17.186" v="16951" actId="6549"/>
          <ac:spMkLst>
            <pc:docMk/>
            <pc:sldMk cId="402719130" sldId="3329"/>
            <ac:spMk id="559" creationId="{1C740A07-2908-413E-B491-50A991CABBD2}"/>
          </ac:spMkLst>
        </pc:spChg>
        <pc:spChg chg="mod">
          <ac:chgData name="Genaro Troiano" userId="f71c3b0e-ed33-4c9f-9f1b-24896d284439" providerId="ADAL" clId="{03346C4B-EDB1-46E9-AAAA-7187216C04DB}" dt="2021-06-15T13:48:09.909" v="16948"/>
          <ac:spMkLst>
            <pc:docMk/>
            <pc:sldMk cId="402719130" sldId="3329"/>
            <ac:spMk id="560" creationId="{90F75260-4F9F-4C64-9047-D30F7E72AB68}"/>
          </ac:spMkLst>
        </pc:spChg>
        <pc:spChg chg="mod">
          <ac:chgData name="Genaro Troiano" userId="f71c3b0e-ed33-4c9f-9f1b-24896d284439" providerId="ADAL" clId="{03346C4B-EDB1-46E9-AAAA-7187216C04DB}" dt="2021-06-15T14:36:08.899" v="18699" actId="6549"/>
          <ac:spMkLst>
            <pc:docMk/>
            <pc:sldMk cId="402719130" sldId="3329"/>
            <ac:spMk id="564" creationId="{6F5E0784-F3C5-4320-A606-7196BED9A196}"/>
          </ac:spMkLst>
        </pc:spChg>
        <pc:spChg chg="mod">
          <ac:chgData name="Genaro Troiano" userId="f71c3b0e-ed33-4c9f-9f1b-24896d284439" providerId="ADAL" clId="{03346C4B-EDB1-46E9-AAAA-7187216C04DB}" dt="2021-06-15T13:48:27.730" v="16954"/>
          <ac:spMkLst>
            <pc:docMk/>
            <pc:sldMk cId="402719130" sldId="3329"/>
            <ac:spMk id="565" creationId="{A0D323A5-0BDE-426E-BCFF-5088591A0C10}"/>
          </ac:spMkLst>
        </pc:spChg>
        <pc:spChg chg="del">
          <ac:chgData name="Genaro Troiano" userId="f71c3b0e-ed33-4c9f-9f1b-24896d284439" providerId="ADAL" clId="{03346C4B-EDB1-46E9-AAAA-7187216C04DB}" dt="2021-06-15T14:40:54.584" v="18702" actId="478"/>
          <ac:spMkLst>
            <pc:docMk/>
            <pc:sldMk cId="402719130" sldId="3329"/>
            <ac:spMk id="704" creationId="{BA5B1E0E-EC64-462A-B671-2205E4BF69E8}"/>
          </ac:spMkLst>
        </pc:spChg>
        <pc:spChg chg="del">
          <ac:chgData name="Genaro Troiano" userId="f71c3b0e-ed33-4c9f-9f1b-24896d284439" providerId="ADAL" clId="{03346C4B-EDB1-46E9-AAAA-7187216C04DB}" dt="2021-06-15T14:40:54.584" v="18702" actId="478"/>
          <ac:spMkLst>
            <pc:docMk/>
            <pc:sldMk cId="402719130" sldId="3329"/>
            <ac:spMk id="705" creationId="{5F0E2AFF-62A2-4BFE-8053-969789C7B1B0}"/>
          </ac:spMkLst>
        </pc:spChg>
        <pc:spChg chg="del">
          <ac:chgData name="Genaro Troiano" userId="f71c3b0e-ed33-4c9f-9f1b-24896d284439" providerId="ADAL" clId="{03346C4B-EDB1-46E9-AAAA-7187216C04DB}" dt="2021-06-15T14:40:54.584" v="18702" actId="478"/>
          <ac:spMkLst>
            <pc:docMk/>
            <pc:sldMk cId="402719130" sldId="3329"/>
            <ac:spMk id="706" creationId="{F29EE34A-2FE1-4024-984C-89B7531CBFF1}"/>
          </ac:spMkLst>
        </pc:spChg>
        <pc:spChg chg="del">
          <ac:chgData name="Genaro Troiano" userId="f71c3b0e-ed33-4c9f-9f1b-24896d284439" providerId="ADAL" clId="{03346C4B-EDB1-46E9-AAAA-7187216C04DB}" dt="2021-06-15T13:02:26.666" v="16368" actId="478"/>
          <ac:spMkLst>
            <pc:docMk/>
            <pc:sldMk cId="402719130" sldId="3329"/>
            <ac:spMk id="714" creationId="{4976EE9F-3903-4EF2-BF8A-8CE311A109D3}"/>
          </ac:spMkLst>
        </pc:spChg>
        <pc:grpChg chg="mod">
          <ac:chgData name="Genaro Troiano" userId="f71c3b0e-ed33-4c9f-9f1b-24896d284439" providerId="ADAL" clId="{03346C4B-EDB1-46E9-AAAA-7187216C04DB}" dt="2021-06-21T12:54:45.425" v="34729" actId="1036"/>
          <ac:grpSpMkLst>
            <pc:docMk/>
            <pc:sldMk cId="402719130" sldId="3329"/>
            <ac:grpSpMk id="224" creationId="{0ECD7DED-3EDB-44B1-A894-0491DF1FCB66}"/>
          </ac:grpSpMkLst>
        </pc:grpChg>
        <pc:grpChg chg="del">
          <ac:chgData name="Genaro Troiano" userId="f71c3b0e-ed33-4c9f-9f1b-24896d284439" providerId="ADAL" clId="{03346C4B-EDB1-46E9-AAAA-7187216C04DB}" dt="2021-06-15T13:02:26.666" v="16368" actId="478"/>
          <ac:grpSpMkLst>
            <pc:docMk/>
            <pc:sldMk cId="402719130" sldId="3329"/>
            <ac:grpSpMk id="286" creationId="{D3E69AA3-13E6-4A38-80E4-9FA6C2B62027}"/>
          </ac:grpSpMkLst>
        </pc:grpChg>
        <pc:grpChg chg="del mod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287" creationId="{7F59B0E4-5D41-4C6C-8713-274DC26CC5E5}"/>
          </ac:grpSpMkLst>
        </pc:grpChg>
        <pc:grpChg chg="del">
          <ac:chgData name="Genaro Troiano" userId="f71c3b0e-ed33-4c9f-9f1b-24896d284439" providerId="ADAL" clId="{03346C4B-EDB1-46E9-AAAA-7187216C04DB}" dt="2021-06-15T13:02:26.666" v="16368" actId="478"/>
          <ac:grpSpMkLst>
            <pc:docMk/>
            <pc:sldMk cId="402719130" sldId="3329"/>
            <ac:grpSpMk id="291" creationId="{CF48AA3E-45BB-4555-AA3A-6669A1E3191B}"/>
          </ac:grpSpMkLst>
        </pc:grpChg>
        <pc:grpChg chg="del">
          <ac:chgData name="Genaro Troiano" userId="f71c3b0e-ed33-4c9f-9f1b-24896d284439" providerId="ADAL" clId="{03346C4B-EDB1-46E9-AAAA-7187216C04DB}" dt="2021-06-15T13:02:26.666" v="16368" actId="478"/>
          <ac:grpSpMkLst>
            <pc:docMk/>
            <pc:sldMk cId="402719130" sldId="3329"/>
            <ac:grpSpMk id="292" creationId="{34544BCB-CD89-41D4-9A7D-FD4D34C08FA8}"/>
          </ac:grpSpMkLst>
        </pc:grpChg>
        <pc:grpChg chg="del">
          <ac:chgData name="Genaro Troiano" userId="f71c3b0e-ed33-4c9f-9f1b-24896d284439" providerId="ADAL" clId="{03346C4B-EDB1-46E9-AAAA-7187216C04DB}" dt="2021-06-15T13:02:26.666" v="16368" actId="478"/>
          <ac:grpSpMkLst>
            <pc:docMk/>
            <pc:sldMk cId="402719130" sldId="3329"/>
            <ac:grpSpMk id="293" creationId="{7C737F21-1511-49D0-8F12-25B6AEB9C468}"/>
          </ac:grpSpMkLst>
        </pc:grpChg>
        <pc:grpChg chg="add mod">
          <ac:chgData name="Genaro Troiano" userId="f71c3b0e-ed33-4c9f-9f1b-24896d284439" providerId="ADAL" clId="{03346C4B-EDB1-46E9-AAAA-7187216C04DB}" dt="2021-06-21T12:54:45.425" v="34729" actId="1036"/>
          <ac:grpSpMkLst>
            <pc:docMk/>
            <pc:sldMk cId="402719130" sldId="3329"/>
            <ac:grpSpMk id="315" creationId="{9239A1D1-001D-445B-BF25-96A5B8AE65E0}"/>
          </ac:grpSpMkLst>
        </pc:grpChg>
        <pc:grpChg chg="add mod">
          <ac:chgData name="Genaro Troiano" userId="f71c3b0e-ed33-4c9f-9f1b-24896d284439" providerId="ADAL" clId="{03346C4B-EDB1-46E9-AAAA-7187216C04DB}" dt="2021-06-21T12:54:45.425" v="34729" actId="1036"/>
          <ac:grpSpMkLst>
            <pc:docMk/>
            <pc:sldMk cId="402719130" sldId="3329"/>
            <ac:grpSpMk id="319" creationId="{1E96565D-2A4D-424A-A0D1-21F1D0AB3A8F}"/>
          </ac:grpSpMkLst>
        </pc:grpChg>
        <pc:grpChg chg="mod">
          <ac:chgData name="Genaro Troiano" userId="f71c3b0e-ed33-4c9f-9f1b-24896d284439" providerId="ADAL" clId="{03346C4B-EDB1-46E9-AAAA-7187216C04DB}" dt="2021-06-15T13:25:10.920" v="16396"/>
          <ac:grpSpMkLst>
            <pc:docMk/>
            <pc:sldMk cId="402719130" sldId="3329"/>
            <ac:grpSpMk id="320" creationId="{42FFB4F4-A60A-49F8-8714-520DBDA72212}"/>
          </ac:grpSpMkLst>
        </pc:grpChg>
        <pc:grpChg chg="add del mod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326" creationId="{8C8C675B-347B-4FEE-8EAA-2AD8BE32C186}"/>
          </ac:grpSpMkLst>
        </pc:grpChg>
        <pc:grpChg chg="add del mod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331" creationId="{856B10FA-5B9C-449B-B3A3-7ABBFD64A0CC}"/>
          </ac:grpSpMkLst>
        </pc:grpChg>
        <pc:grpChg chg="mod">
          <ac:chgData name="Genaro Troiano" userId="f71c3b0e-ed33-4c9f-9f1b-24896d284439" providerId="ADAL" clId="{03346C4B-EDB1-46E9-AAAA-7187216C04DB}" dt="2021-06-15T13:34:33.328" v="16550"/>
          <ac:grpSpMkLst>
            <pc:docMk/>
            <pc:sldMk cId="402719130" sldId="3329"/>
            <ac:grpSpMk id="332" creationId="{71ACF0CB-940E-4578-B083-4D73878FE14B}"/>
          </ac:grpSpMkLst>
        </pc:grpChg>
        <pc:grpChg chg="del">
          <ac:chgData name="Genaro Troiano" userId="f71c3b0e-ed33-4c9f-9f1b-24896d284439" providerId="ADAL" clId="{03346C4B-EDB1-46E9-AAAA-7187216C04DB}" dt="2021-06-15T13:02:26.666" v="16368" actId="478"/>
          <ac:grpSpMkLst>
            <pc:docMk/>
            <pc:sldMk cId="402719130" sldId="3329"/>
            <ac:grpSpMk id="336" creationId="{482EEFBC-B481-46FE-B278-0EA1361E45D9}"/>
          </ac:grpSpMkLst>
        </pc:grpChg>
        <pc:grpChg chg="del">
          <ac:chgData name="Genaro Troiano" userId="f71c3b0e-ed33-4c9f-9f1b-24896d284439" providerId="ADAL" clId="{03346C4B-EDB1-46E9-AAAA-7187216C04DB}" dt="2021-06-15T13:02:26.666" v="16368" actId="478"/>
          <ac:grpSpMkLst>
            <pc:docMk/>
            <pc:sldMk cId="402719130" sldId="3329"/>
            <ac:grpSpMk id="337" creationId="{F283C17D-6132-472F-BD80-387D1FFE60F6}"/>
          </ac:grpSpMkLst>
        </pc:grpChg>
        <pc:grpChg chg="add mod">
          <ac:chgData name="Genaro Troiano" userId="f71c3b0e-ed33-4c9f-9f1b-24896d284439" providerId="ADAL" clId="{03346C4B-EDB1-46E9-AAAA-7187216C04DB}" dt="2021-06-21T12:54:45.425" v="34729" actId="1036"/>
          <ac:grpSpMkLst>
            <pc:docMk/>
            <pc:sldMk cId="402719130" sldId="3329"/>
            <ac:grpSpMk id="340" creationId="{EA7DBB40-DBBC-4F84-A6C1-DD099ED3C9CC}"/>
          </ac:grpSpMkLst>
        </pc:grpChg>
        <pc:grpChg chg="mod">
          <ac:chgData name="Genaro Troiano" userId="f71c3b0e-ed33-4c9f-9f1b-24896d284439" providerId="ADAL" clId="{03346C4B-EDB1-46E9-AAAA-7187216C04DB}" dt="2021-06-15T13:38:57.942" v="16626"/>
          <ac:grpSpMkLst>
            <pc:docMk/>
            <pc:sldMk cId="402719130" sldId="3329"/>
            <ac:grpSpMk id="341" creationId="{80001F73-6B56-409A-946E-43226E69F1D7}"/>
          </ac:grpSpMkLst>
        </pc:grpChg>
        <pc:grpChg chg="add mod">
          <ac:chgData name="Genaro Troiano" userId="f71c3b0e-ed33-4c9f-9f1b-24896d284439" providerId="ADAL" clId="{03346C4B-EDB1-46E9-AAAA-7187216C04DB}" dt="2021-06-21T12:54:45.425" v="34729" actId="1036"/>
          <ac:grpSpMkLst>
            <pc:docMk/>
            <pc:sldMk cId="402719130" sldId="3329"/>
            <ac:grpSpMk id="345" creationId="{4C18D10E-3B5A-420D-AA31-80FAE7650B23}"/>
          </ac:grpSpMkLst>
        </pc:grpChg>
        <pc:grpChg chg="mod">
          <ac:chgData name="Genaro Troiano" userId="f71c3b0e-ed33-4c9f-9f1b-24896d284439" providerId="ADAL" clId="{03346C4B-EDB1-46E9-AAAA-7187216C04DB}" dt="2021-06-15T13:39:25.203" v="16632"/>
          <ac:grpSpMkLst>
            <pc:docMk/>
            <pc:sldMk cId="402719130" sldId="3329"/>
            <ac:grpSpMk id="346" creationId="{AA1C3861-2B23-47BE-BDA4-2855804C7E77}"/>
          </ac:grpSpMkLst>
        </pc:grpChg>
        <pc:grpChg chg="add mod">
          <ac:chgData name="Genaro Troiano" userId="f71c3b0e-ed33-4c9f-9f1b-24896d284439" providerId="ADAL" clId="{03346C4B-EDB1-46E9-AAAA-7187216C04DB}" dt="2021-06-21T12:54:45.425" v="34729" actId="1036"/>
          <ac:grpSpMkLst>
            <pc:docMk/>
            <pc:sldMk cId="402719130" sldId="3329"/>
            <ac:grpSpMk id="350" creationId="{6B2E4678-F808-420E-A7FA-DFB61EFD76B6}"/>
          </ac:grpSpMkLst>
        </pc:grpChg>
        <pc:grpChg chg="add mod">
          <ac:chgData name="Genaro Troiano" userId="f71c3b0e-ed33-4c9f-9f1b-24896d284439" providerId="ADAL" clId="{03346C4B-EDB1-46E9-AAAA-7187216C04DB}" dt="2021-06-21T12:54:45.425" v="34729" actId="1036"/>
          <ac:grpSpMkLst>
            <pc:docMk/>
            <pc:sldMk cId="402719130" sldId="3329"/>
            <ac:grpSpMk id="353" creationId="{5AA0BAB9-F580-43DA-A9DD-F1593B60D3A1}"/>
          </ac:grpSpMkLst>
        </pc:grpChg>
        <pc:grpChg chg="mod">
          <ac:chgData name="Genaro Troiano" userId="f71c3b0e-ed33-4c9f-9f1b-24896d284439" providerId="ADAL" clId="{03346C4B-EDB1-46E9-AAAA-7187216C04DB}" dt="2021-06-15T13:40:15.265" v="16657"/>
          <ac:grpSpMkLst>
            <pc:docMk/>
            <pc:sldMk cId="402719130" sldId="3329"/>
            <ac:grpSpMk id="354" creationId="{272D85C1-D5DA-46F3-B829-A8723FA0FBC4}"/>
          </ac:grpSpMkLst>
        </pc:grpChg>
        <pc:grpChg chg="add mod">
          <ac:chgData name="Genaro Troiano" userId="f71c3b0e-ed33-4c9f-9f1b-24896d284439" providerId="ADAL" clId="{03346C4B-EDB1-46E9-AAAA-7187216C04DB}" dt="2021-06-21T12:54:45.425" v="34729" actId="1036"/>
          <ac:grpSpMkLst>
            <pc:docMk/>
            <pc:sldMk cId="402719130" sldId="3329"/>
            <ac:grpSpMk id="358" creationId="{81111D7A-FD38-4E94-967B-DDE04E494D03}"/>
          </ac:grpSpMkLst>
        </pc:grpChg>
        <pc:grpChg chg="mod">
          <ac:chgData name="Genaro Troiano" userId="f71c3b0e-ed33-4c9f-9f1b-24896d284439" providerId="ADAL" clId="{03346C4B-EDB1-46E9-AAAA-7187216C04DB}" dt="2021-06-15T13:40:15.265" v="16657"/>
          <ac:grpSpMkLst>
            <pc:docMk/>
            <pc:sldMk cId="402719130" sldId="3329"/>
            <ac:grpSpMk id="359" creationId="{526CB6EA-42BF-4FC8-98AB-F0B9D09CD6A0}"/>
          </ac:grpSpMkLst>
        </pc:grpChg>
        <pc:grpChg chg="del">
          <ac:chgData name="Genaro Troiano" userId="f71c3b0e-ed33-4c9f-9f1b-24896d284439" providerId="ADAL" clId="{03346C4B-EDB1-46E9-AAAA-7187216C04DB}" dt="2021-06-15T13:02:26.666" v="16368" actId="478"/>
          <ac:grpSpMkLst>
            <pc:docMk/>
            <pc:sldMk cId="402719130" sldId="3329"/>
            <ac:grpSpMk id="366" creationId="{3ED4FA8C-612D-4D89-BCCF-F08F0F5E6792}"/>
          </ac:grpSpMkLst>
        </pc:grpChg>
        <pc:grpChg chg="add mod">
          <ac:chgData name="Genaro Troiano" userId="f71c3b0e-ed33-4c9f-9f1b-24896d284439" providerId="ADAL" clId="{03346C4B-EDB1-46E9-AAAA-7187216C04DB}" dt="2021-06-21T12:54:45.425" v="34729" actId="1036"/>
          <ac:grpSpMkLst>
            <pc:docMk/>
            <pc:sldMk cId="402719130" sldId="3329"/>
            <ac:grpSpMk id="369" creationId="{FEB911DA-D3BB-463F-AD3E-82153805C7A4}"/>
          </ac:grpSpMkLst>
        </pc:grpChg>
        <pc:grpChg chg="del">
          <ac:chgData name="Genaro Troiano" userId="f71c3b0e-ed33-4c9f-9f1b-24896d284439" providerId="ADAL" clId="{03346C4B-EDB1-46E9-AAAA-7187216C04DB}" dt="2021-06-15T13:02:26.666" v="16368" actId="478"/>
          <ac:grpSpMkLst>
            <pc:docMk/>
            <pc:sldMk cId="402719130" sldId="3329"/>
            <ac:grpSpMk id="374" creationId="{CC61F14B-C8A2-4C55-A2AE-FE79FFED06B0}"/>
          </ac:grpSpMkLst>
        </pc:grpChg>
        <pc:grpChg chg="add del mod">
          <ac:chgData name="Genaro Troiano" userId="f71c3b0e-ed33-4c9f-9f1b-24896d284439" providerId="ADAL" clId="{03346C4B-EDB1-46E9-AAAA-7187216C04DB}" dt="2021-06-15T13:47:26.432" v="16936" actId="478"/>
          <ac:grpSpMkLst>
            <pc:docMk/>
            <pc:sldMk cId="402719130" sldId="3329"/>
            <ac:grpSpMk id="377" creationId="{390B9FDE-9D9B-4E02-86B3-B3568A59B5B9}"/>
          </ac:grpSpMkLst>
        </pc:grpChg>
        <pc:grpChg chg="mod">
          <ac:chgData name="Genaro Troiano" userId="f71c3b0e-ed33-4c9f-9f1b-24896d284439" providerId="ADAL" clId="{03346C4B-EDB1-46E9-AAAA-7187216C04DB}" dt="2021-06-15T13:47:13.581" v="16934"/>
          <ac:grpSpMkLst>
            <pc:docMk/>
            <pc:sldMk cId="402719130" sldId="3329"/>
            <ac:grpSpMk id="378" creationId="{07D1B1A7-749A-4E61-A59A-BD3CD72DF1C3}"/>
          </ac:grpSpMkLst>
        </pc:grpChg>
        <pc:grpChg chg="del">
          <ac:chgData name="Genaro Troiano" userId="f71c3b0e-ed33-4c9f-9f1b-24896d284439" providerId="ADAL" clId="{03346C4B-EDB1-46E9-AAAA-7187216C04DB}" dt="2021-06-15T13:02:26.666" v="16368" actId="478"/>
          <ac:grpSpMkLst>
            <pc:docMk/>
            <pc:sldMk cId="402719130" sldId="3329"/>
            <ac:grpSpMk id="381" creationId="{A2ED7A52-D209-4355-81DC-6876C66D5A8E}"/>
          </ac:grpSpMkLst>
        </pc:grpChg>
        <pc:grpChg chg="add del mod">
          <ac:chgData name="Genaro Troiano" userId="f71c3b0e-ed33-4c9f-9f1b-24896d284439" providerId="ADAL" clId="{03346C4B-EDB1-46E9-AAAA-7187216C04DB}" dt="2021-06-15T13:47:26.432" v="16936" actId="478"/>
          <ac:grpSpMkLst>
            <pc:docMk/>
            <pc:sldMk cId="402719130" sldId="3329"/>
            <ac:grpSpMk id="387" creationId="{CC23F1AE-40D9-4C3C-834E-66EDD1F24D8C}"/>
          </ac:grpSpMkLst>
        </pc:grpChg>
        <pc:grpChg chg="mod">
          <ac:chgData name="Genaro Troiano" userId="f71c3b0e-ed33-4c9f-9f1b-24896d284439" providerId="ADAL" clId="{03346C4B-EDB1-46E9-AAAA-7187216C04DB}" dt="2021-06-15T13:47:13.581" v="16934"/>
          <ac:grpSpMkLst>
            <pc:docMk/>
            <pc:sldMk cId="402719130" sldId="3329"/>
            <ac:grpSpMk id="388" creationId="{DFFB224D-6377-45AD-A42C-7FE2CA53669F}"/>
          </ac:grpSpMkLst>
        </pc:grpChg>
        <pc:grpChg chg="del">
          <ac:chgData name="Genaro Troiano" userId="f71c3b0e-ed33-4c9f-9f1b-24896d284439" providerId="ADAL" clId="{03346C4B-EDB1-46E9-AAAA-7187216C04DB}" dt="2021-06-15T13:02:26.666" v="16368" actId="478"/>
          <ac:grpSpMkLst>
            <pc:docMk/>
            <pc:sldMk cId="402719130" sldId="3329"/>
            <ac:grpSpMk id="397" creationId="{7C2F994B-52F3-465B-9EEE-4A8F88995DF8}"/>
          </ac:grpSpMkLst>
        </pc:grpChg>
        <pc:grpChg chg="del">
          <ac:chgData name="Genaro Troiano" userId="f71c3b0e-ed33-4c9f-9f1b-24896d284439" providerId="ADAL" clId="{03346C4B-EDB1-46E9-AAAA-7187216C04DB}" dt="2021-06-15T13:02:26.666" v="16368" actId="478"/>
          <ac:grpSpMkLst>
            <pc:docMk/>
            <pc:sldMk cId="402719130" sldId="3329"/>
            <ac:grpSpMk id="398" creationId="{46B677F1-4D15-484D-B258-933C2FCAEAF9}"/>
          </ac:grpSpMkLst>
        </pc:grpChg>
        <pc:grpChg chg="del">
          <ac:chgData name="Genaro Troiano" userId="f71c3b0e-ed33-4c9f-9f1b-24896d284439" providerId="ADAL" clId="{03346C4B-EDB1-46E9-AAAA-7187216C04DB}" dt="2021-06-15T13:02:26.666" v="16368" actId="478"/>
          <ac:grpSpMkLst>
            <pc:docMk/>
            <pc:sldMk cId="402719130" sldId="3329"/>
            <ac:grpSpMk id="403" creationId="{BA8E3398-B638-4E65-9682-DB3C7D549665}"/>
          </ac:grpSpMkLst>
        </pc:grpChg>
        <pc:grpChg chg="del">
          <ac:chgData name="Genaro Troiano" userId="f71c3b0e-ed33-4c9f-9f1b-24896d284439" providerId="ADAL" clId="{03346C4B-EDB1-46E9-AAAA-7187216C04DB}" dt="2021-06-15T13:02:26.666" v="16368" actId="478"/>
          <ac:grpSpMkLst>
            <pc:docMk/>
            <pc:sldMk cId="402719130" sldId="3329"/>
            <ac:grpSpMk id="408" creationId="{E675DCCD-CF64-4290-AEF5-9D72E63FFEEB}"/>
          </ac:grpSpMkLst>
        </pc:grpChg>
        <pc:grpChg chg="del">
          <ac:chgData name="Genaro Troiano" userId="f71c3b0e-ed33-4c9f-9f1b-24896d284439" providerId="ADAL" clId="{03346C4B-EDB1-46E9-AAAA-7187216C04DB}" dt="2021-06-15T13:02:26.666" v="16368" actId="478"/>
          <ac:grpSpMkLst>
            <pc:docMk/>
            <pc:sldMk cId="402719130" sldId="3329"/>
            <ac:grpSpMk id="409" creationId="{5373C0EC-45B6-44DD-8B23-EDC088AD192E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414" creationId="{A7F26344-80AA-4F07-ADA6-F7868068EED8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419" creationId="{F40C68E4-30CE-4B64-BF11-0FC66BD68109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425" creationId="{EEF7E56D-6C8B-4173-86A1-F8CCF318E438}"/>
          </ac:grpSpMkLst>
        </pc:grpChg>
        <pc:grpChg chg="add mod">
          <ac:chgData name="Genaro Troiano" userId="f71c3b0e-ed33-4c9f-9f1b-24896d284439" providerId="ADAL" clId="{03346C4B-EDB1-46E9-AAAA-7187216C04DB}" dt="2021-06-21T12:54:45.425" v="34729" actId="1036"/>
          <ac:grpSpMkLst>
            <pc:docMk/>
            <pc:sldMk cId="402719130" sldId="3329"/>
            <ac:grpSpMk id="430" creationId="{FC2CE70B-D69B-4283-963F-548B310321A6}"/>
          </ac:grpSpMkLst>
        </pc:grpChg>
        <pc:grpChg chg="del">
          <ac:chgData name="Genaro Troiano" userId="f71c3b0e-ed33-4c9f-9f1b-24896d284439" providerId="ADAL" clId="{03346C4B-EDB1-46E9-AAAA-7187216C04DB}" dt="2021-06-15T13:02:26.666" v="16368" actId="478"/>
          <ac:grpSpMkLst>
            <pc:docMk/>
            <pc:sldMk cId="402719130" sldId="3329"/>
            <ac:grpSpMk id="436" creationId="{F56BA726-1AF5-496D-9C05-CED4F139F294}"/>
          </ac:grpSpMkLst>
        </pc:grpChg>
        <pc:grpChg chg="del">
          <ac:chgData name="Genaro Troiano" userId="f71c3b0e-ed33-4c9f-9f1b-24896d284439" providerId="ADAL" clId="{03346C4B-EDB1-46E9-AAAA-7187216C04DB}" dt="2021-06-15T13:02:26.666" v="16368" actId="478"/>
          <ac:grpSpMkLst>
            <pc:docMk/>
            <pc:sldMk cId="402719130" sldId="3329"/>
            <ac:grpSpMk id="437" creationId="{31056C26-7C0F-44D9-BCBE-4CC33E4C9844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445" creationId="{32D7D14B-F674-4644-A184-EE01A3F2516E}"/>
          </ac:grpSpMkLst>
        </pc:grpChg>
        <pc:grpChg chg="mod">
          <ac:chgData name="Genaro Troiano" userId="f71c3b0e-ed33-4c9f-9f1b-24896d284439" providerId="ADAL" clId="{03346C4B-EDB1-46E9-AAAA-7187216C04DB}" dt="2021-06-21T12:54:45.425" v="34729" actId="1036"/>
          <ac:grpSpMkLst>
            <pc:docMk/>
            <pc:sldMk cId="402719130" sldId="3329"/>
            <ac:grpSpMk id="448" creationId="{8FAD85A8-BABC-42E8-93AC-B9C3E5BE05EF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449" creationId="{F21D2DD2-73D0-4DBD-95E1-1BFB5095E5B3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450" creationId="{D24F3BC7-8524-4DD7-ACA4-BC81110CA2FA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451" creationId="{D6118F12-13DD-4447-8CC4-B951C6E8C0B2}"/>
          </ac:grpSpMkLst>
        </pc:grpChg>
        <pc:grpChg chg="del">
          <ac:chgData name="Genaro Troiano" userId="f71c3b0e-ed33-4c9f-9f1b-24896d284439" providerId="ADAL" clId="{03346C4B-EDB1-46E9-AAAA-7187216C04DB}" dt="2021-06-15T13:02:26.666" v="16368" actId="478"/>
          <ac:grpSpMkLst>
            <pc:docMk/>
            <pc:sldMk cId="402719130" sldId="3329"/>
            <ac:grpSpMk id="457" creationId="{93E6451F-CFE4-47FC-9F70-AB70D7E6D3BB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464" creationId="{F3CE1DE1-27D3-4ACB-90EE-EA14C43FC9FF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471" creationId="{A06C1A65-5062-4A2B-A637-650AFC65D1AD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473" creationId="{F0EAAA68-1EBA-441D-911B-A5CED509DE12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478" creationId="{027907CC-23F2-4DFF-896C-39E081D77C37}"/>
          </ac:grpSpMkLst>
        </pc:grpChg>
        <pc:grpChg chg="del">
          <ac:chgData name="Genaro Troiano" userId="f71c3b0e-ed33-4c9f-9f1b-24896d284439" providerId="ADAL" clId="{03346C4B-EDB1-46E9-AAAA-7187216C04DB}" dt="2021-06-15T13:02:26.666" v="16368" actId="478"/>
          <ac:grpSpMkLst>
            <pc:docMk/>
            <pc:sldMk cId="402719130" sldId="3329"/>
            <ac:grpSpMk id="483" creationId="{A1037D25-9F4D-43CE-8476-F9C983DFFE8C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488" creationId="{3C0AA97D-CE9C-47B1-B9BB-27084C2D75A0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494" creationId="{9DBCAF5A-A140-440B-9BA9-FEB5682EA068}"/>
          </ac:grpSpMkLst>
        </pc:grpChg>
        <pc:grpChg chg="mod">
          <ac:chgData name="Genaro Troiano" userId="f71c3b0e-ed33-4c9f-9f1b-24896d284439" providerId="ADAL" clId="{03346C4B-EDB1-46E9-AAAA-7187216C04DB}" dt="2021-06-21T12:54:45.425" v="34729" actId="1036"/>
          <ac:grpSpMkLst>
            <pc:docMk/>
            <pc:sldMk cId="402719130" sldId="3329"/>
            <ac:grpSpMk id="496" creationId="{0ED61319-8FAE-44E7-A71E-B3E3D5DDC38E}"/>
          </ac:grpSpMkLst>
        </pc:grpChg>
        <pc:grpChg chg="del mod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501" creationId="{63847C6C-31A8-4DD4-9D3A-606448879220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507" creationId="{A95C483E-148A-46B5-83D5-BB07A11C54D4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512" creationId="{5114D2C4-DA6B-4C59-A844-DE316907B493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517" creationId="{E89A55C6-C0E1-4490-B1DD-594EA788DB11}"/>
          </ac:grpSpMkLst>
        </pc:grpChg>
        <pc:grpChg chg="mod">
          <ac:chgData name="Genaro Troiano" userId="f71c3b0e-ed33-4c9f-9f1b-24896d284439" providerId="ADAL" clId="{03346C4B-EDB1-46E9-AAAA-7187216C04DB}" dt="2021-06-15T13:47:43.374" v="16940"/>
          <ac:grpSpMkLst>
            <pc:docMk/>
            <pc:sldMk cId="402719130" sldId="3329"/>
            <ac:grpSpMk id="523" creationId="{70D1BD0A-BB23-4706-ADAF-7E7D942E038B}"/>
          </ac:grpSpMkLst>
        </pc:grpChg>
        <pc:grpChg chg="add del mod">
          <ac:chgData name="Genaro Troiano" userId="f71c3b0e-ed33-4c9f-9f1b-24896d284439" providerId="ADAL" clId="{03346C4B-EDB1-46E9-AAAA-7187216C04DB}" dt="2021-06-15T13:48:05.655" v="16947"/>
          <ac:grpSpMkLst>
            <pc:docMk/>
            <pc:sldMk cId="402719130" sldId="3329"/>
            <ac:grpSpMk id="527" creationId="{8418CCC5-6B67-4B9E-ACB2-754F5FE206E9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528" creationId="{27252594-9149-48FC-B504-ED934D7FAEF9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530" creationId="{37681272-F46F-46FB-B96A-129E27EAEE06}"/>
          </ac:grpSpMkLst>
        </pc:grpChg>
        <pc:grpChg chg="mod">
          <ac:chgData name="Genaro Troiano" userId="f71c3b0e-ed33-4c9f-9f1b-24896d284439" providerId="ADAL" clId="{03346C4B-EDB1-46E9-AAAA-7187216C04DB}" dt="2021-06-15T13:48:02.351" v="16946"/>
          <ac:grpSpMkLst>
            <pc:docMk/>
            <pc:sldMk cId="402719130" sldId="3329"/>
            <ac:grpSpMk id="531" creationId="{FD215713-EDD7-4350-8396-2BA4BE0E5F7F}"/>
          </ac:grpSpMkLst>
        </pc:grpChg>
        <pc:grpChg chg="add mod">
          <ac:chgData name="Genaro Troiano" userId="f71c3b0e-ed33-4c9f-9f1b-24896d284439" providerId="ADAL" clId="{03346C4B-EDB1-46E9-AAAA-7187216C04DB}" dt="2021-06-21T12:54:45.425" v="34729" actId="1036"/>
          <ac:grpSpMkLst>
            <pc:docMk/>
            <pc:sldMk cId="402719130" sldId="3329"/>
            <ac:grpSpMk id="538" creationId="{900D86DB-D702-4B37-8EF4-F8FF81856187}"/>
          </ac:grpSpMkLst>
        </pc:grpChg>
        <pc:grpChg chg="mod">
          <ac:chgData name="Genaro Troiano" userId="f71c3b0e-ed33-4c9f-9f1b-24896d284439" providerId="ADAL" clId="{03346C4B-EDB1-46E9-AAAA-7187216C04DB}" dt="2021-06-15T13:48:09.909" v="16948"/>
          <ac:grpSpMkLst>
            <pc:docMk/>
            <pc:sldMk cId="402719130" sldId="3329"/>
            <ac:grpSpMk id="539" creationId="{C8972827-D964-4AA6-A552-E69E5C5FE909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544" creationId="{29454CC8-D5A9-41E7-84E9-D806049F530B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549" creationId="{9A2EE781-A3FD-4D7C-83A1-753DBBD61D2D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550" creationId="{CA685DFB-D4C0-4431-8264-D010D25FDE84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555" creationId="{7ED46E04-AA31-4E4D-A9B2-50BD52D234C3}"/>
          </ac:grpSpMkLst>
        </pc:grpChg>
        <pc:grpChg chg="add mod">
          <ac:chgData name="Genaro Troiano" userId="f71c3b0e-ed33-4c9f-9f1b-24896d284439" providerId="ADAL" clId="{03346C4B-EDB1-46E9-AAAA-7187216C04DB}" dt="2021-06-21T12:54:45.425" v="34729" actId="1036"/>
          <ac:grpSpMkLst>
            <pc:docMk/>
            <pc:sldMk cId="402719130" sldId="3329"/>
            <ac:grpSpMk id="562" creationId="{76908BB0-E062-48AE-B834-6892FAE4DBDA}"/>
          </ac:grpSpMkLst>
        </pc:grpChg>
        <pc:grpChg chg="mod">
          <ac:chgData name="Genaro Troiano" userId="f71c3b0e-ed33-4c9f-9f1b-24896d284439" providerId="ADAL" clId="{03346C4B-EDB1-46E9-AAAA-7187216C04DB}" dt="2021-06-15T13:48:27.730" v="16954"/>
          <ac:grpSpMkLst>
            <pc:docMk/>
            <pc:sldMk cId="402719130" sldId="3329"/>
            <ac:grpSpMk id="563" creationId="{A6306EC7-4AD3-4A47-8A42-C3C792DB1FDF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568" creationId="{4FA0DB16-B9FB-4AFE-9A69-8D185C605437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579" creationId="{F97D0EF1-4F21-49FF-B98B-EBCE5260D27B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585" creationId="{4E794FCD-2BAB-4776-9675-80907045E0AA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592" creationId="{8F08B360-7A08-400A-A1FF-4A7E0671B262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597" creationId="{D13A1BA0-CCCD-4A94-AC31-36EC294C53F2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602" creationId="{6C9D4F1D-ADD7-4238-9FEC-9167E749C6A8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605" creationId="{A16596C9-3955-4CCD-A915-5752CDA8BB2D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608" creationId="{5684302B-D191-4B8D-B5D8-A94C139679DB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636" creationId="{0D9CDFDA-58CA-4E0E-B8FE-413C8A4C13FF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642" creationId="{71D2E1A5-21CF-43FF-990F-ED65E619A4FF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648" creationId="{093AE061-D239-47E9-A8FC-82F5BFEF0655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654" creationId="{E3D08DEE-5C57-4DD9-B98B-F93EC87E744F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660" creationId="{A79F55AF-F60D-4DB9-B89E-9E9F8CAE2EAB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665" creationId="{48A3CBF9-3E33-420F-ABA7-05EA8918A590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671" creationId="{FF49AD02-F165-4096-9303-000A8FC1C806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676" creationId="{83F3F069-04C8-4A7A-B798-BF2DD1CE237F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689" creationId="{0EF942C3-40F9-4B17-9ECA-597406DD5BDB}"/>
          </ac:grpSpMkLst>
        </pc:grpChg>
        <pc:grpChg chg="del">
          <ac:chgData name="Genaro Troiano" userId="f71c3b0e-ed33-4c9f-9f1b-24896d284439" providerId="ADAL" clId="{03346C4B-EDB1-46E9-AAAA-7187216C04DB}" dt="2021-06-15T14:40:54.584" v="18702" actId="478"/>
          <ac:grpSpMkLst>
            <pc:docMk/>
            <pc:sldMk cId="402719130" sldId="3329"/>
            <ac:grpSpMk id="713" creationId="{E1CF56B7-7D4E-4FAE-AE2E-FFE246008AC3}"/>
          </ac:grpSpMkLst>
        </pc:grpChg>
        <pc:cxnChg chg="mod">
          <ac:chgData name="Genaro Troiano" userId="f71c3b0e-ed33-4c9f-9f1b-24896d284439" providerId="ADAL" clId="{03346C4B-EDB1-46E9-AAAA-7187216C04DB}" dt="2021-06-21T12:54:45.425" v="34729" actId="1036"/>
          <ac:cxnSpMkLst>
            <pc:docMk/>
            <pc:sldMk cId="402719130" sldId="3329"/>
            <ac:cxnSpMk id="136" creationId="{0327750B-A0E7-477A-A8A2-23BBD64BF2F9}"/>
          </ac:cxnSpMkLst>
        </pc:cxnChg>
        <pc:cxnChg chg="del mod">
          <ac:chgData name="Genaro Troiano" userId="f71c3b0e-ed33-4c9f-9f1b-24896d284439" providerId="ADAL" clId="{03346C4B-EDB1-46E9-AAAA-7187216C04DB}" dt="2021-06-15T14:45:03.518" v="18819" actId="478"/>
          <ac:cxnSpMkLst>
            <pc:docMk/>
            <pc:sldMk cId="402719130" sldId="3329"/>
            <ac:cxnSpMk id="138" creationId="{15FBA95B-5DA9-4CFF-98F2-035B45582141}"/>
          </ac:cxnSpMkLst>
        </pc:cxnChg>
        <pc:cxnChg chg="del mod">
          <ac:chgData name="Genaro Troiano" userId="f71c3b0e-ed33-4c9f-9f1b-24896d284439" providerId="ADAL" clId="{03346C4B-EDB1-46E9-AAAA-7187216C04DB}" dt="2021-06-15T13:02:28.380" v="16369" actId="478"/>
          <ac:cxnSpMkLst>
            <pc:docMk/>
            <pc:sldMk cId="402719130" sldId="3329"/>
            <ac:cxnSpMk id="139" creationId="{52B95F71-911C-42AB-B1CB-5D3EABCF46D1}"/>
          </ac:cxnSpMkLst>
        </pc:cxnChg>
        <pc:cxnChg chg="del mod">
          <ac:chgData name="Genaro Troiano" userId="f71c3b0e-ed33-4c9f-9f1b-24896d284439" providerId="ADAL" clId="{03346C4B-EDB1-46E9-AAAA-7187216C04DB}" dt="2021-06-15T13:02:26.666" v="16368" actId="478"/>
          <ac:cxnSpMkLst>
            <pc:docMk/>
            <pc:sldMk cId="402719130" sldId="3329"/>
            <ac:cxnSpMk id="140" creationId="{35B1856D-13A7-48E8-8805-D9696C07EA6F}"/>
          </ac:cxnSpMkLst>
        </pc:cxnChg>
        <pc:cxnChg chg="del mod">
          <ac:chgData name="Genaro Troiano" userId="f71c3b0e-ed33-4c9f-9f1b-24896d284439" providerId="ADAL" clId="{03346C4B-EDB1-46E9-AAAA-7187216C04DB}" dt="2021-06-15T13:02:26.666" v="16368" actId="478"/>
          <ac:cxnSpMkLst>
            <pc:docMk/>
            <pc:sldMk cId="402719130" sldId="3329"/>
            <ac:cxnSpMk id="141" creationId="{8AE3F0B0-FFB5-4F9F-8E31-4337BD71669A}"/>
          </ac:cxnSpMkLst>
        </pc:cxnChg>
        <pc:cxnChg chg="del mod">
          <ac:chgData name="Genaro Troiano" userId="f71c3b0e-ed33-4c9f-9f1b-24896d284439" providerId="ADAL" clId="{03346C4B-EDB1-46E9-AAAA-7187216C04DB}" dt="2021-06-15T13:02:26.666" v="16368" actId="478"/>
          <ac:cxnSpMkLst>
            <pc:docMk/>
            <pc:sldMk cId="402719130" sldId="3329"/>
            <ac:cxnSpMk id="144" creationId="{9559418A-8351-4AA4-8EA4-3FE951A3AAAD}"/>
          </ac:cxnSpMkLst>
        </pc:cxnChg>
        <pc:cxnChg chg="del mod">
          <ac:chgData name="Genaro Troiano" userId="f71c3b0e-ed33-4c9f-9f1b-24896d284439" providerId="ADAL" clId="{03346C4B-EDB1-46E9-AAAA-7187216C04DB}" dt="2021-06-15T13:02:26.666" v="16368" actId="478"/>
          <ac:cxnSpMkLst>
            <pc:docMk/>
            <pc:sldMk cId="402719130" sldId="3329"/>
            <ac:cxnSpMk id="147" creationId="{0439ECA7-C0BD-4A40-9103-E1BADB2FF94F}"/>
          </ac:cxnSpMkLst>
        </pc:cxnChg>
        <pc:cxnChg chg="del mod">
          <ac:chgData name="Genaro Troiano" userId="f71c3b0e-ed33-4c9f-9f1b-24896d284439" providerId="ADAL" clId="{03346C4B-EDB1-46E9-AAAA-7187216C04DB}" dt="2021-06-15T13:02:26.666" v="16368" actId="478"/>
          <ac:cxnSpMkLst>
            <pc:docMk/>
            <pc:sldMk cId="402719130" sldId="3329"/>
            <ac:cxnSpMk id="158" creationId="{3A6252D7-9DBB-4F11-AC4B-103CE2C5991E}"/>
          </ac:cxnSpMkLst>
        </pc:cxnChg>
        <pc:cxnChg chg="del mod">
          <ac:chgData name="Genaro Troiano" userId="f71c3b0e-ed33-4c9f-9f1b-24896d284439" providerId="ADAL" clId="{03346C4B-EDB1-46E9-AAAA-7187216C04DB}" dt="2021-06-15T13:02:26.666" v="16368" actId="478"/>
          <ac:cxnSpMkLst>
            <pc:docMk/>
            <pc:sldMk cId="402719130" sldId="3329"/>
            <ac:cxnSpMk id="161" creationId="{07D6EEF6-8A92-4D2E-A0D3-CDAC181879C4}"/>
          </ac:cxnSpMkLst>
        </pc:cxnChg>
        <pc:cxnChg chg="del 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164" creationId="{12C426B4-23EF-4FB7-BBB1-8066157AF623}"/>
          </ac:cxnSpMkLst>
        </pc:cxnChg>
        <pc:cxnChg chg="del 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167" creationId="{FD94DB97-BC17-41CE-9FE5-1B213ACC08F5}"/>
          </ac:cxnSpMkLst>
        </pc:cxnChg>
        <pc:cxnChg chg="del 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172" creationId="{461256CA-BF9B-4C6B-A038-95B0FD236F7F}"/>
          </ac:cxnSpMkLst>
        </pc:cxnChg>
        <pc:cxnChg chg="mod">
          <ac:chgData name="Genaro Troiano" userId="f71c3b0e-ed33-4c9f-9f1b-24896d284439" providerId="ADAL" clId="{03346C4B-EDB1-46E9-AAAA-7187216C04DB}" dt="2021-06-21T12:54:45.425" v="34729" actId="1036"/>
          <ac:cxnSpMkLst>
            <pc:docMk/>
            <pc:sldMk cId="402719130" sldId="3329"/>
            <ac:cxnSpMk id="175" creationId="{8F1FEC69-C608-4A3D-9818-22513BBF71A3}"/>
          </ac:cxnSpMkLst>
        </pc:cxnChg>
        <pc:cxnChg chg="del 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178" creationId="{8FAA478F-59AF-40DC-B06D-2BC3B0FBC506}"/>
          </ac:cxnSpMkLst>
        </pc:cxnChg>
        <pc:cxnChg chg="del 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181" creationId="{4A50F760-59CF-48EE-92C3-EEA3BE4BBB51}"/>
          </ac:cxnSpMkLst>
        </pc:cxnChg>
        <pc:cxnChg chg="del">
          <ac:chgData name="Genaro Troiano" userId="f71c3b0e-ed33-4c9f-9f1b-24896d284439" providerId="ADAL" clId="{03346C4B-EDB1-46E9-AAAA-7187216C04DB}" dt="2021-06-15T13:02:26.666" v="16368" actId="478"/>
          <ac:cxnSpMkLst>
            <pc:docMk/>
            <pc:sldMk cId="402719130" sldId="3329"/>
            <ac:cxnSpMk id="318" creationId="{4209DE16-05BE-4719-BEB3-D80B237D63B8}"/>
          </ac:cxnSpMkLst>
        </pc:cxnChg>
        <pc:cxnChg chg="mod">
          <ac:chgData name="Genaro Troiano" userId="f71c3b0e-ed33-4c9f-9f1b-24896d284439" providerId="ADAL" clId="{03346C4B-EDB1-46E9-AAAA-7187216C04DB}" dt="2021-06-15T13:25:10.920" v="16396"/>
          <ac:cxnSpMkLst>
            <pc:docMk/>
            <pc:sldMk cId="402719130" sldId="3329"/>
            <ac:cxnSpMk id="323" creationId="{7C31CF07-B2C8-44D0-9F8D-6F152FCDBB72}"/>
          </ac:cxnSpMkLst>
        </pc:cxnChg>
        <pc:cxnChg chg="add mod">
          <ac:chgData name="Genaro Troiano" userId="f71c3b0e-ed33-4c9f-9f1b-24896d284439" providerId="ADAL" clId="{03346C4B-EDB1-46E9-AAAA-7187216C04DB}" dt="2021-06-21T12:54:45.425" v="34729" actId="1036"/>
          <ac:cxnSpMkLst>
            <pc:docMk/>
            <pc:sldMk cId="402719130" sldId="3329"/>
            <ac:cxnSpMk id="324" creationId="{38A4C18E-B941-42A1-AB31-C27D33B492A3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335" creationId="{223BFEFB-7AFE-4F5A-A770-029E5C7ED5C8}"/>
          </ac:cxnSpMkLst>
        </pc:cxnChg>
        <pc:cxnChg chg="add mod">
          <ac:chgData name="Genaro Troiano" userId="f71c3b0e-ed33-4c9f-9f1b-24896d284439" providerId="ADAL" clId="{03346C4B-EDB1-46E9-AAAA-7187216C04DB}" dt="2021-06-21T12:54:45.425" v="34729" actId="1036"/>
          <ac:cxnSpMkLst>
            <pc:docMk/>
            <pc:sldMk cId="402719130" sldId="3329"/>
            <ac:cxnSpMk id="338" creationId="{322B8AB4-0047-48A1-AFEC-458B4965C842}"/>
          </ac:cxnSpMkLst>
        </pc:cxnChg>
        <pc:cxnChg chg="mod">
          <ac:chgData name="Genaro Troiano" userId="f71c3b0e-ed33-4c9f-9f1b-24896d284439" providerId="ADAL" clId="{03346C4B-EDB1-46E9-AAAA-7187216C04DB}" dt="2021-06-15T13:38:57.942" v="16626"/>
          <ac:cxnSpMkLst>
            <pc:docMk/>
            <pc:sldMk cId="402719130" sldId="3329"/>
            <ac:cxnSpMk id="344" creationId="{8E43F305-E6D3-4E08-A774-2910472DBC82}"/>
          </ac:cxnSpMkLst>
        </pc:cxnChg>
        <pc:cxnChg chg="mod">
          <ac:chgData name="Genaro Troiano" userId="f71c3b0e-ed33-4c9f-9f1b-24896d284439" providerId="ADAL" clId="{03346C4B-EDB1-46E9-AAAA-7187216C04DB}" dt="2021-06-15T13:39:25.203" v="16632"/>
          <ac:cxnSpMkLst>
            <pc:docMk/>
            <pc:sldMk cId="402719130" sldId="3329"/>
            <ac:cxnSpMk id="349" creationId="{1E0CA415-DFD0-4AB6-A3D3-3FAF2EC0A857}"/>
          </ac:cxnSpMkLst>
        </pc:cxnChg>
        <pc:cxnChg chg="mod">
          <ac:chgData name="Genaro Troiano" userId="f71c3b0e-ed33-4c9f-9f1b-24896d284439" providerId="ADAL" clId="{03346C4B-EDB1-46E9-AAAA-7187216C04DB}" dt="2021-06-15T13:40:15.265" v="16657"/>
          <ac:cxnSpMkLst>
            <pc:docMk/>
            <pc:sldMk cId="402719130" sldId="3329"/>
            <ac:cxnSpMk id="357" creationId="{4E256BA5-FE16-4A48-8610-2CFEC5841F86}"/>
          </ac:cxnSpMkLst>
        </pc:cxnChg>
        <pc:cxnChg chg="mod">
          <ac:chgData name="Genaro Troiano" userId="f71c3b0e-ed33-4c9f-9f1b-24896d284439" providerId="ADAL" clId="{03346C4B-EDB1-46E9-AAAA-7187216C04DB}" dt="2021-06-15T13:02:26.666" v="16368" actId="478"/>
          <ac:cxnSpMkLst>
            <pc:docMk/>
            <pc:sldMk cId="402719130" sldId="3329"/>
            <ac:cxnSpMk id="364" creationId="{D8C3A9D2-26D4-4C8F-9B79-E621E301A5C0}"/>
          </ac:cxnSpMkLst>
        </pc:cxnChg>
        <pc:cxnChg chg="mod">
          <ac:chgData name="Genaro Troiano" userId="f71c3b0e-ed33-4c9f-9f1b-24896d284439" providerId="ADAL" clId="{03346C4B-EDB1-46E9-AAAA-7187216C04DB}" dt="2021-06-15T13:40:15.265" v="16657"/>
          <ac:cxnSpMkLst>
            <pc:docMk/>
            <pc:sldMk cId="402719130" sldId="3329"/>
            <ac:cxnSpMk id="367" creationId="{9B935895-F250-493F-AAE2-8A2DB906E7FA}"/>
          </ac:cxnSpMkLst>
        </pc:cxnChg>
        <pc:cxnChg chg="add mod">
          <ac:chgData name="Genaro Troiano" userId="f71c3b0e-ed33-4c9f-9f1b-24896d284439" providerId="ADAL" clId="{03346C4B-EDB1-46E9-AAAA-7187216C04DB}" dt="2021-06-21T12:54:45.425" v="34729" actId="1036"/>
          <ac:cxnSpMkLst>
            <pc:docMk/>
            <pc:sldMk cId="402719130" sldId="3329"/>
            <ac:cxnSpMk id="368" creationId="{763BA4B2-F3D5-4DDF-AD52-88588CAA0F05}"/>
          </ac:cxnSpMkLst>
        </pc:cxnChg>
        <pc:cxnChg chg="mod">
          <ac:chgData name="Genaro Troiano" userId="f71c3b0e-ed33-4c9f-9f1b-24896d284439" providerId="ADAL" clId="{03346C4B-EDB1-46E9-AAAA-7187216C04DB}" dt="2021-06-15T13:02:26.666" v="16368" actId="478"/>
          <ac:cxnSpMkLst>
            <pc:docMk/>
            <pc:sldMk cId="402719130" sldId="3329"/>
            <ac:cxnSpMk id="373" creationId="{1DA1DEBC-3141-4594-BC56-4D4CC2A75C01}"/>
          </ac:cxnSpMkLst>
        </pc:cxnChg>
        <pc:cxnChg chg="mod">
          <ac:chgData name="Genaro Troiano" userId="f71c3b0e-ed33-4c9f-9f1b-24896d284439" providerId="ADAL" clId="{03346C4B-EDB1-46E9-AAAA-7187216C04DB}" dt="2021-06-15T13:02:26.666" v="16368" actId="478"/>
          <ac:cxnSpMkLst>
            <pc:docMk/>
            <pc:sldMk cId="402719130" sldId="3329"/>
            <ac:cxnSpMk id="385" creationId="{E3E7C94B-E540-4BA0-8F18-D1ED4AE17CDD}"/>
          </ac:cxnSpMkLst>
        </pc:cxnChg>
        <pc:cxnChg chg="mod">
          <ac:chgData name="Genaro Troiano" userId="f71c3b0e-ed33-4c9f-9f1b-24896d284439" providerId="ADAL" clId="{03346C4B-EDB1-46E9-AAAA-7187216C04DB}" dt="2021-06-15T13:47:26.432" v="16936" actId="478"/>
          <ac:cxnSpMkLst>
            <pc:docMk/>
            <pc:sldMk cId="402719130" sldId="3329"/>
            <ac:cxnSpMk id="386" creationId="{D6CD9639-C716-4539-B65C-73C6FE58CB1E}"/>
          </ac:cxnSpMkLst>
        </pc:cxnChg>
        <pc:cxnChg chg="mod">
          <ac:chgData name="Genaro Troiano" userId="f71c3b0e-ed33-4c9f-9f1b-24896d284439" providerId="ADAL" clId="{03346C4B-EDB1-46E9-AAAA-7187216C04DB}" dt="2021-06-15T13:47:26.432" v="16936" actId="478"/>
          <ac:cxnSpMkLst>
            <pc:docMk/>
            <pc:sldMk cId="402719130" sldId="3329"/>
            <ac:cxnSpMk id="391" creationId="{39C140B5-461B-4354-BE83-776F11283474}"/>
          </ac:cxnSpMkLst>
        </pc:cxnChg>
        <pc:cxnChg chg="add mod">
          <ac:chgData name="Genaro Troiano" userId="f71c3b0e-ed33-4c9f-9f1b-24896d284439" providerId="ADAL" clId="{03346C4B-EDB1-46E9-AAAA-7187216C04DB}" dt="2021-06-21T12:54:45.425" v="34729" actId="1036"/>
          <ac:cxnSpMkLst>
            <pc:docMk/>
            <pc:sldMk cId="402719130" sldId="3329"/>
            <ac:cxnSpMk id="392" creationId="{8D4F0751-D0D1-48BC-9FD0-82895ECEFDF0}"/>
          </ac:cxnSpMkLst>
        </pc:cxnChg>
        <pc:cxnChg chg="mod">
          <ac:chgData name="Genaro Troiano" userId="f71c3b0e-ed33-4c9f-9f1b-24896d284439" providerId="ADAL" clId="{03346C4B-EDB1-46E9-AAAA-7187216C04DB}" dt="2021-06-15T13:02:26.666" v="16368" actId="478"/>
          <ac:cxnSpMkLst>
            <pc:docMk/>
            <pc:sldMk cId="402719130" sldId="3329"/>
            <ac:cxnSpMk id="396" creationId="{C9591A94-3F77-45CE-918D-6E96ED955C0C}"/>
          </ac:cxnSpMkLst>
        </pc:cxnChg>
        <pc:cxnChg chg="mod">
          <ac:chgData name="Genaro Troiano" userId="f71c3b0e-ed33-4c9f-9f1b-24896d284439" providerId="ADAL" clId="{03346C4B-EDB1-46E9-AAAA-7187216C04DB}" dt="2021-06-15T13:02:26.666" v="16368" actId="478"/>
          <ac:cxnSpMkLst>
            <pc:docMk/>
            <pc:sldMk cId="402719130" sldId="3329"/>
            <ac:cxnSpMk id="402" creationId="{B1F3B1E3-2D23-4B36-9F62-1655531942D9}"/>
          </ac:cxnSpMkLst>
        </pc:cxnChg>
        <pc:cxnChg chg="mod">
          <ac:chgData name="Genaro Troiano" userId="f71c3b0e-ed33-4c9f-9f1b-24896d284439" providerId="ADAL" clId="{03346C4B-EDB1-46E9-AAAA-7187216C04DB}" dt="2021-06-15T13:02:26.666" v="16368" actId="478"/>
          <ac:cxnSpMkLst>
            <pc:docMk/>
            <pc:sldMk cId="402719130" sldId="3329"/>
            <ac:cxnSpMk id="407" creationId="{314EF5C4-F330-4169-A2F8-DCEDADB96F51}"/>
          </ac:cxnSpMkLst>
        </pc:cxnChg>
        <pc:cxnChg chg="mod">
          <ac:chgData name="Genaro Troiano" userId="f71c3b0e-ed33-4c9f-9f1b-24896d284439" providerId="ADAL" clId="{03346C4B-EDB1-46E9-AAAA-7187216C04DB}" dt="2021-06-15T13:02:26.666" v="16368" actId="478"/>
          <ac:cxnSpMkLst>
            <pc:docMk/>
            <pc:sldMk cId="402719130" sldId="3329"/>
            <ac:cxnSpMk id="413" creationId="{EC077798-5096-4AC9-9966-182590C3E3A3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418" creationId="{9F30A619-5E52-45B2-B4EF-2FF0FCC4D34E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423" creationId="{B7294300-8F8E-4EFC-9CE7-CB2BC71631B9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429" creationId="{A73E35B1-C335-4606-8F92-2A2EC995887C}"/>
          </ac:cxnSpMkLst>
        </pc:cxnChg>
        <pc:cxnChg chg="mod">
          <ac:chgData name="Genaro Troiano" userId="f71c3b0e-ed33-4c9f-9f1b-24896d284439" providerId="ADAL" clId="{03346C4B-EDB1-46E9-AAAA-7187216C04DB}" dt="2021-06-15T13:02:26.666" v="16368" actId="478"/>
          <ac:cxnSpMkLst>
            <pc:docMk/>
            <pc:sldMk cId="402719130" sldId="3329"/>
            <ac:cxnSpMk id="435" creationId="{E9CF0D63-447E-42C4-9116-9A1123941F1C}"/>
          </ac:cxnSpMkLst>
        </pc:cxnChg>
        <pc:cxnChg chg="mod">
          <ac:chgData name="Genaro Troiano" userId="f71c3b0e-ed33-4c9f-9f1b-24896d284439" providerId="ADAL" clId="{03346C4B-EDB1-46E9-AAAA-7187216C04DB}" dt="2021-06-15T13:02:26.666" v="16368" actId="478"/>
          <ac:cxnSpMkLst>
            <pc:docMk/>
            <pc:sldMk cId="402719130" sldId="3329"/>
            <ac:cxnSpMk id="441" creationId="{453ED853-E674-4B89-96E9-066B70EDACF7}"/>
          </ac:cxnSpMkLst>
        </pc:cxnChg>
        <pc:cxnChg chg="del 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454" creationId="{3F8CD370-6635-42C6-9675-8792D4D88133}"/>
          </ac:cxnSpMkLst>
        </pc:cxnChg>
        <pc:cxnChg chg="mod">
          <ac:chgData name="Genaro Troiano" userId="f71c3b0e-ed33-4c9f-9f1b-24896d284439" providerId="ADAL" clId="{03346C4B-EDB1-46E9-AAAA-7187216C04DB}" dt="2021-06-15T13:02:26.666" v="16368" actId="478"/>
          <ac:cxnSpMkLst>
            <pc:docMk/>
            <pc:sldMk cId="402719130" sldId="3329"/>
            <ac:cxnSpMk id="456" creationId="{6F6C126E-DABF-45EF-82B2-480B249101CB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461" creationId="{8FB7291D-557F-4626-9934-E998BB2F6C21}"/>
          </ac:cxnSpMkLst>
        </pc:cxnChg>
        <pc:cxnChg chg="del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462" creationId="{745F115F-9B0A-43D7-B52B-D692BCEE12AA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470" creationId="{01631ECA-0F87-4B14-8E84-F1284F6D70D5}"/>
          </ac:cxnSpMkLst>
        </pc:cxnChg>
        <pc:cxnChg chg="mod">
          <ac:chgData name="Genaro Troiano" userId="f71c3b0e-ed33-4c9f-9f1b-24896d284439" providerId="ADAL" clId="{03346C4B-EDB1-46E9-AAAA-7187216C04DB}" dt="2021-06-15T13:02:26.666" v="16368" actId="478"/>
          <ac:cxnSpMkLst>
            <pc:docMk/>
            <pc:sldMk cId="402719130" sldId="3329"/>
            <ac:cxnSpMk id="472" creationId="{099C4FA6-8987-4447-9195-C13D4C616F7E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477" creationId="{B7F8D42D-0B87-4975-B137-C12C5D0E0678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482" creationId="{A7F9084C-90A5-4792-866B-B4AF45E03B4B}"/>
          </ac:cxnSpMkLst>
        </pc:cxnChg>
        <pc:cxnChg chg="mod">
          <ac:chgData name="Genaro Troiano" userId="f71c3b0e-ed33-4c9f-9f1b-24896d284439" providerId="ADAL" clId="{03346C4B-EDB1-46E9-AAAA-7187216C04DB}" dt="2021-06-15T13:02:26.666" v="16368" actId="478"/>
          <ac:cxnSpMkLst>
            <pc:docMk/>
            <pc:sldMk cId="402719130" sldId="3329"/>
            <ac:cxnSpMk id="487" creationId="{2DFFFB4E-F3A1-47FB-9409-CFC86F9DB2BF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493" creationId="{283F3565-9D28-4F34-BDBC-842A36DB2181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505" creationId="{0CEA5CE9-7D50-467C-9280-9C32BB99D3DB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511" creationId="{0D2557B0-F6C8-47A7-9ED9-2BB9A9DD852E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516" creationId="{13E38D54-B7D2-4138-AD39-CE1626AD2E97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521" creationId="{C120EE7E-8978-4DBA-AFB0-C7183B85BAFD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522" creationId="{8DF206F0-1169-44B2-93C1-325591BC5B36}"/>
          </ac:cxnSpMkLst>
        </pc:cxnChg>
        <pc:cxnChg chg="mod">
          <ac:chgData name="Genaro Troiano" userId="f71c3b0e-ed33-4c9f-9f1b-24896d284439" providerId="ADAL" clId="{03346C4B-EDB1-46E9-AAAA-7187216C04DB}" dt="2021-06-15T13:47:43.374" v="16940"/>
          <ac:cxnSpMkLst>
            <pc:docMk/>
            <pc:sldMk cId="402719130" sldId="3329"/>
            <ac:cxnSpMk id="526" creationId="{9D5B7BA1-0A15-4AD3-B1A0-9E1583EB2F5D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536" creationId="{676006B9-4792-46C5-8AD3-6DFFD00A0585}"/>
          </ac:cxnSpMkLst>
        </pc:cxnChg>
        <pc:cxnChg chg="mod">
          <ac:chgData name="Genaro Troiano" userId="f71c3b0e-ed33-4c9f-9f1b-24896d284439" providerId="ADAL" clId="{03346C4B-EDB1-46E9-AAAA-7187216C04DB}" dt="2021-06-15T13:48:02.351" v="16946"/>
          <ac:cxnSpMkLst>
            <pc:docMk/>
            <pc:sldMk cId="402719130" sldId="3329"/>
            <ac:cxnSpMk id="537" creationId="{D887E39E-B0A0-44A3-A3FC-8645172A1CCF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543" creationId="{8D233BF2-39A6-404E-BDDB-B564837C68C0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548" creationId="{9C22C9A9-49B1-4967-8F8D-501019D0B36A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554" creationId="{B81461EE-6A7F-43FB-8E08-FED5D3F9A911}"/>
          </ac:cxnSpMkLst>
        </pc:cxnChg>
        <pc:cxnChg chg="del 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558" creationId="{A0D60465-F1C9-4BC5-8711-B20F3C1D6680}"/>
          </ac:cxnSpMkLst>
        </pc:cxnChg>
        <pc:cxnChg chg="mod">
          <ac:chgData name="Genaro Troiano" userId="f71c3b0e-ed33-4c9f-9f1b-24896d284439" providerId="ADAL" clId="{03346C4B-EDB1-46E9-AAAA-7187216C04DB}" dt="2021-06-15T13:48:09.909" v="16948"/>
          <ac:cxnSpMkLst>
            <pc:docMk/>
            <pc:sldMk cId="402719130" sldId="3329"/>
            <ac:cxnSpMk id="561" creationId="{EA4BCD37-005A-4B32-A25D-2413A6CB1459}"/>
          </ac:cxnSpMkLst>
        </pc:cxnChg>
        <pc:cxnChg chg="mod">
          <ac:chgData name="Genaro Troiano" userId="f71c3b0e-ed33-4c9f-9f1b-24896d284439" providerId="ADAL" clId="{03346C4B-EDB1-46E9-AAAA-7187216C04DB}" dt="2021-06-15T13:48:27.730" v="16954"/>
          <ac:cxnSpMkLst>
            <pc:docMk/>
            <pc:sldMk cId="402719130" sldId="3329"/>
            <ac:cxnSpMk id="566" creationId="{8CEC62EC-8FB5-4AB2-BD12-032A0311CA83}"/>
          </ac:cxnSpMkLst>
        </pc:cxnChg>
        <pc:cxnChg chg="del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567" creationId="{BF85F5A3-EE83-4347-906F-CDE88D6125FB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572" creationId="{8D6CD829-AE0E-49A0-8440-A20D9C843257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583" creationId="{4EA908AB-7B86-4635-AAFB-1092A55B9E79}"/>
          </ac:cxnSpMkLst>
        </pc:cxnChg>
        <pc:cxnChg chg="del 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588" creationId="{3ED46047-21A2-48D0-BD39-415542DF3FC0}"/>
          </ac:cxnSpMkLst>
        </pc:cxnChg>
        <pc:cxnChg chg="del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591" creationId="{6003D9DE-3572-4E18-BD74-2552C8344169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596" creationId="{C58E0C22-3290-4F56-8F2C-792106500DA8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601" creationId="{6D7ABE86-5640-4474-B4E7-87765DE00376}"/>
          </ac:cxnSpMkLst>
        </pc:cxnChg>
        <pc:cxnChg chg="del 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617" creationId="{307D744F-3CEF-4005-B872-8DD3EDE5A097}"/>
          </ac:cxnSpMkLst>
        </pc:cxnChg>
        <pc:cxnChg chg="del 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620" creationId="{9552188A-B14B-4804-A62A-87E9FE4DA4DC}"/>
          </ac:cxnSpMkLst>
        </pc:cxnChg>
        <pc:cxnChg chg="del 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628" creationId="{B61125F4-FCD9-4163-95AC-701DB7DB3357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640" creationId="{A439278C-DF77-459F-8142-000B00851396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646" creationId="{6DFA9469-1FD8-4325-A870-38979063A51D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652" creationId="{F36E523B-01B9-4613-BE6A-F77776E6C4BE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658" creationId="{1BB42F02-22E3-4147-BA5E-1281951A6E5D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664" creationId="{438AE13F-4825-4C90-BEE6-9BF5C363EB25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669" creationId="{D29EC0A9-3175-4CBD-ABB6-AEE7D3A3A7AC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675" creationId="{76958338-2BF3-4C40-A18F-2E4811159FBF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680" creationId="{531538C9-366C-4AAF-86A7-1F8729088924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693" creationId="{57AC7428-0499-446A-A66B-5B485B1957CE}"/>
          </ac:cxnSpMkLst>
        </pc:cxnChg>
        <pc:cxnChg chg="mod">
          <ac:chgData name="Genaro Troiano" userId="f71c3b0e-ed33-4c9f-9f1b-24896d284439" providerId="ADAL" clId="{03346C4B-EDB1-46E9-AAAA-7187216C04DB}" dt="2021-06-15T14:40:54.584" v="18702" actId="478"/>
          <ac:cxnSpMkLst>
            <pc:docMk/>
            <pc:sldMk cId="402719130" sldId="3329"/>
            <ac:cxnSpMk id="699" creationId="{D7C2115C-ADE1-4B6E-A1CF-6D1AA53F1A72}"/>
          </ac:cxnSpMkLst>
        </pc:cxnChg>
      </pc:sldChg>
      <pc:sldChg chg="addSp delSp modSp add del mod ord">
        <pc:chgData name="Genaro Troiano" userId="f71c3b0e-ed33-4c9f-9f1b-24896d284439" providerId="ADAL" clId="{03346C4B-EDB1-46E9-AAAA-7187216C04DB}" dt="2021-07-02T12:28:59.456" v="42648" actId="47"/>
        <pc:sldMkLst>
          <pc:docMk/>
          <pc:sldMk cId="3249754751" sldId="3330"/>
        </pc:sldMkLst>
        <pc:spChg chg="mod">
          <ac:chgData name="Genaro Troiano" userId="f71c3b0e-ed33-4c9f-9f1b-24896d284439" providerId="ADAL" clId="{03346C4B-EDB1-46E9-AAAA-7187216C04DB}" dt="2021-06-21T12:54:52.423" v="34745" actId="1036"/>
          <ac:spMkLst>
            <pc:docMk/>
            <pc:sldMk cId="3249754751" sldId="3330"/>
            <ac:spMk id="3" creationId="{7710A3A4-623B-490F-BCDE-65A8980E8321}"/>
          </ac:spMkLst>
        </pc:spChg>
        <pc:spChg chg="mod">
          <ac:chgData name="Genaro Troiano" userId="f71c3b0e-ed33-4c9f-9f1b-24896d284439" providerId="ADAL" clId="{03346C4B-EDB1-46E9-AAAA-7187216C04DB}" dt="2021-06-15T15:00:13.982" v="19461" actId="6549"/>
          <ac:spMkLst>
            <pc:docMk/>
            <pc:sldMk cId="3249754751" sldId="3330"/>
            <ac:spMk id="75" creationId="{E1BAB3AD-C8B6-457E-AF3C-CFBE4A085F84}"/>
          </ac:spMkLst>
        </pc:spChg>
        <pc:spChg chg="mod">
          <ac:chgData name="Genaro Troiano" userId="f71c3b0e-ed33-4c9f-9f1b-24896d284439" providerId="ADAL" clId="{03346C4B-EDB1-46E9-AAAA-7187216C04DB}" dt="2021-06-15T14:59:28.559" v="19446"/>
          <ac:spMkLst>
            <pc:docMk/>
            <pc:sldMk cId="3249754751" sldId="3330"/>
            <ac:spMk id="76" creationId="{3143CA2B-C8E7-4A96-8575-2C45D484D36B}"/>
          </ac:spMkLst>
        </pc:spChg>
        <pc:spChg chg="mod">
          <ac:chgData name="Genaro Troiano" userId="f71c3b0e-ed33-4c9f-9f1b-24896d284439" providerId="ADAL" clId="{03346C4B-EDB1-46E9-AAAA-7187216C04DB}" dt="2021-06-15T14:47:19.053" v="18883"/>
          <ac:spMkLst>
            <pc:docMk/>
            <pc:sldMk cId="3249754751" sldId="3330"/>
            <ac:spMk id="79" creationId="{33F41391-EBDB-4FC6-90CA-1B61EA11FE76}"/>
          </ac:spMkLst>
        </pc:spChg>
        <pc:spChg chg="mod">
          <ac:chgData name="Genaro Troiano" userId="f71c3b0e-ed33-4c9f-9f1b-24896d284439" providerId="ADAL" clId="{03346C4B-EDB1-46E9-AAAA-7187216C04DB}" dt="2021-06-15T15:00:18.249" v="19465" actId="6549"/>
          <ac:spMkLst>
            <pc:docMk/>
            <pc:sldMk cId="3249754751" sldId="3330"/>
            <ac:spMk id="81" creationId="{BA3DE89B-589B-48A0-8B82-AB6A67086501}"/>
          </ac:spMkLst>
        </pc:spChg>
        <pc:spChg chg="mod">
          <ac:chgData name="Genaro Troiano" userId="f71c3b0e-ed33-4c9f-9f1b-24896d284439" providerId="ADAL" clId="{03346C4B-EDB1-46E9-AAAA-7187216C04DB}" dt="2021-06-15T14:59:37.436" v="19448"/>
          <ac:spMkLst>
            <pc:docMk/>
            <pc:sldMk cId="3249754751" sldId="3330"/>
            <ac:spMk id="82" creationId="{A9245D45-A9A3-4343-9CF4-ED516AC54CE5}"/>
          </ac:spMkLst>
        </pc:spChg>
        <pc:spChg chg="mod">
          <ac:chgData name="Genaro Troiano" userId="f71c3b0e-ed33-4c9f-9f1b-24896d284439" providerId="ADAL" clId="{03346C4B-EDB1-46E9-AAAA-7187216C04DB}" dt="2021-06-15T15:00:22.506" v="19469" actId="6549"/>
          <ac:spMkLst>
            <pc:docMk/>
            <pc:sldMk cId="3249754751" sldId="3330"/>
            <ac:spMk id="86" creationId="{750A84E5-A103-4C32-A72F-771661516167}"/>
          </ac:spMkLst>
        </pc:spChg>
        <pc:spChg chg="mod">
          <ac:chgData name="Genaro Troiano" userId="f71c3b0e-ed33-4c9f-9f1b-24896d284439" providerId="ADAL" clId="{03346C4B-EDB1-46E9-AAAA-7187216C04DB}" dt="2021-06-15T14:59:37.436" v="19448"/>
          <ac:spMkLst>
            <pc:docMk/>
            <pc:sldMk cId="3249754751" sldId="3330"/>
            <ac:spMk id="87" creationId="{2E2DFBE9-BAE7-4156-9178-9F96FBA21799}"/>
          </ac:spMkLst>
        </pc:spChg>
        <pc:spChg chg="mod">
          <ac:chgData name="Genaro Troiano" userId="f71c3b0e-ed33-4c9f-9f1b-24896d284439" providerId="ADAL" clId="{03346C4B-EDB1-46E9-AAAA-7187216C04DB}" dt="2021-06-15T14:59:44.905" v="19450"/>
          <ac:spMkLst>
            <pc:docMk/>
            <pc:sldMk cId="3249754751" sldId="3330"/>
            <ac:spMk id="91" creationId="{DF326142-5690-40CB-9217-A1B9EDCBB263}"/>
          </ac:spMkLst>
        </pc:spChg>
        <pc:spChg chg="mod">
          <ac:chgData name="Genaro Troiano" userId="f71c3b0e-ed33-4c9f-9f1b-24896d284439" providerId="ADAL" clId="{03346C4B-EDB1-46E9-AAAA-7187216C04DB}" dt="2021-06-15T14:59:44.905" v="19450"/>
          <ac:spMkLst>
            <pc:docMk/>
            <pc:sldMk cId="3249754751" sldId="3330"/>
            <ac:spMk id="92" creationId="{AA3D48B2-C797-4AD4-B8CD-D4BCF0C68877}"/>
          </ac:spMkLst>
        </pc:spChg>
        <pc:spChg chg="mod">
          <ac:chgData name="Genaro Troiano" userId="f71c3b0e-ed33-4c9f-9f1b-24896d284439" providerId="ADAL" clId="{03346C4B-EDB1-46E9-AAAA-7187216C04DB}" dt="2021-06-15T15:03:24.605" v="19761" actId="6549"/>
          <ac:spMkLst>
            <pc:docMk/>
            <pc:sldMk cId="3249754751" sldId="3330"/>
            <ac:spMk id="96" creationId="{A8D0EB9A-44F6-4892-B18A-ED6C56BB95D9}"/>
          </ac:spMkLst>
        </pc:spChg>
        <pc:spChg chg="mod">
          <ac:chgData name="Genaro Troiano" userId="f71c3b0e-ed33-4c9f-9f1b-24896d284439" providerId="ADAL" clId="{03346C4B-EDB1-46E9-AAAA-7187216C04DB}" dt="2021-06-15T15:03:20.054" v="19757"/>
          <ac:spMkLst>
            <pc:docMk/>
            <pc:sldMk cId="3249754751" sldId="3330"/>
            <ac:spMk id="97" creationId="{477BC564-D68F-4ECB-984A-2DB22843D76C}"/>
          </ac:spMkLst>
        </pc:spChg>
        <pc:spChg chg="mod">
          <ac:chgData name="Genaro Troiano" userId="f71c3b0e-ed33-4c9f-9f1b-24896d284439" providerId="ADAL" clId="{03346C4B-EDB1-46E9-AAAA-7187216C04DB}" dt="2021-06-15T14:47:22.171" v="18885" actId="6549"/>
          <ac:spMkLst>
            <pc:docMk/>
            <pc:sldMk cId="3249754751" sldId="3330"/>
            <ac:spMk id="222" creationId="{D63580D1-0165-4E94-B0F5-F9BD79EC05C5}"/>
          </ac:spMkLst>
        </pc:spChg>
        <pc:spChg chg="mod">
          <ac:chgData name="Genaro Troiano" userId="f71c3b0e-ed33-4c9f-9f1b-24896d284439" providerId="ADAL" clId="{03346C4B-EDB1-46E9-AAAA-7187216C04DB}" dt="2021-06-15T14:48:10.181" v="18914" actId="6549"/>
          <ac:spMkLst>
            <pc:docMk/>
            <pc:sldMk cId="3249754751" sldId="3330"/>
            <ac:spMk id="316" creationId="{7DD664EF-E8C0-4142-A623-7A315BE07A68}"/>
          </ac:spMkLst>
        </pc:spChg>
        <pc:spChg chg="mod">
          <ac:chgData name="Genaro Troiano" userId="f71c3b0e-ed33-4c9f-9f1b-24896d284439" providerId="ADAL" clId="{03346C4B-EDB1-46E9-AAAA-7187216C04DB}" dt="2021-06-15T14:47:27.962" v="18887" actId="6549"/>
          <ac:spMkLst>
            <pc:docMk/>
            <pc:sldMk cId="3249754751" sldId="3330"/>
            <ac:spMk id="321" creationId="{6749BEF9-083A-4175-B8E6-79EB3054A8ED}"/>
          </ac:spMkLst>
        </pc:spChg>
        <pc:spChg chg="mod">
          <ac:chgData name="Genaro Troiano" userId="f71c3b0e-ed33-4c9f-9f1b-24896d284439" providerId="ADAL" clId="{03346C4B-EDB1-46E9-AAAA-7187216C04DB}" dt="2021-06-21T12:54:52.423" v="34745" actId="1036"/>
          <ac:spMkLst>
            <pc:docMk/>
            <pc:sldMk cId="3249754751" sldId="3330"/>
            <ac:spMk id="339" creationId="{75F34D3E-7642-4976-84C8-8C65CF5D5AAB}"/>
          </ac:spMkLst>
        </pc:spChg>
        <pc:spChg chg="mod">
          <ac:chgData name="Genaro Troiano" userId="f71c3b0e-ed33-4c9f-9f1b-24896d284439" providerId="ADAL" clId="{03346C4B-EDB1-46E9-AAAA-7187216C04DB}" dt="2021-06-15T15:01:34.349" v="19593" actId="20577"/>
          <ac:spMkLst>
            <pc:docMk/>
            <pc:sldMk cId="3249754751" sldId="3330"/>
            <ac:spMk id="375" creationId="{4C99BBEC-A4FB-4D77-83BD-D7E681259113}"/>
          </ac:spMkLst>
        </pc:spChg>
        <pc:spChg chg="mod">
          <ac:chgData name="Genaro Troiano" userId="f71c3b0e-ed33-4c9f-9f1b-24896d284439" providerId="ADAL" clId="{03346C4B-EDB1-46E9-AAAA-7187216C04DB}" dt="2021-06-15T15:00:09.555" v="19457" actId="6549"/>
          <ac:spMkLst>
            <pc:docMk/>
            <pc:sldMk cId="3249754751" sldId="3330"/>
            <ac:spMk id="524" creationId="{6074A666-CE0A-4857-A26A-76D57E9FB2DE}"/>
          </ac:spMkLst>
        </pc:spChg>
        <pc:spChg chg="mod">
          <ac:chgData name="Genaro Troiano" userId="f71c3b0e-ed33-4c9f-9f1b-24896d284439" providerId="ADAL" clId="{03346C4B-EDB1-46E9-AAAA-7187216C04DB}" dt="2021-06-15T15:00:46.439" v="19475" actId="6549"/>
          <ac:spMkLst>
            <pc:docMk/>
            <pc:sldMk cId="3249754751" sldId="3330"/>
            <ac:spMk id="559" creationId="{1C740A07-2908-413E-B491-50A991CABBD2}"/>
          </ac:spMkLst>
        </pc:spChg>
        <pc:spChg chg="mod">
          <ac:chgData name="Genaro Troiano" userId="f71c3b0e-ed33-4c9f-9f1b-24896d284439" providerId="ADAL" clId="{03346C4B-EDB1-46E9-AAAA-7187216C04DB}" dt="2021-06-15T15:00:59.478" v="19507" actId="6549"/>
          <ac:spMkLst>
            <pc:docMk/>
            <pc:sldMk cId="3249754751" sldId="3330"/>
            <ac:spMk id="564" creationId="{6F5E0784-F3C5-4320-A606-7196BED9A196}"/>
          </ac:spMkLst>
        </pc:spChg>
        <pc:grpChg chg="add mod">
          <ac:chgData name="Genaro Troiano" userId="f71c3b0e-ed33-4c9f-9f1b-24896d284439" providerId="ADAL" clId="{03346C4B-EDB1-46E9-AAAA-7187216C04DB}" dt="2021-06-21T12:54:52.423" v="34745" actId="1036"/>
          <ac:grpSpMkLst>
            <pc:docMk/>
            <pc:sldMk cId="3249754751" sldId="3330"/>
            <ac:grpSpMk id="73" creationId="{5450366C-89B3-4D4D-B82A-6D9740AD66F4}"/>
          </ac:grpSpMkLst>
        </pc:grpChg>
        <pc:grpChg chg="mod">
          <ac:chgData name="Genaro Troiano" userId="f71c3b0e-ed33-4c9f-9f1b-24896d284439" providerId="ADAL" clId="{03346C4B-EDB1-46E9-AAAA-7187216C04DB}" dt="2021-06-15T14:59:28.559" v="19446"/>
          <ac:grpSpMkLst>
            <pc:docMk/>
            <pc:sldMk cId="3249754751" sldId="3330"/>
            <ac:grpSpMk id="74" creationId="{718E73FA-6C58-43C0-B718-14D9C102889F}"/>
          </ac:grpSpMkLst>
        </pc:grpChg>
        <pc:grpChg chg="add mod">
          <ac:chgData name="Genaro Troiano" userId="f71c3b0e-ed33-4c9f-9f1b-24896d284439" providerId="ADAL" clId="{03346C4B-EDB1-46E9-AAAA-7187216C04DB}" dt="2021-06-21T12:54:52.423" v="34745" actId="1036"/>
          <ac:grpSpMkLst>
            <pc:docMk/>
            <pc:sldMk cId="3249754751" sldId="3330"/>
            <ac:grpSpMk id="78" creationId="{BAB2C7F5-3FF4-4894-96E6-6AA253CF2914}"/>
          </ac:grpSpMkLst>
        </pc:grpChg>
        <pc:grpChg chg="mod">
          <ac:chgData name="Genaro Troiano" userId="f71c3b0e-ed33-4c9f-9f1b-24896d284439" providerId="ADAL" clId="{03346C4B-EDB1-46E9-AAAA-7187216C04DB}" dt="2021-06-15T14:59:37.436" v="19448"/>
          <ac:grpSpMkLst>
            <pc:docMk/>
            <pc:sldMk cId="3249754751" sldId="3330"/>
            <ac:grpSpMk id="80" creationId="{3A7E1A47-6077-4EEE-9E8F-642335E9619B}"/>
          </ac:grpSpMkLst>
        </pc:grpChg>
        <pc:grpChg chg="add del mod">
          <ac:chgData name="Genaro Troiano" userId="f71c3b0e-ed33-4c9f-9f1b-24896d284439" providerId="ADAL" clId="{03346C4B-EDB1-46E9-AAAA-7187216C04DB}" dt="2021-06-15T15:00:45.292" v="19474" actId="478"/>
          <ac:grpSpMkLst>
            <pc:docMk/>
            <pc:sldMk cId="3249754751" sldId="3330"/>
            <ac:grpSpMk id="84" creationId="{680E993F-7693-40D7-BCF4-C67AE050DF1A}"/>
          </ac:grpSpMkLst>
        </pc:grpChg>
        <pc:grpChg chg="mod">
          <ac:chgData name="Genaro Troiano" userId="f71c3b0e-ed33-4c9f-9f1b-24896d284439" providerId="ADAL" clId="{03346C4B-EDB1-46E9-AAAA-7187216C04DB}" dt="2021-06-15T14:59:37.436" v="19448"/>
          <ac:grpSpMkLst>
            <pc:docMk/>
            <pc:sldMk cId="3249754751" sldId="3330"/>
            <ac:grpSpMk id="85" creationId="{93D9A914-3DAD-44BD-B4DC-00782BF28A21}"/>
          </ac:grpSpMkLst>
        </pc:grpChg>
        <pc:grpChg chg="add mod">
          <ac:chgData name="Genaro Troiano" userId="f71c3b0e-ed33-4c9f-9f1b-24896d284439" providerId="ADAL" clId="{03346C4B-EDB1-46E9-AAAA-7187216C04DB}" dt="2021-06-21T12:54:52.423" v="34745" actId="1036"/>
          <ac:grpSpMkLst>
            <pc:docMk/>
            <pc:sldMk cId="3249754751" sldId="3330"/>
            <ac:grpSpMk id="89" creationId="{C5AC6797-A97B-4822-A592-ED5C92CCF7DB}"/>
          </ac:grpSpMkLst>
        </pc:grpChg>
        <pc:grpChg chg="mod">
          <ac:chgData name="Genaro Troiano" userId="f71c3b0e-ed33-4c9f-9f1b-24896d284439" providerId="ADAL" clId="{03346C4B-EDB1-46E9-AAAA-7187216C04DB}" dt="2021-06-15T14:59:44.905" v="19450"/>
          <ac:grpSpMkLst>
            <pc:docMk/>
            <pc:sldMk cId="3249754751" sldId="3330"/>
            <ac:grpSpMk id="90" creationId="{DD68B4AA-ED46-4CFF-9E91-D780627DD34C}"/>
          </ac:grpSpMkLst>
        </pc:grpChg>
        <pc:grpChg chg="add mod">
          <ac:chgData name="Genaro Troiano" userId="f71c3b0e-ed33-4c9f-9f1b-24896d284439" providerId="ADAL" clId="{03346C4B-EDB1-46E9-AAAA-7187216C04DB}" dt="2021-06-21T12:54:52.423" v="34745" actId="1036"/>
          <ac:grpSpMkLst>
            <pc:docMk/>
            <pc:sldMk cId="3249754751" sldId="3330"/>
            <ac:grpSpMk id="94" creationId="{92E22319-6461-4358-B6D8-51AB736F6A64}"/>
          </ac:grpSpMkLst>
        </pc:grpChg>
        <pc:grpChg chg="mod">
          <ac:chgData name="Genaro Troiano" userId="f71c3b0e-ed33-4c9f-9f1b-24896d284439" providerId="ADAL" clId="{03346C4B-EDB1-46E9-AAAA-7187216C04DB}" dt="2021-06-15T15:03:20.054" v="19757"/>
          <ac:grpSpMkLst>
            <pc:docMk/>
            <pc:sldMk cId="3249754751" sldId="3330"/>
            <ac:grpSpMk id="95" creationId="{729FA1B5-93F6-41D0-85F4-F69855D9E263}"/>
          </ac:grpSpMkLst>
        </pc:grpChg>
        <pc:grpChg chg="mod">
          <ac:chgData name="Genaro Troiano" userId="f71c3b0e-ed33-4c9f-9f1b-24896d284439" providerId="ADAL" clId="{03346C4B-EDB1-46E9-AAAA-7187216C04DB}" dt="2021-06-21T12:54:52.423" v="34745" actId="1036"/>
          <ac:grpSpMkLst>
            <pc:docMk/>
            <pc:sldMk cId="3249754751" sldId="3330"/>
            <ac:grpSpMk id="224" creationId="{0ECD7DED-3EDB-44B1-A894-0491DF1FCB66}"/>
          </ac:grpSpMkLst>
        </pc:grpChg>
        <pc:grpChg chg="mod">
          <ac:chgData name="Genaro Troiano" userId="f71c3b0e-ed33-4c9f-9f1b-24896d284439" providerId="ADAL" clId="{03346C4B-EDB1-46E9-AAAA-7187216C04DB}" dt="2021-06-21T12:54:52.423" v="34745" actId="1036"/>
          <ac:grpSpMkLst>
            <pc:docMk/>
            <pc:sldMk cId="3249754751" sldId="3330"/>
            <ac:grpSpMk id="315" creationId="{9239A1D1-001D-445B-BF25-96A5B8AE65E0}"/>
          </ac:grpSpMkLst>
        </pc:grpChg>
        <pc:grpChg chg="mod">
          <ac:chgData name="Genaro Troiano" userId="f71c3b0e-ed33-4c9f-9f1b-24896d284439" providerId="ADAL" clId="{03346C4B-EDB1-46E9-AAAA-7187216C04DB}" dt="2021-06-21T12:54:52.423" v="34745" actId="1036"/>
          <ac:grpSpMkLst>
            <pc:docMk/>
            <pc:sldMk cId="3249754751" sldId="3330"/>
            <ac:grpSpMk id="319" creationId="{1E96565D-2A4D-424A-A0D1-21F1D0AB3A8F}"/>
          </ac:grpSpMkLst>
        </pc:grpChg>
        <pc:grpChg chg="del">
          <ac:chgData name="Genaro Troiano" userId="f71c3b0e-ed33-4c9f-9f1b-24896d284439" providerId="ADAL" clId="{03346C4B-EDB1-46E9-AAAA-7187216C04DB}" dt="2021-06-15T14:48:50.955" v="18915" actId="478"/>
          <ac:grpSpMkLst>
            <pc:docMk/>
            <pc:sldMk cId="3249754751" sldId="3330"/>
            <ac:grpSpMk id="340" creationId="{EA7DBB40-DBBC-4F84-A6C1-DD099ED3C9CC}"/>
          </ac:grpSpMkLst>
        </pc:grpChg>
        <pc:grpChg chg="del">
          <ac:chgData name="Genaro Troiano" userId="f71c3b0e-ed33-4c9f-9f1b-24896d284439" providerId="ADAL" clId="{03346C4B-EDB1-46E9-AAAA-7187216C04DB}" dt="2021-06-15T14:47:39.186" v="18888" actId="478"/>
          <ac:grpSpMkLst>
            <pc:docMk/>
            <pc:sldMk cId="3249754751" sldId="3330"/>
            <ac:grpSpMk id="345" creationId="{4C18D10E-3B5A-420D-AA31-80FAE7650B23}"/>
          </ac:grpSpMkLst>
        </pc:grpChg>
        <pc:grpChg chg="del">
          <ac:chgData name="Genaro Troiano" userId="f71c3b0e-ed33-4c9f-9f1b-24896d284439" providerId="ADAL" clId="{03346C4B-EDB1-46E9-AAAA-7187216C04DB}" dt="2021-06-15T14:48:50.955" v="18915" actId="478"/>
          <ac:grpSpMkLst>
            <pc:docMk/>
            <pc:sldMk cId="3249754751" sldId="3330"/>
            <ac:grpSpMk id="350" creationId="{6B2E4678-F808-420E-A7FA-DFB61EFD76B6}"/>
          </ac:grpSpMkLst>
        </pc:grpChg>
        <pc:grpChg chg="del">
          <ac:chgData name="Genaro Troiano" userId="f71c3b0e-ed33-4c9f-9f1b-24896d284439" providerId="ADAL" clId="{03346C4B-EDB1-46E9-AAAA-7187216C04DB}" dt="2021-06-15T14:48:50.955" v="18915" actId="478"/>
          <ac:grpSpMkLst>
            <pc:docMk/>
            <pc:sldMk cId="3249754751" sldId="3330"/>
            <ac:grpSpMk id="353" creationId="{5AA0BAB9-F580-43DA-A9DD-F1593B60D3A1}"/>
          </ac:grpSpMkLst>
        </pc:grpChg>
        <pc:grpChg chg="del">
          <ac:chgData name="Genaro Troiano" userId="f71c3b0e-ed33-4c9f-9f1b-24896d284439" providerId="ADAL" clId="{03346C4B-EDB1-46E9-AAAA-7187216C04DB}" dt="2021-06-15T14:48:50.955" v="18915" actId="478"/>
          <ac:grpSpMkLst>
            <pc:docMk/>
            <pc:sldMk cId="3249754751" sldId="3330"/>
            <ac:grpSpMk id="358" creationId="{81111D7A-FD38-4E94-967B-DDE04E494D03}"/>
          </ac:grpSpMkLst>
        </pc:grpChg>
        <pc:grpChg chg="mod">
          <ac:chgData name="Genaro Troiano" userId="f71c3b0e-ed33-4c9f-9f1b-24896d284439" providerId="ADAL" clId="{03346C4B-EDB1-46E9-AAAA-7187216C04DB}" dt="2021-06-21T12:54:52.423" v="34745" actId="1036"/>
          <ac:grpSpMkLst>
            <pc:docMk/>
            <pc:sldMk cId="3249754751" sldId="3330"/>
            <ac:grpSpMk id="369" creationId="{FEB911DA-D3BB-463F-AD3E-82153805C7A4}"/>
          </ac:grpSpMkLst>
        </pc:grpChg>
        <pc:grpChg chg="mod">
          <ac:chgData name="Genaro Troiano" userId="f71c3b0e-ed33-4c9f-9f1b-24896d284439" providerId="ADAL" clId="{03346C4B-EDB1-46E9-AAAA-7187216C04DB}" dt="2021-06-21T12:54:52.423" v="34745" actId="1036"/>
          <ac:grpSpMkLst>
            <pc:docMk/>
            <pc:sldMk cId="3249754751" sldId="3330"/>
            <ac:grpSpMk id="430" creationId="{FC2CE70B-D69B-4283-963F-548B310321A6}"/>
          </ac:grpSpMkLst>
        </pc:grpChg>
        <pc:grpChg chg="del">
          <ac:chgData name="Genaro Troiano" userId="f71c3b0e-ed33-4c9f-9f1b-24896d284439" providerId="ADAL" clId="{03346C4B-EDB1-46E9-AAAA-7187216C04DB}" dt="2021-06-15T14:48:50.955" v="18915" actId="478"/>
          <ac:grpSpMkLst>
            <pc:docMk/>
            <pc:sldMk cId="3249754751" sldId="3330"/>
            <ac:grpSpMk id="448" creationId="{8FAD85A8-BABC-42E8-93AC-B9C3E5BE05EF}"/>
          </ac:grpSpMkLst>
        </pc:grpChg>
        <pc:grpChg chg="del">
          <ac:chgData name="Genaro Troiano" userId="f71c3b0e-ed33-4c9f-9f1b-24896d284439" providerId="ADAL" clId="{03346C4B-EDB1-46E9-AAAA-7187216C04DB}" dt="2021-06-15T14:48:50.955" v="18915" actId="478"/>
          <ac:grpSpMkLst>
            <pc:docMk/>
            <pc:sldMk cId="3249754751" sldId="3330"/>
            <ac:grpSpMk id="496" creationId="{0ED61319-8FAE-44E7-A71E-B3E3D5DDC38E}"/>
          </ac:grpSpMkLst>
        </pc:grpChg>
        <pc:grpChg chg="del mod">
          <ac:chgData name="Genaro Troiano" userId="f71c3b0e-ed33-4c9f-9f1b-24896d284439" providerId="ADAL" clId="{03346C4B-EDB1-46E9-AAAA-7187216C04DB}" dt="2021-06-15T15:00:48.637" v="19476" actId="478"/>
          <ac:grpSpMkLst>
            <pc:docMk/>
            <pc:sldMk cId="3249754751" sldId="3330"/>
            <ac:grpSpMk id="538" creationId="{900D86DB-D702-4B37-8EF4-F8FF81856187}"/>
          </ac:grpSpMkLst>
        </pc:grpChg>
        <pc:grpChg chg="mod">
          <ac:chgData name="Genaro Troiano" userId="f71c3b0e-ed33-4c9f-9f1b-24896d284439" providerId="ADAL" clId="{03346C4B-EDB1-46E9-AAAA-7187216C04DB}" dt="2021-06-21T12:54:52.423" v="34745" actId="1036"/>
          <ac:grpSpMkLst>
            <pc:docMk/>
            <pc:sldMk cId="3249754751" sldId="3330"/>
            <ac:grpSpMk id="562" creationId="{76908BB0-E062-48AE-B834-6892FAE4DBDA}"/>
          </ac:grpSpMkLst>
        </pc:grpChg>
        <pc:cxnChg chg="mod">
          <ac:chgData name="Genaro Troiano" userId="f71c3b0e-ed33-4c9f-9f1b-24896d284439" providerId="ADAL" clId="{03346C4B-EDB1-46E9-AAAA-7187216C04DB}" dt="2021-06-15T14:59:28.559" v="19446"/>
          <ac:cxnSpMkLst>
            <pc:docMk/>
            <pc:sldMk cId="3249754751" sldId="3330"/>
            <ac:cxnSpMk id="77" creationId="{FCAFC8BD-9287-40DF-BC7F-66D81F3E1D88}"/>
          </ac:cxnSpMkLst>
        </pc:cxnChg>
        <pc:cxnChg chg="mod">
          <ac:chgData name="Genaro Troiano" userId="f71c3b0e-ed33-4c9f-9f1b-24896d284439" providerId="ADAL" clId="{03346C4B-EDB1-46E9-AAAA-7187216C04DB}" dt="2021-06-15T14:59:37.436" v="19448"/>
          <ac:cxnSpMkLst>
            <pc:docMk/>
            <pc:sldMk cId="3249754751" sldId="3330"/>
            <ac:cxnSpMk id="83" creationId="{28EE961E-ECBE-46AE-B402-ED893DFB9DAC}"/>
          </ac:cxnSpMkLst>
        </pc:cxnChg>
        <pc:cxnChg chg="mod">
          <ac:chgData name="Genaro Troiano" userId="f71c3b0e-ed33-4c9f-9f1b-24896d284439" providerId="ADAL" clId="{03346C4B-EDB1-46E9-AAAA-7187216C04DB}" dt="2021-06-15T15:00:45.292" v="19474" actId="478"/>
          <ac:cxnSpMkLst>
            <pc:docMk/>
            <pc:sldMk cId="3249754751" sldId="3330"/>
            <ac:cxnSpMk id="88" creationId="{1DA8111C-4BF5-4A7B-BCCD-A3F23DDD696B}"/>
          </ac:cxnSpMkLst>
        </pc:cxnChg>
        <pc:cxnChg chg="mod">
          <ac:chgData name="Genaro Troiano" userId="f71c3b0e-ed33-4c9f-9f1b-24896d284439" providerId="ADAL" clId="{03346C4B-EDB1-46E9-AAAA-7187216C04DB}" dt="2021-06-15T14:59:44.905" v="19450"/>
          <ac:cxnSpMkLst>
            <pc:docMk/>
            <pc:sldMk cId="3249754751" sldId="3330"/>
            <ac:cxnSpMk id="93" creationId="{1E3DD064-4537-42BE-B7B2-59A6E28379F4}"/>
          </ac:cxnSpMkLst>
        </pc:cxnChg>
        <pc:cxnChg chg="mod">
          <ac:chgData name="Genaro Troiano" userId="f71c3b0e-ed33-4c9f-9f1b-24896d284439" providerId="ADAL" clId="{03346C4B-EDB1-46E9-AAAA-7187216C04DB}" dt="2021-06-15T15:03:20.054" v="19757"/>
          <ac:cxnSpMkLst>
            <pc:docMk/>
            <pc:sldMk cId="3249754751" sldId="3330"/>
            <ac:cxnSpMk id="98" creationId="{345F5140-39D7-4AA8-82C3-60D3C96B7A3E}"/>
          </ac:cxnSpMkLst>
        </pc:cxnChg>
        <pc:cxnChg chg="mod">
          <ac:chgData name="Genaro Troiano" userId="f71c3b0e-ed33-4c9f-9f1b-24896d284439" providerId="ADAL" clId="{03346C4B-EDB1-46E9-AAAA-7187216C04DB}" dt="2021-06-21T12:54:52.423" v="34745" actId="1036"/>
          <ac:cxnSpMkLst>
            <pc:docMk/>
            <pc:sldMk cId="3249754751" sldId="3330"/>
            <ac:cxnSpMk id="136" creationId="{0327750B-A0E7-477A-A8A2-23BBD64BF2F9}"/>
          </ac:cxnSpMkLst>
        </pc:cxnChg>
        <pc:cxnChg chg="del mod">
          <ac:chgData name="Genaro Troiano" userId="f71c3b0e-ed33-4c9f-9f1b-24896d284439" providerId="ADAL" clId="{03346C4B-EDB1-46E9-AAAA-7187216C04DB}" dt="2021-06-15T14:48:53.482" v="18917" actId="478"/>
          <ac:cxnSpMkLst>
            <pc:docMk/>
            <pc:sldMk cId="3249754751" sldId="3330"/>
            <ac:cxnSpMk id="175" creationId="{8F1FEC69-C608-4A3D-9818-22513BBF71A3}"/>
          </ac:cxnSpMkLst>
        </pc:cxnChg>
        <pc:cxnChg chg="mod">
          <ac:chgData name="Genaro Troiano" userId="f71c3b0e-ed33-4c9f-9f1b-24896d284439" providerId="ADAL" clId="{03346C4B-EDB1-46E9-AAAA-7187216C04DB}" dt="2021-06-21T12:54:52.423" v="34745" actId="1036"/>
          <ac:cxnSpMkLst>
            <pc:docMk/>
            <pc:sldMk cId="3249754751" sldId="3330"/>
            <ac:cxnSpMk id="324" creationId="{38A4C18E-B941-42A1-AB31-C27D33B492A3}"/>
          </ac:cxnSpMkLst>
        </pc:cxnChg>
        <pc:cxnChg chg="mod">
          <ac:chgData name="Genaro Troiano" userId="f71c3b0e-ed33-4c9f-9f1b-24896d284439" providerId="ADAL" clId="{03346C4B-EDB1-46E9-AAAA-7187216C04DB}" dt="2021-06-21T12:54:52.423" v="34745" actId="1036"/>
          <ac:cxnSpMkLst>
            <pc:docMk/>
            <pc:sldMk cId="3249754751" sldId="3330"/>
            <ac:cxnSpMk id="338" creationId="{322B8AB4-0047-48A1-AFEC-458B4965C842}"/>
          </ac:cxnSpMkLst>
        </pc:cxnChg>
        <pc:cxnChg chg="mod">
          <ac:chgData name="Genaro Troiano" userId="f71c3b0e-ed33-4c9f-9f1b-24896d284439" providerId="ADAL" clId="{03346C4B-EDB1-46E9-AAAA-7187216C04DB}" dt="2021-06-15T14:48:50.955" v="18915" actId="478"/>
          <ac:cxnSpMkLst>
            <pc:docMk/>
            <pc:sldMk cId="3249754751" sldId="3330"/>
            <ac:cxnSpMk id="344" creationId="{8E43F305-E6D3-4E08-A774-2910472DBC82}"/>
          </ac:cxnSpMkLst>
        </pc:cxnChg>
        <pc:cxnChg chg="mod">
          <ac:chgData name="Genaro Troiano" userId="f71c3b0e-ed33-4c9f-9f1b-24896d284439" providerId="ADAL" clId="{03346C4B-EDB1-46E9-AAAA-7187216C04DB}" dt="2021-06-15T14:47:39.186" v="18888" actId="478"/>
          <ac:cxnSpMkLst>
            <pc:docMk/>
            <pc:sldMk cId="3249754751" sldId="3330"/>
            <ac:cxnSpMk id="349" creationId="{1E0CA415-DFD0-4AB6-A3D3-3FAF2EC0A857}"/>
          </ac:cxnSpMkLst>
        </pc:cxnChg>
        <pc:cxnChg chg="mod">
          <ac:chgData name="Genaro Troiano" userId="f71c3b0e-ed33-4c9f-9f1b-24896d284439" providerId="ADAL" clId="{03346C4B-EDB1-46E9-AAAA-7187216C04DB}" dt="2021-06-15T14:48:50.955" v="18915" actId="478"/>
          <ac:cxnSpMkLst>
            <pc:docMk/>
            <pc:sldMk cId="3249754751" sldId="3330"/>
            <ac:cxnSpMk id="357" creationId="{4E256BA5-FE16-4A48-8610-2CFEC5841F86}"/>
          </ac:cxnSpMkLst>
        </pc:cxnChg>
        <pc:cxnChg chg="mod">
          <ac:chgData name="Genaro Troiano" userId="f71c3b0e-ed33-4c9f-9f1b-24896d284439" providerId="ADAL" clId="{03346C4B-EDB1-46E9-AAAA-7187216C04DB}" dt="2021-06-15T14:48:50.955" v="18915" actId="478"/>
          <ac:cxnSpMkLst>
            <pc:docMk/>
            <pc:sldMk cId="3249754751" sldId="3330"/>
            <ac:cxnSpMk id="367" creationId="{9B935895-F250-493F-AAE2-8A2DB906E7FA}"/>
          </ac:cxnSpMkLst>
        </pc:cxnChg>
        <pc:cxnChg chg="del mod">
          <ac:chgData name="Genaro Troiano" userId="f71c3b0e-ed33-4c9f-9f1b-24896d284439" providerId="ADAL" clId="{03346C4B-EDB1-46E9-AAAA-7187216C04DB}" dt="2021-06-15T14:48:52.586" v="18916" actId="478"/>
          <ac:cxnSpMkLst>
            <pc:docMk/>
            <pc:sldMk cId="3249754751" sldId="3330"/>
            <ac:cxnSpMk id="368" creationId="{763BA4B2-F3D5-4DDF-AD52-88588CAA0F05}"/>
          </ac:cxnSpMkLst>
        </pc:cxnChg>
        <pc:cxnChg chg="mod">
          <ac:chgData name="Genaro Troiano" userId="f71c3b0e-ed33-4c9f-9f1b-24896d284439" providerId="ADAL" clId="{03346C4B-EDB1-46E9-AAAA-7187216C04DB}" dt="2021-06-21T12:54:52.423" v="34745" actId="1036"/>
          <ac:cxnSpMkLst>
            <pc:docMk/>
            <pc:sldMk cId="3249754751" sldId="3330"/>
            <ac:cxnSpMk id="392" creationId="{8D4F0751-D0D1-48BC-9FD0-82895ECEFDF0}"/>
          </ac:cxnSpMkLst>
        </pc:cxnChg>
        <pc:cxnChg chg="mod">
          <ac:chgData name="Genaro Troiano" userId="f71c3b0e-ed33-4c9f-9f1b-24896d284439" providerId="ADAL" clId="{03346C4B-EDB1-46E9-AAAA-7187216C04DB}" dt="2021-06-15T14:48:50.955" v="18915" actId="478"/>
          <ac:cxnSpMkLst>
            <pc:docMk/>
            <pc:sldMk cId="3249754751" sldId="3330"/>
            <ac:cxnSpMk id="500" creationId="{184F9FF7-ACB8-48DF-A827-10C069D9CD90}"/>
          </ac:cxnSpMkLst>
        </pc:cxnChg>
        <pc:cxnChg chg="mod">
          <ac:chgData name="Genaro Troiano" userId="f71c3b0e-ed33-4c9f-9f1b-24896d284439" providerId="ADAL" clId="{03346C4B-EDB1-46E9-AAAA-7187216C04DB}" dt="2021-06-15T15:00:48.637" v="19476" actId="478"/>
          <ac:cxnSpMkLst>
            <pc:docMk/>
            <pc:sldMk cId="3249754751" sldId="3330"/>
            <ac:cxnSpMk id="561" creationId="{EA4BCD37-005A-4B32-A25D-2413A6CB1459}"/>
          </ac:cxnSpMkLst>
        </pc:cxnChg>
      </pc:sldChg>
      <pc:sldChg chg="addSp delSp modSp add del mod ord">
        <pc:chgData name="Genaro Troiano" userId="f71c3b0e-ed33-4c9f-9f1b-24896d284439" providerId="ADAL" clId="{03346C4B-EDB1-46E9-AAAA-7187216C04DB}" dt="2021-07-02T12:29:00.469" v="42650" actId="47"/>
        <pc:sldMkLst>
          <pc:docMk/>
          <pc:sldMk cId="1990289246" sldId="3331"/>
        </pc:sldMkLst>
        <pc:spChg chg="mod">
          <ac:chgData name="Genaro Troiano" userId="f71c3b0e-ed33-4c9f-9f1b-24896d284439" providerId="ADAL" clId="{03346C4B-EDB1-46E9-AAAA-7187216C04DB}" dt="2021-06-15T20:46:27.493" v="24011" actId="164"/>
          <ac:spMkLst>
            <pc:docMk/>
            <pc:sldMk cId="1990289246" sldId="3331"/>
            <ac:spMk id="3" creationId="{7710A3A4-623B-490F-BCDE-65A8980E8321}"/>
          </ac:spMkLst>
        </pc:spChg>
        <pc:spChg chg="mod">
          <ac:chgData name="Genaro Troiano" userId="f71c3b0e-ed33-4c9f-9f1b-24896d284439" providerId="ADAL" clId="{03346C4B-EDB1-46E9-AAAA-7187216C04DB}" dt="2021-06-15T15:05:31.451" v="19795"/>
          <ac:spMkLst>
            <pc:docMk/>
            <pc:sldMk cId="1990289246" sldId="3331"/>
            <ac:spMk id="56" creationId="{73702FC6-90EF-4154-A25E-117D50D56DB3}"/>
          </ac:spMkLst>
        </pc:spChg>
        <pc:spChg chg="mod">
          <ac:chgData name="Genaro Troiano" userId="f71c3b0e-ed33-4c9f-9f1b-24896d284439" providerId="ADAL" clId="{03346C4B-EDB1-46E9-AAAA-7187216C04DB}" dt="2021-06-15T15:05:31.451" v="19795"/>
          <ac:spMkLst>
            <pc:docMk/>
            <pc:sldMk cId="1990289246" sldId="3331"/>
            <ac:spMk id="57" creationId="{235BE6A5-4875-436A-A710-D0D6EB9C0C33}"/>
          </ac:spMkLst>
        </pc:spChg>
        <pc:spChg chg="mod">
          <ac:chgData name="Genaro Troiano" userId="f71c3b0e-ed33-4c9f-9f1b-24896d284439" providerId="ADAL" clId="{03346C4B-EDB1-46E9-AAAA-7187216C04DB}" dt="2021-06-15T15:05:31.451" v="19795"/>
          <ac:spMkLst>
            <pc:docMk/>
            <pc:sldMk cId="1990289246" sldId="3331"/>
            <ac:spMk id="59" creationId="{65E1F6A9-7324-4594-91DE-4271920FBCC1}"/>
          </ac:spMkLst>
        </pc:spChg>
        <pc:spChg chg="mod">
          <ac:chgData name="Genaro Troiano" userId="f71c3b0e-ed33-4c9f-9f1b-24896d284439" providerId="ADAL" clId="{03346C4B-EDB1-46E9-AAAA-7187216C04DB}" dt="2021-06-15T15:05:31.451" v="19795"/>
          <ac:spMkLst>
            <pc:docMk/>
            <pc:sldMk cId="1990289246" sldId="3331"/>
            <ac:spMk id="60" creationId="{73EA7B28-BD8D-4129-933A-96DFEDE36C59}"/>
          </ac:spMkLst>
        </pc:spChg>
        <pc:spChg chg="mod">
          <ac:chgData name="Genaro Troiano" userId="f71c3b0e-ed33-4c9f-9f1b-24896d284439" providerId="ADAL" clId="{03346C4B-EDB1-46E9-AAAA-7187216C04DB}" dt="2021-06-15T15:05:31.451" v="19795"/>
          <ac:spMkLst>
            <pc:docMk/>
            <pc:sldMk cId="1990289246" sldId="3331"/>
            <ac:spMk id="62" creationId="{4DBA3973-F579-44F3-BD40-E04428D5D917}"/>
          </ac:spMkLst>
        </pc:spChg>
        <pc:spChg chg="mod">
          <ac:chgData name="Genaro Troiano" userId="f71c3b0e-ed33-4c9f-9f1b-24896d284439" providerId="ADAL" clId="{03346C4B-EDB1-46E9-AAAA-7187216C04DB}" dt="2021-06-15T15:05:31.451" v="19795"/>
          <ac:spMkLst>
            <pc:docMk/>
            <pc:sldMk cId="1990289246" sldId="3331"/>
            <ac:spMk id="63" creationId="{FB885724-7F3A-43AB-A7D9-59882B2BC4C3}"/>
          </ac:spMkLst>
        </pc:spChg>
        <pc:spChg chg="mod">
          <ac:chgData name="Genaro Troiano" userId="f71c3b0e-ed33-4c9f-9f1b-24896d284439" providerId="ADAL" clId="{03346C4B-EDB1-46E9-AAAA-7187216C04DB}" dt="2021-06-15T15:06:26.652" v="19808" actId="6549"/>
          <ac:spMkLst>
            <pc:docMk/>
            <pc:sldMk cId="1990289246" sldId="3331"/>
            <ac:spMk id="71" creationId="{C3E8AE08-B166-47CA-9823-B1503ADC5A57}"/>
          </ac:spMkLst>
        </pc:spChg>
        <pc:spChg chg="mod">
          <ac:chgData name="Genaro Troiano" userId="f71c3b0e-ed33-4c9f-9f1b-24896d284439" providerId="ADAL" clId="{03346C4B-EDB1-46E9-AAAA-7187216C04DB}" dt="2021-06-15T15:06:19.681" v="19803"/>
          <ac:spMkLst>
            <pc:docMk/>
            <pc:sldMk cId="1990289246" sldId="3331"/>
            <ac:spMk id="72" creationId="{25016C22-1B34-43A0-AE11-34C1D976767A}"/>
          </ac:spMkLst>
        </pc:spChg>
        <pc:spChg chg="add mod">
          <ac:chgData name="Genaro Troiano" userId="f71c3b0e-ed33-4c9f-9f1b-24896d284439" providerId="ADAL" clId="{03346C4B-EDB1-46E9-AAAA-7187216C04DB}" dt="2021-06-15T20:49:05.152" v="24194" actId="20577"/>
          <ac:spMkLst>
            <pc:docMk/>
            <pc:sldMk cId="1990289246" sldId="3331"/>
            <ac:spMk id="85" creationId="{48F9FFEE-2278-410D-A17B-FAA71AEB4DD6}"/>
          </ac:spMkLst>
        </pc:spChg>
        <pc:spChg chg="del">
          <ac:chgData name="Genaro Troiano" userId="f71c3b0e-ed33-4c9f-9f1b-24896d284439" providerId="ADAL" clId="{03346C4B-EDB1-46E9-AAAA-7187216C04DB}" dt="2021-06-15T15:05:30.903" v="19794" actId="478"/>
          <ac:spMkLst>
            <pc:docMk/>
            <pc:sldMk cId="1990289246" sldId="3331"/>
            <ac:spMk id="339" creationId="{75F34D3E-7642-4976-84C8-8C65CF5D5AAB}"/>
          </ac:spMkLst>
        </pc:spChg>
        <pc:grpChg chg="add mod">
          <ac:chgData name="Genaro Troiano" userId="f71c3b0e-ed33-4c9f-9f1b-24896d284439" providerId="ADAL" clId="{03346C4B-EDB1-46E9-AAAA-7187216C04DB}" dt="2021-06-15T20:46:31.251" v="24012" actId="1076"/>
          <ac:grpSpMkLst>
            <pc:docMk/>
            <pc:sldMk cId="1990289246" sldId="3331"/>
            <ac:grpSpMk id="8" creationId="{F687F3D4-4E50-434F-8C80-2E117FC86671}"/>
          </ac:grpSpMkLst>
        </pc:grpChg>
        <pc:grpChg chg="add mod">
          <ac:chgData name="Genaro Troiano" userId="f71c3b0e-ed33-4c9f-9f1b-24896d284439" providerId="ADAL" clId="{03346C4B-EDB1-46E9-AAAA-7187216C04DB}" dt="2021-06-15T20:46:27.493" v="24011" actId="164"/>
          <ac:grpSpMkLst>
            <pc:docMk/>
            <pc:sldMk cId="1990289246" sldId="3331"/>
            <ac:grpSpMk id="55" creationId="{393C83DE-0861-4244-8F2D-AE5465ADB83B}"/>
          </ac:grpSpMkLst>
        </pc:grpChg>
        <pc:grpChg chg="add mod">
          <ac:chgData name="Genaro Troiano" userId="f71c3b0e-ed33-4c9f-9f1b-24896d284439" providerId="ADAL" clId="{03346C4B-EDB1-46E9-AAAA-7187216C04DB}" dt="2021-06-15T20:46:27.493" v="24011" actId="164"/>
          <ac:grpSpMkLst>
            <pc:docMk/>
            <pc:sldMk cId="1990289246" sldId="3331"/>
            <ac:grpSpMk id="58" creationId="{27667F29-2026-4FC2-A078-2C24F718F6D7}"/>
          </ac:grpSpMkLst>
        </pc:grpChg>
        <pc:grpChg chg="add mod">
          <ac:chgData name="Genaro Troiano" userId="f71c3b0e-ed33-4c9f-9f1b-24896d284439" providerId="ADAL" clId="{03346C4B-EDB1-46E9-AAAA-7187216C04DB}" dt="2021-06-15T20:46:27.493" v="24011" actId="164"/>
          <ac:grpSpMkLst>
            <pc:docMk/>
            <pc:sldMk cId="1990289246" sldId="3331"/>
            <ac:grpSpMk id="61" creationId="{25CD4412-CE3E-4699-BA3C-0B052DBC15BB}"/>
          </ac:grpSpMkLst>
        </pc:grpChg>
        <pc:grpChg chg="add del mod">
          <ac:chgData name="Genaro Troiano" userId="f71c3b0e-ed33-4c9f-9f1b-24896d284439" providerId="ADAL" clId="{03346C4B-EDB1-46E9-AAAA-7187216C04DB}" dt="2021-06-15T20:46:21.353" v="24010" actId="478"/>
          <ac:grpSpMkLst>
            <pc:docMk/>
            <pc:sldMk cId="1990289246" sldId="3331"/>
            <ac:grpSpMk id="69" creationId="{9B985948-C15E-4BDC-B0D3-90729B736B04}"/>
          </ac:grpSpMkLst>
        </pc:grpChg>
        <pc:grpChg chg="mod">
          <ac:chgData name="Genaro Troiano" userId="f71c3b0e-ed33-4c9f-9f1b-24896d284439" providerId="ADAL" clId="{03346C4B-EDB1-46E9-AAAA-7187216C04DB}" dt="2021-06-15T15:06:19.681" v="19803"/>
          <ac:grpSpMkLst>
            <pc:docMk/>
            <pc:sldMk cId="1990289246" sldId="3331"/>
            <ac:grpSpMk id="70" creationId="{FF3F2FD1-DBB3-496A-840E-3374E76AEB66}"/>
          </ac:grpSpMkLst>
        </pc:grpChg>
        <pc:grpChg chg="del">
          <ac:chgData name="Genaro Troiano" userId="f71c3b0e-ed33-4c9f-9f1b-24896d284439" providerId="ADAL" clId="{03346C4B-EDB1-46E9-AAAA-7187216C04DB}" dt="2021-06-15T15:05:30.903" v="19794" actId="478"/>
          <ac:grpSpMkLst>
            <pc:docMk/>
            <pc:sldMk cId="1990289246" sldId="3331"/>
            <ac:grpSpMk id="73" creationId="{5450366C-89B3-4D4D-B82A-6D9740AD66F4}"/>
          </ac:grpSpMkLst>
        </pc:grpChg>
        <pc:grpChg chg="del">
          <ac:chgData name="Genaro Troiano" userId="f71c3b0e-ed33-4c9f-9f1b-24896d284439" providerId="ADAL" clId="{03346C4B-EDB1-46E9-AAAA-7187216C04DB}" dt="2021-06-15T15:05:30.903" v="19794" actId="478"/>
          <ac:grpSpMkLst>
            <pc:docMk/>
            <pc:sldMk cId="1990289246" sldId="3331"/>
            <ac:grpSpMk id="78" creationId="{BAB2C7F5-3FF4-4894-96E6-6AA253CF2914}"/>
          </ac:grpSpMkLst>
        </pc:grpChg>
        <pc:grpChg chg="del">
          <ac:chgData name="Genaro Troiano" userId="f71c3b0e-ed33-4c9f-9f1b-24896d284439" providerId="ADAL" clId="{03346C4B-EDB1-46E9-AAAA-7187216C04DB}" dt="2021-06-15T15:05:30.903" v="19794" actId="478"/>
          <ac:grpSpMkLst>
            <pc:docMk/>
            <pc:sldMk cId="1990289246" sldId="3331"/>
            <ac:grpSpMk id="89" creationId="{C5AC6797-A97B-4822-A592-ED5C92CCF7DB}"/>
          </ac:grpSpMkLst>
        </pc:grpChg>
        <pc:grpChg chg="del">
          <ac:chgData name="Genaro Troiano" userId="f71c3b0e-ed33-4c9f-9f1b-24896d284439" providerId="ADAL" clId="{03346C4B-EDB1-46E9-AAAA-7187216C04DB}" dt="2021-06-15T15:05:30.903" v="19794" actId="478"/>
          <ac:grpSpMkLst>
            <pc:docMk/>
            <pc:sldMk cId="1990289246" sldId="3331"/>
            <ac:grpSpMk id="94" creationId="{92E22319-6461-4358-B6D8-51AB736F6A64}"/>
          </ac:grpSpMkLst>
        </pc:grpChg>
        <pc:grpChg chg="del">
          <ac:chgData name="Genaro Troiano" userId="f71c3b0e-ed33-4c9f-9f1b-24896d284439" providerId="ADAL" clId="{03346C4B-EDB1-46E9-AAAA-7187216C04DB}" dt="2021-06-15T15:05:30.903" v="19794" actId="478"/>
          <ac:grpSpMkLst>
            <pc:docMk/>
            <pc:sldMk cId="1990289246" sldId="3331"/>
            <ac:grpSpMk id="224" creationId="{0ECD7DED-3EDB-44B1-A894-0491DF1FCB66}"/>
          </ac:grpSpMkLst>
        </pc:grpChg>
        <pc:grpChg chg="del">
          <ac:chgData name="Genaro Troiano" userId="f71c3b0e-ed33-4c9f-9f1b-24896d284439" providerId="ADAL" clId="{03346C4B-EDB1-46E9-AAAA-7187216C04DB}" dt="2021-06-15T15:05:30.903" v="19794" actId="478"/>
          <ac:grpSpMkLst>
            <pc:docMk/>
            <pc:sldMk cId="1990289246" sldId="3331"/>
            <ac:grpSpMk id="315" creationId="{9239A1D1-001D-445B-BF25-96A5B8AE65E0}"/>
          </ac:grpSpMkLst>
        </pc:grpChg>
        <pc:grpChg chg="del">
          <ac:chgData name="Genaro Troiano" userId="f71c3b0e-ed33-4c9f-9f1b-24896d284439" providerId="ADAL" clId="{03346C4B-EDB1-46E9-AAAA-7187216C04DB}" dt="2021-06-15T15:05:30.903" v="19794" actId="478"/>
          <ac:grpSpMkLst>
            <pc:docMk/>
            <pc:sldMk cId="1990289246" sldId="3331"/>
            <ac:grpSpMk id="319" creationId="{1E96565D-2A4D-424A-A0D1-21F1D0AB3A8F}"/>
          </ac:grpSpMkLst>
        </pc:grpChg>
        <pc:grpChg chg="del">
          <ac:chgData name="Genaro Troiano" userId="f71c3b0e-ed33-4c9f-9f1b-24896d284439" providerId="ADAL" clId="{03346C4B-EDB1-46E9-AAAA-7187216C04DB}" dt="2021-06-15T15:05:30.903" v="19794" actId="478"/>
          <ac:grpSpMkLst>
            <pc:docMk/>
            <pc:sldMk cId="1990289246" sldId="3331"/>
            <ac:grpSpMk id="369" creationId="{FEB911DA-D3BB-463F-AD3E-82153805C7A4}"/>
          </ac:grpSpMkLst>
        </pc:grpChg>
        <pc:grpChg chg="del">
          <ac:chgData name="Genaro Troiano" userId="f71c3b0e-ed33-4c9f-9f1b-24896d284439" providerId="ADAL" clId="{03346C4B-EDB1-46E9-AAAA-7187216C04DB}" dt="2021-06-15T15:05:30.903" v="19794" actId="478"/>
          <ac:grpSpMkLst>
            <pc:docMk/>
            <pc:sldMk cId="1990289246" sldId="3331"/>
            <ac:grpSpMk id="430" creationId="{FC2CE70B-D69B-4283-963F-548B310321A6}"/>
          </ac:grpSpMkLst>
        </pc:grpChg>
        <pc:grpChg chg="del">
          <ac:chgData name="Genaro Troiano" userId="f71c3b0e-ed33-4c9f-9f1b-24896d284439" providerId="ADAL" clId="{03346C4B-EDB1-46E9-AAAA-7187216C04DB}" dt="2021-06-15T15:05:30.903" v="19794" actId="478"/>
          <ac:grpSpMkLst>
            <pc:docMk/>
            <pc:sldMk cId="1990289246" sldId="3331"/>
            <ac:grpSpMk id="562" creationId="{76908BB0-E062-48AE-B834-6892FAE4DBDA}"/>
          </ac:grpSpMkLst>
        </pc:grpChg>
        <pc:cxnChg chg="add mod">
          <ac:chgData name="Genaro Troiano" userId="f71c3b0e-ed33-4c9f-9f1b-24896d284439" providerId="ADAL" clId="{03346C4B-EDB1-46E9-AAAA-7187216C04DB}" dt="2021-06-15T20:46:27.493" v="24011" actId="164"/>
          <ac:cxnSpMkLst>
            <pc:docMk/>
            <pc:sldMk cId="1990289246" sldId="3331"/>
            <ac:cxnSpMk id="64" creationId="{7C029A6E-701D-46E1-8630-DF7E3A0359B3}"/>
          </ac:cxnSpMkLst>
        </pc:cxnChg>
        <pc:cxnChg chg="add mod">
          <ac:chgData name="Genaro Troiano" userId="f71c3b0e-ed33-4c9f-9f1b-24896d284439" providerId="ADAL" clId="{03346C4B-EDB1-46E9-AAAA-7187216C04DB}" dt="2021-06-15T20:46:27.493" v="24011" actId="164"/>
          <ac:cxnSpMkLst>
            <pc:docMk/>
            <pc:sldMk cId="1990289246" sldId="3331"/>
            <ac:cxnSpMk id="65" creationId="{17D4EE25-5175-4051-86D4-F820135FD00D}"/>
          </ac:cxnSpMkLst>
        </pc:cxnChg>
        <pc:cxnChg chg="mod">
          <ac:chgData name="Genaro Troiano" userId="f71c3b0e-ed33-4c9f-9f1b-24896d284439" providerId="ADAL" clId="{03346C4B-EDB1-46E9-AAAA-7187216C04DB}" dt="2021-06-15T15:05:30.903" v="19794" actId="478"/>
          <ac:cxnSpMkLst>
            <pc:docMk/>
            <pc:sldMk cId="1990289246" sldId="3331"/>
            <ac:cxnSpMk id="77" creationId="{FCAFC8BD-9287-40DF-BC7F-66D81F3E1D88}"/>
          </ac:cxnSpMkLst>
        </pc:cxnChg>
        <pc:cxnChg chg="mod">
          <ac:chgData name="Genaro Troiano" userId="f71c3b0e-ed33-4c9f-9f1b-24896d284439" providerId="ADAL" clId="{03346C4B-EDB1-46E9-AAAA-7187216C04DB}" dt="2021-06-15T15:05:30.903" v="19794" actId="478"/>
          <ac:cxnSpMkLst>
            <pc:docMk/>
            <pc:sldMk cId="1990289246" sldId="3331"/>
            <ac:cxnSpMk id="83" creationId="{28EE961E-ECBE-46AE-B402-ED893DFB9DAC}"/>
          </ac:cxnSpMkLst>
        </pc:cxnChg>
        <pc:cxnChg chg="mod">
          <ac:chgData name="Genaro Troiano" userId="f71c3b0e-ed33-4c9f-9f1b-24896d284439" providerId="ADAL" clId="{03346C4B-EDB1-46E9-AAAA-7187216C04DB}" dt="2021-06-15T20:46:21.353" v="24010" actId="478"/>
          <ac:cxnSpMkLst>
            <pc:docMk/>
            <pc:sldMk cId="1990289246" sldId="3331"/>
            <ac:cxnSpMk id="84" creationId="{4BA63124-531C-4AB1-BAC5-B54DC100F896}"/>
          </ac:cxnSpMkLst>
        </pc:cxnChg>
        <pc:cxnChg chg="mod">
          <ac:chgData name="Genaro Troiano" userId="f71c3b0e-ed33-4c9f-9f1b-24896d284439" providerId="ADAL" clId="{03346C4B-EDB1-46E9-AAAA-7187216C04DB}" dt="2021-06-15T15:05:30.903" v="19794" actId="478"/>
          <ac:cxnSpMkLst>
            <pc:docMk/>
            <pc:sldMk cId="1990289246" sldId="3331"/>
            <ac:cxnSpMk id="93" creationId="{1E3DD064-4537-42BE-B7B2-59A6E28379F4}"/>
          </ac:cxnSpMkLst>
        </pc:cxnChg>
        <pc:cxnChg chg="mod">
          <ac:chgData name="Genaro Troiano" userId="f71c3b0e-ed33-4c9f-9f1b-24896d284439" providerId="ADAL" clId="{03346C4B-EDB1-46E9-AAAA-7187216C04DB}" dt="2021-06-15T15:05:30.903" v="19794" actId="478"/>
          <ac:cxnSpMkLst>
            <pc:docMk/>
            <pc:sldMk cId="1990289246" sldId="3331"/>
            <ac:cxnSpMk id="98" creationId="{345F5140-39D7-4AA8-82C3-60D3C96B7A3E}"/>
          </ac:cxnSpMkLst>
        </pc:cxnChg>
        <pc:cxnChg chg="mod">
          <ac:chgData name="Genaro Troiano" userId="f71c3b0e-ed33-4c9f-9f1b-24896d284439" providerId="ADAL" clId="{03346C4B-EDB1-46E9-AAAA-7187216C04DB}" dt="2021-06-15T20:46:27.493" v="24011" actId="164"/>
          <ac:cxnSpMkLst>
            <pc:docMk/>
            <pc:sldMk cId="1990289246" sldId="3331"/>
            <ac:cxnSpMk id="136" creationId="{0327750B-A0E7-477A-A8A2-23BBD64BF2F9}"/>
          </ac:cxnSpMkLst>
        </pc:cxnChg>
        <pc:cxnChg chg="mod">
          <ac:chgData name="Genaro Troiano" userId="f71c3b0e-ed33-4c9f-9f1b-24896d284439" providerId="ADAL" clId="{03346C4B-EDB1-46E9-AAAA-7187216C04DB}" dt="2021-06-15T15:05:30.903" v="19794" actId="478"/>
          <ac:cxnSpMkLst>
            <pc:docMk/>
            <pc:sldMk cId="1990289246" sldId="3331"/>
            <ac:cxnSpMk id="323" creationId="{7C31CF07-B2C8-44D0-9F8D-6F152FCDBB72}"/>
          </ac:cxnSpMkLst>
        </pc:cxnChg>
        <pc:cxnChg chg="del mod">
          <ac:chgData name="Genaro Troiano" userId="f71c3b0e-ed33-4c9f-9f1b-24896d284439" providerId="ADAL" clId="{03346C4B-EDB1-46E9-AAAA-7187216C04DB}" dt="2021-06-15T15:05:30.903" v="19794" actId="478"/>
          <ac:cxnSpMkLst>
            <pc:docMk/>
            <pc:sldMk cId="1990289246" sldId="3331"/>
            <ac:cxnSpMk id="324" creationId="{38A4C18E-B941-42A1-AB31-C27D33B492A3}"/>
          </ac:cxnSpMkLst>
        </pc:cxnChg>
        <pc:cxnChg chg="del">
          <ac:chgData name="Genaro Troiano" userId="f71c3b0e-ed33-4c9f-9f1b-24896d284439" providerId="ADAL" clId="{03346C4B-EDB1-46E9-AAAA-7187216C04DB}" dt="2021-06-15T15:05:30.903" v="19794" actId="478"/>
          <ac:cxnSpMkLst>
            <pc:docMk/>
            <pc:sldMk cId="1990289246" sldId="3331"/>
            <ac:cxnSpMk id="338" creationId="{322B8AB4-0047-48A1-AFEC-458B4965C842}"/>
          </ac:cxnSpMkLst>
        </pc:cxnChg>
        <pc:cxnChg chg="del mod">
          <ac:chgData name="Genaro Troiano" userId="f71c3b0e-ed33-4c9f-9f1b-24896d284439" providerId="ADAL" clId="{03346C4B-EDB1-46E9-AAAA-7187216C04DB}" dt="2021-06-15T15:05:30.903" v="19794" actId="478"/>
          <ac:cxnSpMkLst>
            <pc:docMk/>
            <pc:sldMk cId="1990289246" sldId="3331"/>
            <ac:cxnSpMk id="392" creationId="{8D4F0751-D0D1-48BC-9FD0-82895ECEFDF0}"/>
          </ac:cxnSpMkLst>
        </pc:cxnChg>
        <pc:cxnChg chg="mod">
          <ac:chgData name="Genaro Troiano" userId="f71c3b0e-ed33-4c9f-9f1b-24896d284439" providerId="ADAL" clId="{03346C4B-EDB1-46E9-AAAA-7187216C04DB}" dt="2021-06-15T15:05:30.903" v="19794" actId="478"/>
          <ac:cxnSpMkLst>
            <pc:docMk/>
            <pc:sldMk cId="1990289246" sldId="3331"/>
            <ac:cxnSpMk id="526" creationId="{9D5B7BA1-0A15-4AD3-B1A0-9E1583EB2F5D}"/>
          </ac:cxnSpMkLst>
        </pc:cxnChg>
        <pc:cxnChg chg="mod">
          <ac:chgData name="Genaro Troiano" userId="f71c3b0e-ed33-4c9f-9f1b-24896d284439" providerId="ADAL" clId="{03346C4B-EDB1-46E9-AAAA-7187216C04DB}" dt="2021-06-15T15:05:30.903" v="19794" actId="478"/>
          <ac:cxnSpMkLst>
            <pc:docMk/>
            <pc:sldMk cId="1990289246" sldId="3331"/>
            <ac:cxnSpMk id="566" creationId="{8CEC62EC-8FB5-4AB2-BD12-032A0311CA83}"/>
          </ac:cxnSpMkLst>
        </pc:cxnChg>
      </pc:sldChg>
      <pc:sldChg chg="addSp delSp modSp add del mod ord">
        <pc:chgData name="Genaro Troiano" userId="f71c3b0e-ed33-4c9f-9f1b-24896d284439" providerId="ADAL" clId="{03346C4B-EDB1-46E9-AAAA-7187216C04DB}" dt="2021-07-02T12:28:51.711" v="42634" actId="47"/>
        <pc:sldMkLst>
          <pc:docMk/>
          <pc:sldMk cId="3497861096" sldId="3332"/>
        </pc:sldMkLst>
        <pc:spChg chg="mod">
          <ac:chgData name="Genaro Troiano" userId="f71c3b0e-ed33-4c9f-9f1b-24896d284439" providerId="ADAL" clId="{03346C4B-EDB1-46E9-AAAA-7187216C04DB}" dt="2021-06-15T19:22:38.686" v="20944" actId="20577"/>
          <ac:spMkLst>
            <pc:docMk/>
            <pc:sldMk cId="3497861096" sldId="3332"/>
            <ac:spMk id="27" creationId="{F37F1BF7-C31E-40E0-81DC-99C7A0ACCD0F}"/>
          </ac:spMkLst>
        </pc:spChg>
        <pc:spChg chg="mod">
          <ac:chgData name="Genaro Troiano" userId="f71c3b0e-ed33-4c9f-9f1b-24896d284439" providerId="ADAL" clId="{03346C4B-EDB1-46E9-AAAA-7187216C04DB}" dt="2021-06-16T17:49:09.422" v="25864" actId="6549"/>
          <ac:spMkLst>
            <pc:docMk/>
            <pc:sldMk cId="3497861096" sldId="3332"/>
            <ac:spMk id="52" creationId="{55E6E6B3-96F5-4134-A7B1-9904BA165FA6}"/>
          </ac:spMkLst>
        </pc:spChg>
        <pc:spChg chg="mod">
          <ac:chgData name="Genaro Troiano" userId="f71c3b0e-ed33-4c9f-9f1b-24896d284439" providerId="ADAL" clId="{03346C4B-EDB1-46E9-AAAA-7187216C04DB}" dt="2021-06-15T19:22:46.949" v="20950" actId="20577"/>
          <ac:spMkLst>
            <pc:docMk/>
            <pc:sldMk cId="3497861096" sldId="3332"/>
            <ac:spMk id="53" creationId="{01F94677-9295-4921-845E-746AA632197E}"/>
          </ac:spMkLst>
        </pc:spChg>
        <pc:graphicFrameChg chg="add mod modGraphic">
          <ac:chgData name="Genaro Troiano" userId="f71c3b0e-ed33-4c9f-9f1b-24896d284439" providerId="ADAL" clId="{03346C4B-EDB1-46E9-AAAA-7187216C04DB}" dt="2021-06-15T18:57:44.196" v="20769" actId="21"/>
          <ac:graphicFrameMkLst>
            <pc:docMk/>
            <pc:sldMk cId="3497861096" sldId="3332"/>
            <ac:graphicFrameMk id="6" creationId="{D3D4B002-184B-446D-BD5A-992E33A7700F}"/>
          </ac:graphicFrameMkLst>
        </pc:graphicFrameChg>
        <pc:picChg chg="del">
          <ac:chgData name="Genaro Troiano" userId="f71c3b0e-ed33-4c9f-9f1b-24896d284439" providerId="ADAL" clId="{03346C4B-EDB1-46E9-AAAA-7187216C04DB}" dt="2021-06-15T17:54:06.851" v="20551" actId="478"/>
          <ac:picMkLst>
            <pc:docMk/>
            <pc:sldMk cId="3497861096" sldId="3332"/>
            <ac:picMk id="4" creationId="{574F5D2A-4DD4-460A-A087-85FA849DE170}"/>
          </ac:picMkLst>
        </pc:picChg>
        <pc:picChg chg="add mod">
          <ac:chgData name="Genaro Troiano" userId="f71c3b0e-ed33-4c9f-9f1b-24896d284439" providerId="ADAL" clId="{03346C4B-EDB1-46E9-AAAA-7187216C04DB}" dt="2021-06-15T17:54:40.185" v="20554" actId="1076"/>
          <ac:picMkLst>
            <pc:docMk/>
            <pc:sldMk cId="3497861096" sldId="3332"/>
            <ac:picMk id="5" creationId="{673216D9-432C-47CF-9AB1-3315393619C9}"/>
          </ac:picMkLst>
        </pc:picChg>
      </pc:sldChg>
      <pc:sldChg chg="addSp delSp modSp add del mod ord">
        <pc:chgData name="Genaro Troiano" userId="f71c3b0e-ed33-4c9f-9f1b-24896d284439" providerId="ADAL" clId="{03346C4B-EDB1-46E9-AAAA-7187216C04DB}" dt="2021-07-02T12:28:52.247" v="42635" actId="47"/>
        <pc:sldMkLst>
          <pc:docMk/>
          <pc:sldMk cId="2994741277" sldId="3333"/>
        </pc:sldMkLst>
        <pc:spChg chg="mod">
          <ac:chgData name="Genaro Troiano" userId="f71c3b0e-ed33-4c9f-9f1b-24896d284439" providerId="ADAL" clId="{03346C4B-EDB1-46E9-AAAA-7187216C04DB}" dt="2021-06-15T19:22:55.823" v="20952" actId="20577"/>
          <ac:spMkLst>
            <pc:docMk/>
            <pc:sldMk cId="2994741277" sldId="3333"/>
            <ac:spMk id="27" creationId="{F37F1BF7-C31E-40E0-81DC-99C7A0ACCD0F}"/>
          </ac:spMkLst>
        </pc:spChg>
        <pc:spChg chg="mod">
          <ac:chgData name="Genaro Troiano" userId="f71c3b0e-ed33-4c9f-9f1b-24896d284439" providerId="ADAL" clId="{03346C4B-EDB1-46E9-AAAA-7187216C04DB}" dt="2021-06-16T18:00:23.705" v="26204" actId="6549"/>
          <ac:spMkLst>
            <pc:docMk/>
            <pc:sldMk cId="2994741277" sldId="3333"/>
            <ac:spMk id="52" creationId="{55E6E6B3-96F5-4134-A7B1-9904BA165FA6}"/>
          </ac:spMkLst>
        </pc:spChg>
        <pc:spChg chg="mod">
          <ac:chgData name="Genaro Troiano" userId="f71c3b0e-ed33-4c9f-9f1b-24896d284439" providerId="ADAL" clId="{03346C4B-EDB1-46E9-AAAA-7187216C04DB}" dt="2021-06-15T19:23:01.125" v="20958" actId="20577"/>
          <ac:spMkLst>
            <pc:docMk/>
            <pc:sldMk cId="2994741277" sldId="3333"/>
            <ac:spMk id="53" creationId="{01F94677-9295-4921-845E-746AA632197E}"/>
          </ac:spMkLst>
        </pc:spChg>
        <pc:graphicFrameChg chg="del">
          <ac:chgData name="Genaro Troiano" userId="f71c3b0e-ed33-4c9f-9f1b-24896d284439" providerId="ADAL" clId="{03346C4B-EDB1-46E9-AAAA-7187216C04DB}" dt="2021-06-15T19:01:17.199" v="20879" actId="478"/>
          <ac:graphicFrameMkLst>
            <pc:docMk/>
            <pc:sldMk cId="2994741277" sldId="3333"/>
            <ac:graphicFrameMk id="6" creationId="{D3D4B002-184B-446D-BD5A-992E33A7700F}"/>
          </ac:graphicFrameMkLst>
        </pc:graphicFrameChg>
        <pc:picChg chg="add mod">
          <ac:chgData name="Genaro Troiano" userId="f71c3b0e-ed33-4c9f-9f1b-24896d284439" providerId="ADAL" clId="{03346C4B-EDB1-46E9-AAAA-7187216C04DB}" dt="2021-06-15T19:00:03.719" v="20775" actId="1076"/>
          <ac:picMkLst>
            <pc:docMk/>
            <pc:sldMk cId="2994741277" sldId="3333"/>
            <ac:picMk id="4" creationId="{5A40D6E6-13AA-4470-B380-C1632EE162C3}"/>
          </ac:picMkLst>
        </pc:picChg>
        <pc:picChg chg="del">
          <ac:chgData name="Genaro Troiano" userId="f71c3b0e-ed33-4c9f-9f1b-24896d284439" providerId="ADAL" clId="{03346C4B-EDB1-46E9-AAAA-7187216C04DB}" dt="2021-06-15T18:59:57.203" v="20771" actId="478"/>
          <ac:picMkLst>
            <pc:docMk/>
            <pc:sldMk cId="2994741277" sldId="3333"/>
            <ac:picMk id="5" creationId="{673216D9-432C-47CF-9AB1-3315393619C9}"/>
          </ac:picMkLst>
        </pc:picChg>
      </pc:sldChg>
      <pc:sldChg chg="addSp delSp modSp add del mod ord">
        <pc:chgData name="Genaro Troiano" userId="f71c3b0e-ed33-4c9f-9f1b-24896d284439" providerId="ADAL" clId="{03346C4B-EDB1-46E9-AAAA-7187216C04DB}" dt="2021-07-02T12:28:48.639" v="42628" actId="47"/>
        <pc:sldMkLst>
          <pc:docMk/>
          <pc:sldMk cId="1533406172" sldId="3334"/>
        </pc:sldMkLst>
        <pc:spChg chg="mod">
          <ac:chgData name="Genaro Troiano" userId="f71c3b0e-ed33-4c9f-9f1b-24896d284439" providerId="ADAL" clId="{03346C4B-EDB1-46E9-AAAA-7187216C04DB}" dt="2021-06-15T20:51:58.215" v="24200" actId="164"/>
          <ac:spMkLst>
            <pc:docMk/>
            <pc:sldMk cId="1533406172" sldId="3334"/>
            <ac:spMk id="3" creationId="{7710A3A4-623B-490F-BCDE-65A8980E8321}"/>
          </ac:spMkLst>
        </pc:spChg>
        <pc:spChg chg="add mod">
          <ac:chgData name="Genaro Troiano" userId="f71c3b0e-ed33-4c9f-9f1b-24896d284439" providerId="ADAL" clId="{03346C4B-EDB1-46E9-AAAA-7187216C04DB}" dt="2021-06-15T20:52:09.933" v="24203" actId="14100"/>
          <ac:spMkLst>
            <pc:docMk/>
            <pc:sldMk cId="1533406172" sldId="3334"/>
            <ac:spMk id="73" creationId="{F5B8B3EF-5CD6-4FBA-9672-57BF4F62680E}"/>
          </ac:spMkLst>
        </pc:spChg>
        <pc:spChg chg="del">
          <ac:chgData name="Genaro Troiano" userId="f71c3b0e-ed33-4c9f-9f1b-24896d284439" providerId="ADAL" clId="{03346C4B-EDB1-46E9-AAAA-7187216C04DB}" dt="2021-06-15T19:26:03.538" v="20982" actId="478"/>
          <ac:spMkLst>
            <pc:docMk/>
            <pc:sldMk cId="1533406172" sldId="3334"/>
            <ac:spMk id="218" creationId="{ECDB556E-134A-491C-871A-0924BFF7E6E5}"/>
          </ac:spMkLst>
        </pc:spChg>
        <pc:spChg chg="del">
          <ac:chgData name="Genaro Troiano" userId="f71c3b0e-ed33-4c9f-9f1b-24896d284439" providerId="ADAL" clId="{03346C4B-EDB1-46E9-AAAA-7187216C04DB}" dt="2021-06-15T19:26:03.538" v="20982" actId="478"/>
          <ac:spMkLst>
            <pc:docMk/>
            <pc:sldMk cId="1533406172" sldId="3334"/>
            <ac:spMk id="237" creationId="{54B684DE-E3F8-4AA5-9B54-AF866012416E}"/>
          </ac:spMkLst>
        </pc:spChg>
        <pc:spChg chg="del">
          <ac:chgData name="Genaro Troiano" userId="f71c3b0e-ed33-4c9f-9f1b-24896d284439" providerId="ADAL" clId="{03346C4B-EDB1-46E9-AAAA-7187216C04DB}" dt="2021-06-15T19:26:03.538" v="20982" actId="478"/>
          <ac:spMkLst>
            <pc:docMk/>
            <pc:sldMk cId="1533406172" sldId="3334"/>
            <ac:spMk id="241" creationId="{EB7E0082-366A-462D-B498-7683EDA817E5}"/>
          </ac:spMkLst>
        </pc:spChg>
        <pc:spChg chg="del">
          <ac:chgData name="Genaro Troiano" userId="f71c3b0e-ed33-4c9f-9f1b-24896d284439" providerId="ADAL" clId="{03346C4B-EDB1-46E9-AAAA-7187216C04DB}" dt="2021-06-15T19:26:03.538" v="20982" actId="478"/>
          <ac:spMkLst>
            <pc:docMk/>
            <pc:sldMk cId="1533406172" sldId="3334"/>
            <ac:spMk id="242" creationId="{0174B5F4-D190-4C05-87F6-A57D4DD8D9CF}"/>
          </ac:spMkLst>
        </pc:spChg>
        <pc:spChg chg="del">
          <ac:chgData name="Genaro Troiano" userId="f71c3b0e-ed33-4c9f-9f1b-24896d284439" providerId="ADAL" clId="{03346C4B-EDB1-46E9-AAAA-7187216C04DB}" dt="2021-06-15T19:26:03.538" v="20982" actId="478"/>
          <ac:spMkLst>
            <pc:docMk/>
            <pc:sldMk cId="1533406172" sldId="3334"/>
            <ac:spMk id="254" creationId="{2AB88877-4008-45E7-ABAE-7D4FB38EC9CD}"/>
          </ac:spMkLst>
        </pc:spChg>
        <pc:grpChg chg="add mod">
          <ac:chgData name="Genaro Troiano" userId="f71c3b0e-ed33-4c9f-9f1b-24896d284439" providerId="ADAL" clId="{03346C4B-EDB1-46E9-AAAA-7187216C04DB}" dt="2021-06-15T20:52:01.284" v="24201" actId="1076"/>
          <ac:grpSpMkLst>
            <pc:docMk/>
            <pc:sldMk cId="1533406172" sldId="3334"/>
            <ac:grpSpMk id="4" creationId="{5E49DB77-9621-4179-B062-1AF082579FC5}"/>
          </ac:grpSpMkLst>
        </pc:grpChg>
        <pc:grpChg chg="del">
          <ac:chgData name="Genaro Troiano" userId="f71c3b0e-ed33-4c9f-9f1b-24896d284439" providerId="ADAL" clId="{03346C4B-EDB1-46E9-AAAA-7187216C04DB}" dt="2021-06-15T19:26:03.538" v="20982" actId="478"/>
          <ac:grpSpMkLst>
            <pc:docMk/>
            <pc:sldMk cId="1533406172" sldId="3334"/>
            <ac:grpSpMk id="231" creationId="{C0D0BD93-69F6-496B-9FCC-06A042710D9B}"/>
          </ac:grpSpMkLst>
        </pc:grpChg>
        <pc:grpChg chg="del">
          <ac:chgData name="Genaro Troiano" userId="f71c3b0e-ed33-4c9f-9f1b-24896d284439" providerId="ADAL" clId="{03346C4B-EDB1-46E9-AAAA-7187216C04DB}" dt="2021-06-15T19:26:03.538" v="20982" actId="478"/>
          <ac:grpSpMkLst>
            <pc:docMk/>
            <pc:sldMk cId="1533406172" sldId="3334"/>
            <ac:grpSpMk id="232" creationId="{BD70D95C-FB86-40EA-B7E4-147DE99AE7E0}"/>
          </ac:grpSpMkLst>
        </pc:grpChg>
        <pc:grpChg chg="del">
          <ac:chgData name="Genaro Troiano" userId="f71c3b0e-ed33-4c9f-9f1b-24896d284439" providerId="ADAL" clId="{03346C4B-EDB1-46E9-AAAA-7187216C04DB}" dt="2021-06-15T19:26:03.538" v="20982" actId="478"/>
          <ac:grpSpMkLst>
            <pc:docMk/>
            <pc:sldMk cId="1533406172" sldId="3334"/>
            <ac:grpSpMk id="233" creationId="{786EC6EB-2926-41D1-AB4F-DC5B3B1C60B2}"/>
          </ac:grpSpMkLst>
        </pc:grpChg>
        <pc:grpChg chg="del">
          <ac:chgData name="Genaro Troiano" userId="f71c3b0e-ed33-4c9f-9f1b-24896d284439" providerId="ADAL" clId="{03346C4B-EDB1-46E9-AAAA-7187216C04DB}" dt="2021-06-15T19:26:03.538" v="20982" actId="478"/>
          <ac:grpSpMkLst>
            <pc:docMk/>
            <pc:sldMk cId="1533406172" sldId="3334"/>
            <ac:grpSpMk id="234" creationId="{AAF615F7-5963-4651-84EF-183093E1E513}"/>
          </ac:grpSpMkLst>
        </pc:grpChg>
        <pc:grpChg chg="del">
          <ac:chgData name="Genaro Troiano" userId="f71c3b0e-ed33-4c9f-9f1b-24896d284439" providerId="ADAL" clId="{03346C4B-EDB1-46E9-AAAA-7187216C04DB}" dt="2021-06-15T19:26:03.538" v="20982" actId="478"/>
          <ac:grpSpMkLst>
            <pc:docMk/>
            <pc:sldMk cId="1533406172" sldId="3334"/>
            <ac:grpSpMk id="251" creationId="{08A2D246-3AFA-4CA8-967F-F2AC55A1A996}"/>
          </ac:grpSpMkLst>
        </pc:grpChg>
        <pc:grpChg chg="del">
          <ac:chgData name="Genaro Troiano" userId="f71c3b0e-ed33-4c9f-9f1b-24896d284439" providerId="ADAL" clId="{03346C4B-EDB1-46E9-AAAA-7187216C04DB}" dt="2021-06-15T19:26:03.538" v="20982" actId="478"/>
          <ac:grpSpMkLst>
            <pc:docMk/>
            <pc:sldMk cId="1533406172" sldId="3334"/>
            <ac:grpSpMk id="275" creationId="{80A5D040-E514-4348-A8B3-AE9590FECDC0}"/>
          </ac:grpSpMkLst>
        </pc:grpChg>
        <pc:grpChg chg="del">
          <ac:chgData name="Genaro Troiano" userId="f71c3b0e-ed33-4c9f-9f1b-24896d284439" providerId="ADAL" clId="{03346C4B-EDB1-46E9-AAAA-7187216C04DB}" dt="2021-06-15T19:26:03.538" v="20982" actId="478"/>
          <ac:grpSpMkLst>
            <pc:docMk/>
            <pc:sldMk cId="1533406172" sldId="3334"/>
            <ac:grpSpMk id="276" creationId="{6DE57CEA-B3E4-4AE5-9694-54A86C341FF1}"/>
          </ac:grpSpMkLst>
        </pc:grpChg>
        <pc:grpChg chg="del">
          <ac:chgData name="Genaro Troiano" userId="f71c3b0e-ed33-4c9f-9f1b-24896d284439" providerId="ADAL" clId="{03346C4B-EDB1-46E9-AAAA-7187216C04DB}" dt="2021-06-15T19:26:03.538" v="20982" actId="478"/>
          <ac:grpSpMkLst>
            <pc:docMk/>
            <pc:sldMk cId="1533406172" sldId="3334"/>
            <ac:grpSpMk id="277" creationId="{91C31586-08B4-4FCD-A3A5-66D51984331D}"/>
          </ac:grpSpMkLst>
        </pc:grpChg>
        <pc:grpChg chg="del">
          <ac:chgData name="Genaro Troiano" userId="f71c3b0e-ed33-4c9f-9f1b-24896d284439" providerId="ADAL" clId="{03346C4B-EDB1-46E9-AAAA-7187216C04DB}" dt="2021-06-15T19:26:03.538" v="20982" actId="478"/>
          <ac:grpSpMkLst>
            <pc:docMk/>
            <pc:sldMk cId="1533406172" sldId="3334"/>
            <ac:grpSpMk id="297" creationId="{7BE3A9C9-636A-4F4E-9A0F-324332A67C76}"/>
          </ac:grpSpMkLst>
        </pc:grpChg>
        <pc:grpChg chg="del">
          <ac:chgData name="Genaro Troiano" userId="f71c3b0e-ed33-4c9f-9f1b-24896d284439" providerId="ADAL" clId="{03346C4B-EDB1-46E9-AAAA-7187216C04DB}" dt="2021-06-15T19:26:03.538" v="20982" actId="478"/>
          <ac:grpSpMkLst>
            <pc:docMk/>
            <pc:sldMk cId="1533406172" sldId="3334"/>
            <ac:grpSpMk id="298" creationId="{C20B7D8A-E259-4CB3-92D5-466614F288F3}"/>
          </ac:grpSpMkLst>
        </pc:grpChg>
        <pc:grpChg chg="del">
          <ac:chgData name="Genaro Troiano" userId="f71c3b0e-ed33-4c9f-9f1b-24896d284439" providerId="ADAL" clId="{03346C4B-EDB1-46E9-AAAA-7187216C04DB}" dt="2021-06-15T19:26:03.538" v="20982" actId="478"/>
          <ac:grpSpMkLst>
            <pc:docMk/>
            <pc:sldMk cId="1533406172" sldId="3334"/>
            <ac:grpSpMk id="299" creationId="{6023D9E3-7762-4ED1-8B27-5E499FCF3F29}"/>
          </ac:grpSpMkLst>
        </pc:grpChg>
        <pc:grpChg chg="del">
          <ac:chgData name="Genaro Troiano" userId="f71c3b0e-ed33-4c9f-9f1b-24896d284439" providerId="ADAL" clId="{03346C4B-EDB1-46E9-AAAA-7187216C04DB}" dt="2021-06-15T19:26:03.538" v="20982" actId="478"/>
          <ac:grpSpMkLst>
            <pc:docMk/>
            <pc:sldMk cId="1533406172" sldId="3334"/>
            <ac:grpSpMk id="300" creationId="{568769EA-2DEC-4537-A739-B0C1CC8E3232}"/>
          </ac:grpSpMkLst>
        </pc:grpChg>
        <pc:grpChg chg="del">
          <ac:chgData name="Genaro Troiano" userId="f71c3b0e-ed33-4c9f-9f1b-24896d284439" providerId="ADAL" clId="{03346C4B-EDB1-46E9-AAAA-7187216C04DB}" dt="2021-06-15T19:26:03.538" v="20982" actId="478"/>
          <ac:grpSpMkLst>
            <pc:docMk/>
            <pc:sldMk cId="1533406172" sldId="3334"/>
            <ac:grpSpMk id="523" creationId="{1010893E-5BA2-4E7A-9D80-2825E55390A3}"/>
          </ac:grpSpMkLst>
        </pc:grpChg>
        <pc:grpChg chg="mod">
          <ac:chgData name="Genaro Troiano" userId="f71c3b0e-ed33-4c9f-9f1b-24896d284439" providerId="ADAL" clId="{03346C4B-EDB1-46E9-AAAA-7187216C04DB}" dt="2021-06-15T20:51:58.215" v="24200" actId="164"/>
          <ac:grpSpMkLst>
            <pc:docMk/>
            <pc:sldMk cId="1533406172" sldId="3334"/>
            <ac:grpSpMk id="566" creationId="{7AC1BE4B-EEDC-400B-9AE6-3FF01679AE5C}"/>
          </ac:grpSpMkLst>
        </pc:grpChg>
        <pc:cxnChg chg="del mod">
          <ac:chgData name="Genaro Troiano" userId="f71c3b0e-ed33-4c9f-9f1b-24896d284439" providerId="ADAL" clId="{03346C4B-EDB1-46E9-AAAA-7187216C04DB}" dt="2021-06-15T19:26:08.579" v="20983" actId="478"/>
          <ac:cxnSpMkLst>
            <pc:docMk/>
            <pc:sldMk cId="1533406172" sldId="3334"/>
            <ac:cxnSpMk id="5" creationId="{17BF4E0D-A750-475E-9089-F8A5DF48ACE6}"/>
          </ac:cxnSpMkLst>
        </pc:cxnChg>
        <pc:cxnChg chg="del mod">
          <ac:chgData name="Genaro Troiano" userId="f71c3b0e-ed33-4c9f-9f1b-24896d284439" providerId="ADAL" clId="{03346C4B-EDB1-46E9-AAAA-7187216C04DB}" dt="2021-06-15T19:26:08.579" v="20983" actId="478"/>
          <ac:cxnSpMkLst>
            <pc:docMk/>
            <pc:sldMk cId="1533406172" sldId="3334"/>
            <ac:cxnSpMk id="8" creationId="{25521791-95F3-4694-B774-41D6C79A9500}"/>
          </ac:cxnSpMkLst>
        </pc:cxnChg>
        <pc:cxnChg chg="mod">
          <ac:chgData name="Genaro Troiano" userId="f71c3b0e-ed33-4c9f-9f1b-24896d284439" providerId="ADAL" clId="{03346C4B-EDB1-46E9-AAAA-7187216C04DB}" dt="2021-06-15T20:51:58.215" v="24200" actId="164"/>
          <ac:cxnSpMkLst>
            <pc:docMk/>
            <pc:sldMk cId="1533406172" sldId="3334"/>
            <ac:cxnSpMk id="42" creationId="{82B8001B-3FA6-44B5-B08F-5AC3B61A3006}"/>
          </ac:cxnSpMkLst>
        </pc:cxnChg>
        <pc:cxnChg chg="del mod">
          <ac:chgData name="Genaro Troiano" userId="f71c3b0e-ed33-4c9f-9f1b-24896d284439" providerId="ADAL" clId="{03346C4B-EDB1-46E9-AAAA-7187216C04DB}" dt="2021-06-15T19:26:08.579" v="20983" actId="478"/>
          <ac:cxnSpMkLst>
            <pc:docMk/>
            <pc:sldMk cId="1533406172" sldId="3334"/>
            <ac:cxnSpMk id="113" creationId="{AF799A80-A51B-4729-A022-01B024F154CA}"/>
          </ac:cxnSpMkLst>
        </pc:cxnChg>
        <pc:cxnChg chg="del mod">
          <ac:chgData name="Genaro Troiano" userId="f71c3b0e-ed33-4c9f-9f1b-24896d284439" providerId="ADAL" clId="{03346C4B-EDB1-46E9-AAAA-7187216C04DB}" dt="2021-06-15T19:26:03.538" v="20982" actId="478"/>
          <ac:cxnSpMkLst>
            <pc:docMk/>
            <pc:sldMk cId="1533406172" sldId="3334"/>
            <ac:cxnSpMk id="114" creationId="{FCC2726E-F40C-4C27-9936-F941FDAFB793}"/>
          </ac:cxnSpMkLst>
        </pc:cxnChg>
        <pc:cxnChg chg="del mod">
          <ac:chgData name="Genaro Troiano" userId="f71c3b0e-ed33-4c9f-9f1b-24896d284439" providerId="ADAL" clId="{03346C4B-EDB1-46E9-AAAA-7187216C04DB}" dt="2021-06-15T19:26:03.538" v="20982" actId="478"/>
          <ac:cxnSpMkLst>
            <pc:docMk/>
            <pc:sldMk cId="1533406172" sldId="3334"/>
            <ac:cxnSpMk id="115" creationId="{0087BC15-01B7-4EDE-B37E-E498C1C807BB}"/>
          </ac:cxnSpMkLst>
        </pc:cxnChg>
        <pc:cxnChg chg="del mod">
          <ac:chgData name="Genaro Troiano" userId="f71c3b0e-ed33-4c9f-9f1b-24896d284439" providerId="ADAL" clId="{03346C4B-EDB1-46E9-AAAA-7187216C04DB}" dt="2021-06-15T19:26:03.538" v="20982" actId="478"/>
          <ac:cxnSpMkLst>
            <pc:docMk/>
            <pc:sldMk cId="1533406172" sldId="3334"/>
            <ac:cxnSpMk id="116" creationId="{E75F41CB-F545-4092-9AA8-B5420E1FE071}"/>
          </ac:cxnSpMkLst>
        </pc:cxnChg>
        <pc:cxnChg chg="del mod">
          <ac:chgData name="Genaro Troiano" userId="f71c3b0e-ed33-4c9f-9f1b-24896d284439" providerId="ADAL" clId="{03346C4B-EDB1-46E9-AAAA-7187216C04DB}" dt="2021-06-15T19:26:03.538" v="20982" actId="478"/>
          <ac:cxnSpMkLst>
            <pc:docMk/>
            <pc:sldMk cId="1533406172" sldId="3334"/>
            <ac:cxnSpMk id="119" creationId="{3B49D96A-4CE9-45BF-AE74-7436A8DEFA67}"/>
          </ac:cxnSpMkLst>
        </pc:cxnChg>
        <pc:cxnChg chg="del mod">
          <ac:chgData name="Genaro Troiano" userId="f71c3b0e-ed33-4c9f-9f1b-24896d284439" providerId="ADAL" clId="{03346C4B-EDB1-46E9-AAAA-7187216C04DB}" dt="2021-06-15T19:26:03.538" v="20982" actId="478"/>
          <ac:cxnSpMkLst>
            <pc:docMk/>
            <pc:sldMk cId="1533406172" sldId="3334"/>
            <ac:cxnSpMk id="121" creationId="{D733C624-F987-48FA-92AB-02729C14F492}"/>
          </ac:cxnSpMkLst>
        </pc:cxnChg>
        <pc:cxnChg chg="del mod">
          <ac:chgData name="Genaro Troiano" userId="f71c3b0e-ed33-4c9f-9f1b-24896d284439" providerId="ADAL" clId="{03346C4B-EDB1-46E9-AAAA-7187216C04DB}" dt="2021-06-15T19:26:03.538" v="20982" actId="478"/>
          <ac:cxnSpMkLst>
            <pc:docMk/>
            <pc:sldMk cId="1533406172" sldId="3334"/>
            <ac:cxnSpMk id="122" creationId="{ECCF3C49-038C-4A0F-8800-D33E3CB93D22}"/>
          </ac:cxnSpMkLst>
        </pc:cxnChg>
        <pc:cxnChg chg="del mod">
          <ac:chgData name="Genaro Troiano" userId="f71c3b0e-ed33-4c9f-9f1b-24896d284439" providerId="ADAL" clId="{03346C4B-EDB1-46E9-AAAA-7187216C04DB}" dt="2021-06-15T19:26:03.538" v="20982" actId="478"/>
          <ac:cxnSpMkLst>
            <pc:docMk/>
            <pc:sldMk cId="1533406172" sldId="3334"/>
            <ac:cxnSpMk id="123" creationId="{4F002FEA-0A0A-4002-83EF-1DF242311DCE}"/>
          </ac:cxnSpMkLst>
        </pc:cxnChg>
        <pc:cxnChg chg="del mod">
          <ac:chgData name="Genaro Troiano" userId="f71c3b0e-ed33-4c9f-9f1b-24896d284439" providerId="ADAL" clId="{03346C4B-EDB1-46E9-AAAA-7187216C04DB}" dt="2021-06-15T19:26:03.538" v="20982" actId="478"/>
          <ac:cxnSpMkLst>
            <pc:docMk/>
            <pc:sldMk cId="1533406172" sldId="3334"/>
            <ac:cxnSpMk id="192" creationId="{10479607-2DD0-4AC2-85E5-5F913EE95DEA}"/>
          </ac:cxnSpMkLst>
        </pc:cxnChg>
        <pc:cxnChg chg="del mod">
          <ac:chgData name="Genaro Troiano" userId="f71c3b0e-ed33-4c9f-9f1b-24896d284439" providerId="ADAL" clId="{03346C4B-EDB1-46E9-AAAA-7187216C04DB}" dt="2021-06-15T19:26:03.538" v="20982" actId="478"/>
          <ac:cxnSpMkLst>
            <pc:docMk/>
            <pc:sldMk cId="1533406172" sldId="3334"/>
            <ac:cxnSpMk id="260" creationId="{FB5A0606-2EF2-4FCB-B18D-012EA834B36D}"/>
          </ac:cxnSpMkLst>
        </pc:cxnChg>
        <pc:cxnChg chg="del mod">
          <ac:chgData name="Genaro Troiano" userId="f71c3b0e-ed33-4c9f-9f1b-24896d284439" providerId="ADAL" clId="{03346C4B-EDB1-46E9-AAAA-7187216C04DB}" dt="2021-06-15T19:26:03.538" v="20982" actId="478"/>
          <ac:cxnSpMkLst>
            <pc:docMk/>
            <pc:sldMk cId="1533406172" sldId="3334"/>
            <ac:cxnSpMk id="527" creationId="{EFF52529-1A6F-4403-AA24-006B5859C6B8}"/>
          </ac:cxnSpMkLst>
        </pc:cxnChg>
      </pc:sldChg>
      <pc:sldChg chg="addSp delSp modSp add del mod ord">
        <pc:chgData name="Genaro Troiano" userId="f71c3b0e-ed33-4c9f-9f1b-24896d284439" providerId="ADAL" clId="{03346C4B-EDB1-46E9-AAAA-7187216C04DB}" dt="2021-07-02T12:28:54.327" v="42639" actId="47"/>
        <pc:sldMkLst>
          <pc:docMk/>
          <pc:sldMk cId="2140740514" sldId="3335"/>
        </pc:sldMkLst>
        <pc:spChg chg="mod">
          <ac:chgData name="Genaro Troiano" userId="f71c3b0e-ed33-4c9f-9f1b-24896d284439" providerId="ADAL" clId="{03346C4B-EDB1-46E9-AAAA-7187216C04DB}" dt="2021-06-15T19:57:09.985" v="22488" actId="164"/>
          <ac:spMkLst>
            <pc:docMk/>
            <pc:sldMk cId="2140740514" sldId="3335"/>
            <ac:spMk id="3" creationId="{7710A3A4-623B-490F-BCDE-65A8980E8321}"/>
          </ac:spMkLst>
        </pc:spChg>
        <pc:spChg chg="del">
          <ac:chgData name="Genaro Troiano" userId="f71c3b0e-ed33-4c9f-9f1b-24896d284439" providerId="ADAL" clId="{03346C4B-EDB1-46E9-AAAA-7187216C04DB}" dt="2021-06-15T19:29:28.892" v="21215" actId="478"/>
          <ac:spMkLst>
            <pc:docMk/>
            <pc:sldMk cId="2140740514" sldId="3335"/>
            <ac:spMk id="100" creationId="{79F5B4D6-B9E9-4585-A477-22498BADD81B}"/>
          </ac:spMkLst>
        </pc:spChg>
        <pc:spChg chg="del">
          <ac:chgData name="Genaro Troiano" userId="f71c3b0e-ed33-4c9f-9f1b-24896d284439" providerId="ADAL" clId="{03346C4B-EDB1-46E9-AAAA-7187216C04DB}" dt="2021-06-15T19:29:28.892" v="21215" actId="478"/>
          <ac:spMkLst>
            <pc:docMk/>
            <pc:sldMk cId="2140740514" sldId="3335"/>
            <ac:spMk id="128" creationId="{CFE21389-ABDB-49EA-A897-48BB66A4CBA5}"/>
          </ac:spMkLst>
        </pc:spChg>
        <pc:spChg chg="add mod">
          <ac:chgData name="Genaro Troiano" userId="f71c3b0e-ed33-4c9f-9f1b-24896d284439" providerId="ADAL" clId="{03346C4B-EDB1-46E9-AAAA-7187216C04DB}" dt="2021-06-21T12:53:03.798" v="34597" actId="14100"/>
          <ac:spMkLst>
            <pc:docMk/>
            <pc:sldMk cId="2140740514" sldId="3335"/>
            <ac:spMk id="430" creationId="{54A0477B-A827-4223-B438-50FB3782C268}"/>
          </ac:spMkLst>
        </pc:spChg>
        <pc:spChg chg="del">
          <ac:chgData name="Genaro Troiano" userId="f71c3b0e-ed33-4c9f-9f1b-24896d284439" providerId="ADAL" clId="{03346C4B-EDB1-46E9-AAAA-7187216C04DB}" dt="2021-06-15T19:29:28.892" v="21215" actId="478"/>
          <ac:spMkLst>
            <pc:docMk/>
            <pc:sldMk cId="2140740514" sldId="3335"/>
            <ac:spMk id="443" creationId="{255327A3-2590-481E-8D2A-228B312CD2DF}"/>
          </ac:spMkLst>
        </pc:spChg>
        <pc:spChg chg="mod">
          <ac:chgData name="Genaro Troiano" userId="f71c3b0e-ed33-4c9f-9f1b-24896d284439" providerId="ADAL" clId="{03346C4B-EDB1-46E9-AAAA-7187216C04DB}" dt="2021-06-15T19:30:56.616" v="21229"/>
          <ac:spMkLst>
            <pc:docMk/>
            <pc:sldMk cId="2140740514" sldId="3335"/>
            <ac:spMk id="526" creationId="{CCF9F814-8E87-43F1-85EC-7C190E4D9D47}"/>
          </ac:spMkLst>
        </pc:spChg>
        <pc:spChg chg="mod">
          <ac:chgData name="Genaro Troiano" userId="f71c3b0e-ed33-4c9f-9f1b-24896d284439" providerId="ADAL" clId="{03346C4B-EDB1-46E9-AAAA-7187216C04DB}" dt="2021-06-15T19:30:56.616" v="21229"/>
          <ac:spMkLst>
            <pc:docMk/>
            <pc:sldMk cId="2140740514" sldId="3335"/>
            <ac:spMk id="527" creationId="{2750A216-49E1-4962-B395-E43FDA96A805}"/>
          </ac:spMkLst>
        </pc:spChg>
        <pc:spChg chg="mod">
          <ac:chgData name="Genaro Troiano" userId="f71c3b0e-ed33-4c9f-9f1b-24896d284439" providerId="ADAL" clId="{03346C4B-EDB1-46E9-AAAA-7187216C04DB}" dt="2021-06-15T19:30:56.616" v="21229"/>
          <ac:spMkLst>
            <pc:docMk/>
            <pc:sldMk cId="2140740514" sldId="3335"/>
            <ac:spMk id="532" creationId="{A3445A1D-5B8D-4B08-AD54-96A6D59BC326}"/>
          </ac:spMkLst>
        </pc:spChg>
        <pc:spChg chg="mod">
          <ac:chgData name="Genaro Troiano" userId="f71c3b0e-ed33-4c9f-9f1b-24896d284439" providerId="ADAL" clId="{03346C4B-EDB1-46E9-AAAA-7187216C04DB}" dt="2021-06-15T19:30:56.616" v="21229"/>
          <ac:spMkLst>
            <pc:docMk/>
            <pc:sldMk cId="2140740514" sldId="3335"/>
            <ac:spMk id="533" creationId="{5BAFF213-F5FF-480E-909A-58C7854E69AA}"/>
          </ac:spMkLst>
        </pc:spChg>
        <pc:spChg chg="mod">
          <ac:chgData name="Genaro Troiano" userId="f71c3b0e-ed33-4c9f-9f1b-24896d284439" providerId="ADAL" clId="{03346C4B-EDB1-46E9-AAAA-7187216C04DB}" dt="2021-06-15T19:30:56.616" v="21229"/>
          <ac:spMkLst>
            <pc:docMk/>
            <pc:sldMk cId="2140740514" sldId="3335"/>
            <ac:spMk id="559" creationId="{71C0127A-CD7B-4FE9-A380-FEB7CAF06A07}"/>
          </ac:spMkLst>
        </pc:spChg>
        <pc:spChg chg="mod">
          <ac:chgData name="Genaro Troiano" userId="f71c3b0e-ed33-4c9f-9f1b-24896d284439" providerId="ADAL" clId="{03346C4B-EDB1-46E9-AAAA-7187216C04DB}" dt="2021-06-15T19:30:56.616" v="21229"/>
          <ac:spMkLst>
            <pc:docMk/>
            <pc:sldMk cId="2140740514" sldId="3335"/>
            <ac:spMk id="566" creationId="{B280AFD2-5954-4ECE-A3E5-1D070934681C}"/>
          </ac:spMkLst>
        </pc:spChg>
        <pc:spChg chg="del">
          <ac:chgData name="Genaro Troiano" userId="f71c3b0e-ed33-4c9f-9f1b-24896d284439" providerId="ADAL" clId="{03346C4B-EDB1-46E9-AAAA-7187216C04DB}" dt="2021-06-15T19:29:28.892" v="21215" actId="478"/>
          <ac:spMkLst>
            <pc:docMk/>
            <pc:sldMk cId="2140740514" sldId="3335"/>
            <ac:spMk id="704" creationId="{BA5B1E0E-EC64-462A-B671-2205E4BF69E8}"/>
          </ac:spMkLst>
        </pc:spChg>
        <pc:spChg chg="del">
          <ac:chgData name="Genaro Troiano" userId="f71c3b0e-ed33-4c9f-9f1b-24896d284439" providerId="ADAL" clId="{03346C4B-EDB1-46E9-AAAA-7187216C04DB}" dt="2021-06-15T19:29:28.892" v="21215" actId="478"/>
          <ac:spMkLst>
            <pc:docMk/>
            <pc:sldMk cId="2140740514" sldId="3335"/>
            <ac:spMk id="705" creationId="{5F0E2AFF-62A2-4BFE-8053-969789C7B1B0}"/>
          </ac:spMkLst>
        </pc:spChg>
        <pc:spChg chg="del">
          <ac:chgData name="Genaro Troiano" userId="f71c3b0e-ed33-4c9f-9f1b-24896d284439" providerId="ADAL" clId="{03346C4B-EDB1-46E9-AAAA-7187216C04DB}" dt="2021-06-15T19:29:28.892" v="21215" actId="478"/>
          <ac:spMkLst>
            <pc:docMk/>
            <pc:sldMk cId="2140740514" sldId="3335"/>
            <ac:spMk id="706" creationId="{F29EE34A-2FE1-4024-984C-89B7531CBFF1}"/>
          </ac:spMkLst>
        </pc:spChg>
        <pc:spChg chg="del">
          <ac:chgData name="Genaro Troiano" userId="f71c3b0e-ed33-4c9f-9f1b-24896d284439" providerId="ADAL" clId="{03346C4B-EDB1-46E9-AAAA-7187216C04DB}" dt="2021-06-15T19:29:28.892" v="21215" actId="478"/>
          <ac:spMkLst>
            <pc:docMk/>
            <pc:sldMk cId="2140740514" sldId="3335"/>
            <ac:spMk id="714" creationId="{4976EE9F-3903-4EF2-BF8A-8CE311A109D3}"/>
          </ac:spMkLst>
        </pc:spChg>
        <pc:spChg chg="del">
          <ac:chgData name="Genaro Troiano" userId="f71c3b0e-ed33-4c9f-9f1b-24896d284439" providerId="ADAL" clId="{03346C4B-EDB1-46E9-AAAA-7187216C04DB}" dt="2021-06-15T19:29:28.892" v="21215" actId="478"/>
          <ac:spMkLst>
            <pc:docMk/>
            <pc:sldMk cId="2140740514" sldId="3335"/>
            <ac:spMk id="739" creationId="{E3563133-E0E9-4140-9B98-98B178A183A0}"/>
          </ac:spMkLst>
        </pc:spChg>
        <pc:grpChg chg="add mod">
          <ac:chgData name="Genaro Troiano" userId="f71c3b0e-ed33-4c9f-9f1b-24896d284439" providerId="ADAL" clId="{03346C4B-EDB1-46E9-AAAA-7187216C04DB}" dt="2021-06-21T12:54:06.154" v="34630" actId="1036"/>
          <ac:grpSpMkLst>
            <pc:docMk/>
            <pc:sldMk cId="2140740514" sldId="3335"/>
            <ac:grpSpMk id="8" creationId="{C65C8CAD-A2AF-48BA-9300-F06E9B05216B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16" creationId="{B48D1374-35B0-45AC-AE22-9701479DFD30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25" creationId="{DE7DA32A-DC08-409A-973F-7A6588DCBCE5}"/>
          </ac:grpSpMkLst>
        </pc:grpChg>
        <pc:grpChg chg="del">
          <ac:chgData name="Genaro Troiano" userId="f71c3b0e-ed33-4c9f-9f1b-24896d284439" providerId="ADAL" clId="{03346C4B-EDB1-46E9-AAAA-7187216C04DB}" dt="2021-06-15T19:30:54.618" v="21228" actId="478"/>
          <ac:grpSpMkLst>
            <pc:docMk/>
            <pc:sldMk cId="2140740514" sldId="3335"/>
            <ac:grpSpMk id="224" creationId="{0ECD7DED-3EDB-44B1-A894-0491DF1FCB66}"/>
          </ac:grpSpMkLst>
        </pc:grpChg>
        <pc:grpChg chg="del">
          <ac:chgData name="Genaro Troiano" userId="f71c3b0e-ed33-4c9f-9f1b-24896d284439" providerId="ADAL" clId="{03346C4B-EDB1-46E9-AAAA-7187216C04DB}" dt="2021-06-15T19:30:54.618" v="21228" actId="478"/>
          <ac:grpSpMkLst>
            <pc:docMk/>
            <pc:sldMk cId="2140740514" sldId="3335"/>
            <ac:grpSpMk id="286" creationId="{D3E69AA3-13E6-4A38-80E4-9FA6C2B62027}"/>
          </ac:grpSpMkLst>
        </pc:grpChg>
        <pc:grpChg chg="del">
          <ac:chgData name="Genaro Troiano" userId="f71c3b0e-ed33-4c9f-9f1b-24896d284439" providerId="ADAL" clId="{03346C4B-EDB1-46E9-AAAA-7187216C04DB}" dt="2021-06-15T19:29:31.778" v="21216" actId="478"/>
          <ac:grpSpMkLst>
            <pc:docMk/>
            <pc:sldMk cId="2140740514" sldId="3335"/>
            <ac:grpSpMk id="287" creationId="{7F59B0E4-5D41-4C6C-8713-274DC26CC5E5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291" creationId="{CF48AA3E-45BB-4555-AA3A-6669A1E3191B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292" creationId="{34544BCB-CD89-41D4-9A7D-FD4D34C08FA8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293" creationId="{7C737F21-1511-49D0-8F12-25B6AEB9C468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336" creationId="{482EEFBC-B481-46FE-B278-0EA1361E45D9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337" creationId="{F283C17D-6132-472F-BD80-387D1FFE60F6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366" creationId="{3ED4FA8C-612D-4D89-BCCF-F08F0F5E6792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374" creationId="{CC61F14B-C8A2-4C55-A2AE-FE79FFED06B0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381" creationId="{A2ED7A52-D209-4355-81DC-6876C66D5A8E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397" creationId="{7C2F994B-52F3-465B-9EEE-4A8F88995DF8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398" creationId="{46B677F1-4D15-484D-B258-933C2FCAEAF9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03" creationId="{BA8E3398-B638-4E65-9682-DB3C7D549665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08" creationId="{E675DCCD-CF64-4290-AEF5-9D72E63FFEEB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09" creationId="{5373C0EC-45B6-44DD-8B23-EDC088AD192E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14" creationId="{A7F26344-80AA-4F07-ADA6-F7868068EED8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19" creationId="{F40C68E4-30CE-4B64-BF11-0FC66BD68109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25" creationId="{EEF7E56D-6C8B-4173-86A1-F8CCF318E438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36" creationId="{F56BA726-1AF5-496D-9C05-CED4F139F294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37" creationId="{31056C26-7C0F-44D9-BCBE-4CC33E4C9844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45" creationId="{32D7D14B-F674-4644-A184-EE01A3F2516E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48" creationId="{8FAD85A8-BABC-42E8-93AC-B9C3E5BE05EF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49" creationId="{F21D2DD2-73D0-4DBD-95E1-1BFB5095E5B3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50" creationId="{D24F3BC7-8524-4DD7-ACA4-BC81110CA2FA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51" creationId="{D6118F12-13DD-4447-8CC4-B951C6E8C0B2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57" creationId="{93E6451F-CFE4-47FC-9F70-AB70D7E6D3BB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64" creationId="{F3CE1DE1-27D3-4ACB-90EE-EA14C43FC9FF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71" creationId="{A06C1A65-5062-4A2B-A637-650AFC65D1AD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73" creationId="{F0EAAA68-1EBA-441D-911B-A5CED509DE12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78" creationId="{027907CC-23F2-4DFF-896C-39E081D77C37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83" creationId="{A1037D25-9F4D-43CE-8476-F9C983DFFE8C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88" creationId="{3C0AA97D-CE9C-47B1-B9BB-27084C2D75A0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94" creationId="{9DBCAF5A-A140-440B-9BA9-FEB5682EA068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496" creationId="{0ED61319-8FAE-44E7-A71E-B3E3D5DDC38E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501" creationId="{63847C6C-31A8-4DD4-9D3A-606448879220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507" creationId="{A95C483E-148A-46B5-83D5-BB07A11C54D4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512" creationId="{5114D2C4-DA6B-4C59-A844-DE316907B493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517" creationId="{E89A55C6-C0E1-4490-B1DD-594EA788DB11}"/>
          </ac:grpSpMkLst>
        </pc:grpChg>
        <pc:grpChg chg="add mod">
          <ac:chgData name="Genaro Troiano" userId="f71c3b0e-ed33-4c9f-9f1b-24896d284439" providerId="ADAL" clId="{03346C4B-EDB1-46E9-AAAA-7187216C04DB}" dt="2021-06-15T19:57:09.985" v="22488" actId="164"/>
          <ac:grpSpMkLst>
            <pc:docMk/>
            <pc:sldMk cId="2140740514" sldId="3335"/>
            <ac:grpSpMk id="525" creationId="{4AFE5C8F-D517-456D-AF1A-7F0700677E38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528" creationId="{27252594-9149-48FC-B504-ED934D7FAEF9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530" creationId="{37681272-F46F-46FB-B96A-129E27EAEE06}"/>
          </ac:grpSpMkLst>
        </pc:grpChg>
        <pc:grpChg chg="add mod">
          <ac:chgData name="Genaro Troiano" userId="f71c3b0e-ed33-4c9f-9f1b-24896d284439" providerId="ADAL" clId="{03346C4B-EDB1-46E9-AAAA-7187216C04DB}" dt="2021-06-15T19:57:09.985" v="22488" actId="164"/>
          <ac:grpSpMkLst>
            <pc:docMk/>
            <pc:sldMk cId="2140740514" sldId="3335"/>
            <ac:grpSpMk id="531" creationId="{755AFFCA-BED4-40DC-ABF7-8B460D168BB2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537" creationId="{90162225-B6B7-4847-A063-77EAE0CC398A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544" creationId="{29454CC8-D5A9-41E7-84E9-D806049F530B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549" creationId="{9A2EE781-A3FD-4D7C-83A1-753DBBD61D2D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550" creationId="{CA685DFB-D4C0-4431-8264-D010D25FDE84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555" creationId="{7ED46E04-AA31-4E4D-A9B2-50BD52D234C3}"/>
          </ac:grpSpMkLst>
        </pc:grpChg>
        <pc:grpChg chg="add mod">
          <ac:chgData name="Genaro Troiano" userId="f71c3b0e-ed33-4c9f-9f1b-24896d284439" providerId="ADAL" clId="{03346C4B-EDB1-46E9-AAAA-7187216C04DB}" dt="2021-06-15T19:57:09.985" v="22488" actId="164"/>
          <ac:grpSpMkLst>
            <pc:docMk/>
            <pc:sldMk cId="2140740514" sldId="3335"/>
            <ac:grpSpMk id="558" creationId="{1BF597C9-B15A-407C-BC06-CB5AA528C71D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560" creationId="{7BE46F27-620A-4039-A652-32AFC097C9E4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565" creationId="{E168CCC2-7340-4BCD-B8B9-E96310D54D83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577" creationId="{28398D18-C681-4F33-9C56-A37F33999BED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585" creationId="{4E794FCD-2BAB-4776-9675-80907045E0AA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590" creationId="{CF9206C8-90CF-4241-88E2-D55620F7C6A2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602" creationId="{6C9D4F1D-ADD7-4238-9FEC-9167E749C6A8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605" creationId="{A16596C9-3955-4CCD-A915-5752CDA8BB2D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608" creationId="{5684302B-D191-4B8D-B5D8-A94C139679DB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615" creationId="{D0AB3E3E-3307-4093-ABC1-89900F60363C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622" creationId="{0ECC5471-09B7-4B35-B6D3-4D765635AA02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625" creationId="{81AB6842-E018-4AB1-A2B5-AC37005CBD07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629" creationId="{953404BD-473E-4D8B-A79A-4DE878A1963C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635" creationId="{B0091EEE-3727-4045-93C9-B9E90CE0F6CB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636" creationId="{0D9CDFDA-58CA-4E0E-B8FE-413C8A4C13FF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642" creationId="{71D2E1A5-21CF-43FF-990F-ED65E619A4FF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648" creationId="{093AE061-D239-47E9-A8FC-82F5BFEF0655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654" creationId="{E3D08DEE-5C57-4DD9-B98B-F93EC87E744F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660" creationId="{A79F55AF-F60D-4DB9-B89E-9E9F8CAE2EAB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665" creationId="{48A3CBF9-3E33-420F-ABA7-05EA8918A590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670" creationId="{4D8889F7-9FAF-4651-A94F-9D263CCA2E87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671" creationId="{FF49AD02-F165-4096-9303-000A8FC1C806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676" creationId="{83F3F069-04C8-4A7A-B798-BF2DD1CE237F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695" creationId="{8E8170F9-B2FE-4128-830E-8B775ADF20FD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707" creationId="{016D34A4-A219-4DC9-B5FD-A0BC8A7822A2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712" creationId="{0A946915-453F-47CE-83F0-87B9497A4F31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713" creationId="{E1CF56B7-7D4E-4FAE-AE2E-FFE246008AC3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719" creationId="{4BC854CD-0801-445C-B003-19B41DB1F4F2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724" creationId="{1A77BFE5-5570-4FC4-8015-194D4BB46846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729" creationId="{E20C7EA6-7568-4CFA-BC74-5D5C1676778A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740" creationId="{624A8552-4F9F-467F-9BF3-B67C3AE784F7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746" creationId="{ED475D3E-2813-4E29-9CC6-A846D83A05E6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752" creationId="{49ECEA0B-C50D-4C83-AC1E-42F05A1649A7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757" creationId="{C1D918E5-3B6D-48DC-9201-692ACFB30E5E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762" creationId="{8DAD2903-29D0-431A-ADFE-190F31B515FF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767" creationId="{75EFF964-264F-440D-8A19-4A0872C50979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774" creationId="{7231F486-3195-4EFA-8699-E8CA605ABDB5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779" creationId="{0762EB52-26A9-4F07-9B33-C372CAFA7FB8}"/>
          </ac:grpSpMkLst>
        </pc:grpChg>
        <pc:grpChg chg="del">
          <ac:chgData name="Genaro Troiano" userId="f71c3b0e-ed33-4c9f-9f1b-24896d284439" providerId="ADAL" clId="{03346C4B-EDB1-46E9-AAAA-7187216C04DB}" dt="2021-06-15T19:29:28.892" v="21215" actId="478"/>
          <ac:grpSpMkLst>
            <pc:docMk/>
            <pc:sldMk cId="2140740514" sldId="3335"/>
            <ac:grpSpMk id="784" creationId="{30F79681-5372-410E-997D-587F3EF96D79}"/>
          </ac:grpSpMkLst>
        </pc:grpChg>
        <pc:picChg chg="add mod">
          <ac:chgData name="Genaro Troiano" userId="f71c3b0e-ed33-4c9f-9f1b-24896d284439" providerId="ADAL" clId="{03346C4B-EDB1-46E9-AAAA-7187216C04DB}" dt="2021-06-16T21:00:38.849" v="29769" actId="1076"/>
          <ac:picMkLst>
            <pc:docMk/>
            <pc:sldMk cId="2140740514" sldId="3335"/>
            <ac:picMk id="6" creationId="{FF0E669A-6D67-4336-A36B-AA483270F5F3}"/>
          </ac:picMkLst>
        </pc:picChg>
        <pc:cxnChg chg="mod">
          <ac:chgData name="Genaro Troiano" userId="f71c3b0e-ed33-4c9f-9f1b-24896d284439" providerId="ADAL" clId="{03346C4B-EDB1-46E9-AAAA-7187216C04DB}" dt="2021-06-15T19:57:09.985" v="22488" actId="164"/>
          <ac:cxnSpMkLst>
            <pc:docMk/>
            <pc:sldMk cId="2140740514" sldId="3335"/>
            <ac:cxnSpMk id="136" creationId="{0327750B-A0E7-477A-A8A2-23BBD64BF2F9}"/>
          </ac:cxnSpMkLst>
        </pc:cxnChg>
        <pc:cxnChg chg="del mod">
          <ac:chgData name="Genaro Troiano" userId="f71c3b0e-ed33-4c9f-9f1b-24896d284439" providerId="ADAL" clId="{03346C4B-EDB1-46E9-AAAA-7187216C04DB}" dt="2021-06-15T19:29:33.153" v="21217" actId="478"/>
          <ac:cxnSpMkLst>
            <pc:docMk/>
            <pc:sldMk cId="2140740514" sldId="3335"/>
            <ac:cxnSpMk id="138" creationId="{15FBA95B-5DA9-4CFF-98F2-035B45582141}"/>
          </ac:cxnSpMkLst>
        </pc:cxnChg>
        <pc:cxnChg chg="del mod">
          <ac:chgData name="Genaro Troiano" userId="f71c3b0e-ed33-4c9f-9f1b-24896d284439" providerId="ADAL" clId="{03346C4B-EDB1-46E9-AAAA-7187216C04DB}" dt="2021-06-15T19:30:54.618" v="21228" actId="478"/>
          <ac:cxnSpMkLst>
            <pc:docMk/>
            <pc:sldMk cId="2140740514" sldId="3335"/>
            <ac:cxnSpMk id="139" creationId="{52B95F71-911C-42AB-B1CB-5D3EABCF46D1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140" creationId="{35B1856D-13A7-48E8-8805-D9696C07EA6F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141" creationId="{8AE3F0B0-FFB5-4F9F-8E31-4337BD71669A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144" creationId="{9559418A-8351-4AA4-8EA4-3FE951A3AAAD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147" creationId="{0439ECA7-C0BD-4A40-9103-E1BADB2FF94F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158" creationId="{3A6252D7-9DBB-4F11-AC4B-103CE2C5991E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161" creationId="{07D6EEF6-8A92-4D2E-A0D3-CDAC181879C4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164" creationId="{12C426B4-23EF-4FB7-BBB1-8066157AF623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167" creationId="{FD94DB97-BC17-41CE-9FE5-1B213ACC08F5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172" creationId="{461256CA-BF9B-4C6B-A038-95B0FD236F7F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175" creationId="{8F1FEC69-C608-4A3D-9818-22513BBF71A3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178" creationId="{8FAA478F-59AF-40DC-B06D-2BC3B0FBC506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181" creationId="{4A50F760-59CF-48EE-92C3-EEA3BE4BBB51}"/>
          </ac:cxnSpMkLst>
        </pc:cxnChg>
        <pc:cxnChg chg="del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318" creationId="{4209DE16-05BE-4719-BEB3-D80B237D63B8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364" creationId="{D8C3A9D2-26D4-4C8F-9B79-E621E301A5C0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373" creationId="{1DA1DEBC-3141-4594-BC56-4D4CC2A75C01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385" creationId="{E3E7C94B-E540-4BA0-8F18-D1ED4AE17CDD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396" creationId="{C9591A94-3F77-45CE-918D-6E96ED955C0C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402" creationId="{B1F3B1E3-2D23-4B36-9F62-1655531942D9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407" creationId="{314EF5C4-F330-4169-A2F8-DCEDADB96F51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413" creationId="{EC077798-5096-4AC9-9966-182590C3E3A3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418" creationId="{9F30A619-5E52-45B2-B4EF-2FF0FCC4D34E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423" creationId="{B7294300-8F8E-4EFC-9CE7-CB2BC71631B9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429" creationId="{A73E35B1-C335-4606-8F92-2A2EC995887C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435" creationId="{E9CF0D63-447E-42C4-9116-9A1123941F1C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441" creationId="{453ED853-E674-4B89-96E9-066B70EDACF7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454" creationId="{3F8CD370-6635-42C6-9675-8792D4D88133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456" creationId="{6F6C126E-DABF-45EF-82B2-480B249101CB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461" creationId="{8FB7291D-557F-4626-9934-E998BB2F6C21}"/>
          </ac:cxnSpMkLst>
        </pc:cxnChg>
        <pc:cxnChg chg="del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462" creationId="{745F115F-9B0A-43D7-B52B-D692BCEE12AA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470" creationId="{01631ECA-0F87-4B14-8E84-F1284F6D70D5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472" creationId="{099C4FA6-8987-4447-9195-C13D4C616F7E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477" creationId="{B7F8D42D-0B87-4975-B137-C12C5D0E0678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482" creationId="{A7F9084C-90A5-4792-866B-B4AF45E03B4B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487" creationId="{2DFFFB4E-F3A1-47FB-9409-CFC86F9DB2BF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493" creationId="{283F3565-9D28-4F34-BDBC-842A36DB2181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500" creationId="{184F9FF7-ACB8-48DF-A827-10C069D9CD90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505" creationId="{0CEA5CE9-7D50-467C-9280-9C32BB99D3DB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511" creationId="{0D2557B0-F6C8-47A7-9ED9-2BB9A9DD852E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516" creationId="{13E38D54-B7D2-4138-AD39-CE1626AD2E97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521" creationId="{C120EE7E-8978-4DBA-AFB0-C7183B85BAFD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522" creationId="{8DF206F0-1169-44B2-93C1-325591BC5B36}"/>
          </ac:cxnSpMkLst>
        </pc:cxnChg>
        <pc:cxnChg chg="add mod">
          <ac:chgData name="Genaro Troiano" userId="f71c3b0e-ed33-4c9f-9f1b-24896d284439" providerId="ADAL" clId="{03346C4B-EDB1-46E9-AAAA-7187216C04DB}" dt="2021-06-15T19:57:09.985" v="22488" actId="164"/>
          <ac:cxnSpMkLst>
            <pc:docMk/>
            <pc:sldMk cId="2140740514" sldId="3335"/>
            <ac:cxnSpMk id="523" creationId="{7804AF47-DFCF-43CC-B33D-B17CF14FEB2A}"/>
          </ac:cxnSpMkLst>
        </pc:cxnChg>
        <pc:cxnChg chg="add mod">
          <ac:chgData name="Genaro Troiano" userId="f71c3b0e-ed33-4c9f-9f1b-24896d284439" providerId="ADAL" clId="{03346C4B-EDB1-46E9-AAAA-7187216C04DB}" dt="2021-06-15T19:57:09.985" v="22488" actId="164"/>
          <ac:cxnSpMkLst>
            <pc:docMk/>
            <pc:sldMk cId="2140740514" sldId="3335"/>
            <ac:cxnSpMk id="524" creationId="{01F2D5D7-FB9B-4C6D-B419-167684D7170D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536" creationId="{676006B9-4792-46C5-8AD3-6DFFD00A0585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543" creationId="{8D233BF2-39A6-404E-BDDB-B564837C68C0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548" creationId="{9C22C9A9-49B1-4967-8F8D-501019D0B36A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554" creationId="{B81461EE-6A7F-43FB-8E08-FED5D3F9A911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564" creationId="{2D9E8982-E8AB-4792-BB06-24A360222749}"/>
          </ac:cxnSpMkLst>
        </pc:cxnChg>
        <pc:cxnChg chg="del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567" creationId="{BF85F5A3-EE83-4347-906F-CDE88D6125FB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572" creationId="{8D6CD829-AE0E-49A0-8440-A20D9C843257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576" creationId="{060D33AC-FFCA-45A6-ACA7-0C01BD16E1AB}"/>
          </ac:cxnSpMkLst>
        </pc:cxnChg>
        <pc:cxnChg chg="del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589" creationId="{C4407D55-E4F4-4576-9FC9-E5B9FDF5F10D}"/>
          </ac:cxnSpMkLst>
        </pc:cxnChg>
        <pc:cxnChg chg="del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591" creationId="{6003D9DE-3572-4E18-BD74-2552C8344169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614" creationId="{F47729F3-C813-4ADC-8573-6F86DC037F3B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617" creationId="{307D744F-3CEF-4005-B872-8DD3EDE5A097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620" creationId="{9552188A-B14B-4804-A62A-87E9FE4DA4DC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621" creationId="{52ED9DEF-DFAE-45DF-B36D-45E158B52EEE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628" creationId="{B61125F4-FCD9-4163-95AC-701DB7DB3357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632" creationId="{5E1AFD65-C59E-4A4D-967B-752C3E1A40BB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633" creationId="{6D9EC16E-12F3-4A81-96E7-73226CF177BE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634" creationId="{71D900F7-86B8-4375-8EB1-4E349629EAE4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640" creationId="{A439278C-DF77-459F-8142-000B00851396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646" creationId="{6DFA9469-1FD8-4325-A870-38979063A51D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652" creationId="{F36E523B-01B9-4613-BE6A-F77776E6C4BE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658" creationId="{1BB42F02-22E3-4147-BA5E-1281951A6E5D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659" creationId="{3CC3C147-9EDD-4DEE-9389-02F3489CD4EB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664" creationId="{438AE13F-4825-4C90-BEE6-9BF5C363EB25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669" creationId="{D29EC0A9-3175-4CBD-ABB6-AEE7D3A3A7AC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675" creationId="{76958338-2BF3-4C40-A18F-2E4811159FBF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680" creationId="{531538C9-366C-4AAF-86A7-1F8729088924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694" creationId="{4BFED5FC-E9CD-4597-8513-ECBA4F9A7658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699" creationId="{D7C2115C-ADE1-4B6E-A1CF-6D1AA53F1A72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703" creationId="{6F1CE3EE-40EB-47A0-BDEC-C7B759377770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711" creationId="{D7E55872-2467-4891-994F-3697172BA8FE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718" creationId="{A1901398-9DFC-49D7-9906-E3294491033A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723" creationId="{806DA53A-9011-474B-8FA7-D7AC143BC340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728" creationId="{49A3BC1C-6EB6-408C-A391-F2EE286E81C6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733" creationId="{EE82C1A9-4276-4C4A-95A8-CF3E34426B2F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738" creationId="{47CF1F48-ED9C-4E6C-ACA4-36BC5C3C51AD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744" creationId="{A9137EEF-0498-482C-BCF8-54B94811B99A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745" creationId="{EA7903AB-899E-49B6-8169-117720CDC5E5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750" creationId="{3EA2D5B4-1FE0-44A7-AF11-E60BE7A783C1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751" creationId="{1B39DF05-7C47-4A88-92E6-27EA99C122F9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756" creationId="{3D01EFD9-EBC9-45D5-B87F-AE310BED29D6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761" creationId="{48999D44-1667-4D57-937C-D899299918E1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766" creationId="{C14B0F1D-C5E9-4556-9CBE-F5FE55358390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771" creationId="{5CBCBBDC-730B-43E9-A731-5D747081BAAE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772" creationId="{DAF0D72E-F3B7-4FC7-84A2-BAE56C4CB8EF}"/>
          </ac:cxnSpMkLst>
        </pc:cxnChg>
        <pc:cxnChg chg="del 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773" creationId="{639919CF-8542-46F7-A077-132FF9D883A3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778" creationId="{EAFDA66A-7655-4359-AC20-F9D862E36BB1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783" creationId="{4D95AA63-0955-45A9-A9D8-B3C42FA22CE4}"/>
          </ac:cxnSpMkLst>
        </pc:cxnChg>
        <pc:cxnChg chg="mod">
          <ac:chgData name="Genaro Troiano" userId="f71c3b0e-ed33-4c9f-9f1b-24896d284439" providerId="ADAL" clId="{03346C4B-EDB1-46E9-AAAA-7187216C04DB}" dt="2021-06-15T19:29:28.892" v="21215" actId="478"/>
          <ac:cxnSpMkLst>
            <pc:docMk/>
            <pc:sldMk cId="2140740514" sldId="3335"/>
            <ac:cxnSpMk id="788" creationId="{84008AAB-BA1A-4DD8-A28E-72643CC5C8FC}"/>
          </ac:cxnSpMkLst>
        </pc:cxnChg>
      </pc:sldChg>
      <pc:sldChg chg="addSp delSp modSp add del mod ord">
        <pc:chgData name="Genaro Troiano" userId="f71c3b0e-ed33-4c9f-9f1b-24896d284439" providerId="ADAL" clId="{03346C4B-EDB1-46E9-AAAA-7187216C04DB}" dt="2021-07-02T12:29:02.454" v="42653" actId="47"/>
        <pc:sldMkLst>
          <pc:docMk/>
          <pc:sldMk cId="1740972739" sldId="3336"/>
        </pc:sldMkLst>
        <pc:spChg chg="del">
          <ac:chgData name="Genaro Troiano" userId="f71c3b0e-ed33-4c9f-9f1b-24896d284439" providerId="ADAL" clId="{03346C4B-EDB1-46E9-AAAA-7187216C04DB}" dt="2021-06-15T20:44:46.718" v="24005" actId="478"/>
          <ac:spMkLst>
            <pc:docMk/>
            <pc:sldMk cId="1740972739" sldId="3336"/>
            <ac:spMk id="30" creationId="{BDE61AC2-79BA-4C98-8DE5-34C9433C462A}"/>
          </ac:spMkLst>
        </pc:spChg>
        <pc:spChg chg="del">
          <ac:chgData name="Genaro Troiano" userId="f71c3b0e-ed33-4c9f-9f1b-24896d284439" providerId="ADAL" clId="{03346C4B-EDB1-46E9-AAAA-7187216C04DB}" dt="2021-06-15T20:44:46.718" v="24005" actId="478"/>
          <ac:spMkLst>
            <pc:docMk/>
            <pc:sldMk cId="1740972739" sldId="3336"/>
            <ac:spMk id="34" creationId="{EB544E54-D75E-44F2-840F-F911C5B128AE}"/>
          </ac:spMkLst>
        </pc:spChg>
        <pc:spChg chg="del">
          <ac:chgData name="Genaro Troiano" userId="f71c3b0e-ed33-4c9f-9f1b-24896d284439" providerId="ADAL" clId="{03346C4B-EDB1-46E9-AAAA-7187216C04DB}" dt="2021-06-15T20:44:46.718" v="24005" actId="478"/>
          <ac:spMkLst>
            <pc:docMk/>
            <pc:sldMk cId="1740972739" sldId="3336"/>
            <ac:spMk id="35" creationId="{5DBBC658-DFE0-4D5F-AF89-EB931EB0C8A2}"/>
          </ac:spMkLst>
        </pc:spChg>
        <pc:spChg chg="del">
          <ac:chgData name="Genaro Troiano" userId="f71c3b0e-ed33-4c9f-9f1b-24896d284439" providerId="ADAL" clId="{03346C4B-EDB1-46E9-AAAA-7187216C04DB}" dt="2021-06-15T20:44:46.718" v="24005" actId="478"/>
          <ac:spMkLst>
            <pc:docMk/>
            <pc:sldMk cId="1740972739" sldId="3336"/>
            <ac:spMk id="36" creationId="{010581B2-A1E7-4324-9AC7-1BC5E546EF16}"/>
          </ac:spMkLst>
        </pc:spChg>
        <pc:spChg chg="del">
          <ac:chgData name="Genaro Troiano" userId="f71c3b0e-ed33-4c9f-9f1b-24896d284439" providerId="ADAL" clId="{03346C4B-EDB1-46E9-AAAA-7187216C04DB}" dt="2021-06-15T20:44:46.718" v="24005" actId="478"/>
          <ac:spMkLst>
            <pc:docMk/>
            <pc:sldMk cId="1740972739" sldId="3336"/>
            <ac:spMk id="37" creationId="{A72054E0-BA3B-4926-99D5-BB8A6FE93669}"/>
          </ac:spMkLst>
        </pc:spChg>
        <pc:spChg chg="del">
          <ac:chgData name="Genaro Troiano" userId="f71c3b0e-ed33-4c9f-9f1b-24896d284439" providerId="ADAL" clId="{03346C4B-EDB1-46E9-AAAA-7187216C04DB}" dt="2021-06-15T20:44:46.718" v="24005" actId="478"/>
          <ac:spMkLst>
            <pc:docMk/>
            <pc:sldMk cId="1740972739" sldId="3336"/>
            <ac:spMk id="38" creationId="{18EBBC5F-040D-4ED2-89DB-C019E7FE8E14}"/>
          </ac:spMkLst>
        </pc:spChg>
        <pc:spChg chg="del">
          <ac:chgData name="Genaro Troiano" userId="f71c3b0e-ed33-4c9f-9f1b-24896d284439" providerId="ADAL" clId="{03346C4B-EDB1-46E9-AAAA-7187216C04DB}" dt="2021-06-15T20:44:46.718" v="24005" actId="478"/>
          <ac:spMkLst>
            <pc:docMk/>
            <pc:sldMk cId="1740972739" sldId="3336"/>
            <ac:spMk id="39" creationId="{8AEAB859-80E4-4A30-8267-7CE592E4DE35}"/>
          </ac:spMkLst>
        </pc:spChg>
        <pc:spChg chg="del">
          <ac:chgData name="Genaro Troiano" userId="f71c3b0e-ed33-4c9f-9f1b-24896d284439" providerId="ADAL" clId="{03346C4B-EDB1-46E9-AAAA-7187216C04DB}" dt="2021-06-15T20:44:46.718" v="24005" actId="478"/>
          <ac:spMkLst>
            <pc:docMk/>
            <pc:sldMk cId="1740972739" sldId="3336"/>
            <ac:spMk id="40" creationId="{1E947E2F-5A83-406C-A63D-1AD0A4A79730}"/>
          </ac:spMkLst>
        </pc:spChg>
        <pc:spChg chg="add mod">
          <ac:chgData name="Genaro Troiano" userId="f71c3b0e-ed33-4c9f-9f1b-24896d284439" providerId="ADAL" clId="{03346C4B-EDB1-46E9-AAAA-7187216C04DB}" dt="2021-06-15T20:44:51.998" v="24007" actId="1076"/>
          <ac:spMkLst>
            <pc:docMk/>
            <pc:sldMk cId="1740972739" sldId="3336"/>
            <ac:spMk id="41" creationId="{ECA63432-1BC6-4AB2-9386-0774499A55E9}"/>
          </ac:spMkLst>
        </pc:spChg>
        <pc:spChg chg="add mod">
          <ac:chgData name="Genaro Troiano" userId="f71c3b0e-ed33-4c9f-9f1b-24896d284439" providerId="ADAL" clId="{03346C4B-EDB1-46E9-AAAA-7187216C04DB}" dt="2021-06-15T20:44:51.998" v="24007" actId="1076"/>
          <ac:spMkLst>
            <pc:docMk/>
            <pc:sldMk cId="1740972739" sldId="3336"/>
            <ac:spMk id="42" creationId="{FEA44363-F87B-4D25-A420-E3E171CB90E0}"/>
          </ac:spMkLst>
        </pc:spChg>
        <pc:spChg chg="add mod">
          <ac:chgData name="Genaro Troiano" userId="f71c3b0e-ed33-4c9f-9f1b-24896d284439" providerId="ADAL" clId="{03346C4B-EDB1-46E9-AAAA-7187216C04DB}" dt="2021-06-15T20:44:51.998" v="24007" actId="1076"/>
          <ac:spMkLst>
            <pc:docMk/>
            <pc:sldMk cId="1740972739" sldId="3336"/>
            <ac:spMk id="43" creationId="{72D71EE8-87D1-4F72-AF25-362EBAC368E6}"/>
          </ac:spMkLst>
        </pc:spChg>
        <pc:spChg chg="add mod">
          <ac:chgData name="Genaro Troiano" userId="f71c3b0e-ed33-4c9f-9f1b-24896d284439" providerId="ADAL" clId="{03346C4B-EDB1-46E9-AAAA-7187216C04DB}" dt="2021-06-15T20:44:51.998" v="24007" actId="1076"/>
          <ac:spMkLst>
            <pc:docMk/>
            <pc:sldMk cId="1740972739" sldId="3336"/>
            <ac:spMk id="44" creationId="{A9E714AF-A450-4A5A-9005-1295673953EF}"/>
          </ac:spMkLst>
        </pc:spChg>
        <pc:spChg chg="add mod">
          <ac:chgData name="Genaro Troiano" userId="f71c3b0e-ed33-4c9f-9f1b-24896d284439" providerId="ADAL" clId="{03346C4B-EDB1-46E9-AAAA-7187216C04DB}" dt="2021-06-15T20:44:51.998" v="24007" actId="1076"/>
          <ac:spMkLst>
            <pc:docMk/>
            <pc:sldMk cId="1740972739" sldId="3336"/>
            <ac:spMk id="45" creationId="{4131888D-6182-4498-86FB-6213B8DDA56C}"/>
          </ac:spMkLst>
        </pc:spChg>
        <pc:spChg chg="add mod">
          <ac:chgData name="Genaro Troiano" userId="f71c3b0e-ed33-4c9f-9f1b-24896d284439" providerId="ADAL" clId="{03346C4B-EDB1-46E9-AAAA-7187216C04DB}" dt="2021-06-15T20:44:51.998" v="24007" actId="1076"/>
          <ac:spMkLst>
            <pc:docMk/>
            <pc:sldMk cId="1740972739" sldId="3336"/>
            <ac:spMk id="46" creationId="{3FBFFCEF-5A8A-4629-AF53-D54EF5BCDC50}"/>
          </ac:spMkLst>
        </pc:spChg>
        <pc:spChg chg="add mod">
          <ac:chgData name="Genaro Troiano" userId="f71c3b0e-ed33-4c9f-9f1b-24896d284439" providerId="ADAL" clId="{03346C4B-EDB1-46E9-AAAA-7187216C04DB}" dt="2021-06-15T20:44:51.998" v="24007" actId="1076"/>
          <ac:spMkLst>
            <pc:docMk/>
            <pc:sldMk cId="1740972739" sldId="3336"/>
            <ac:spMk id="47" creationId="{E54624E1-A855-40F3-99F6-080B61AEFA5E}"/>
          </ac:spMkLst>
        </pc:spChg>
        <pc:spChg chg="add mod">
          <ac:chgData name="Genaro Troiano" userId="f71c3b0e-ed33-4c9f-9f1b-24896d284439" providerId="ADAL" clId="{03346C4B-EDB1-46E9-AAAA-7187216C04DB}" dt="2021-06-15T20:44:51.998" v="24007" actId="1076"/>
          <ac:spMkLst>
            <pc:docMk/>
            <pc:sldMk cId="1740972739" sldId="3336"/>
            <ac:spMk id="48" creationId="{893946CC-A578-470D-9E26-9DC78176FF0F}"/>
          </ac:spMkLst>
        </pc:spChg>
      </pc:sldChg>
      <pc:sldChg chg="addSp delSp modSp add del mod">
        <pc:chgData name="Genaro Troiano" userId="f71c3b0e-ed33-4c9f-9f1b-24896d284439" providerId="ADAL" clId="{03346C4B-EDB1-46E9-AAAA-7187216C04DB}" dt="2021-07-02T12:28:56.057" v="42641" actId="47"/>
        <pc:sldMkLst>
          <pc:docMk/>
          <pc:sldMk cId="2908474649" sldId="3337"/>
        </pc:sldMkLst>
        <pc:spChg chg="add mod">
          <ac:chgData name="Genaro Troiano" userId="f71c3b0e-ed33-4c9f-9f1b-24896d284439" providerId="ADAL" clId="{03346C4B-EDB1-46E9-AAAA-7187216C04DB}" dt="2021-06-16T20:17:42.898" v="29373" actId="164"/>
          <ac:spMkLst>
            <pc:docMk/>
            <pc:sldMk cId="2908474649" sldId="3337"/>
            <ac:spMk id="21" creationId="{9036D1BB-E734-4867-AE54-9415E55741C0}"/>
          </ac:spMkLst>
        </pc:spChg>
        <pc:spChg chg="add mod topLvl">
          <ac:chgData name="Genaro Troiano" userId="f71c3b0e-ed33-4c9f-9f1b-24896d284439" providerId="ADAL" clId="{03346C4B-EDB1-46E9-AAAA-7187216C04DB}" dt="2021-06-16T20:18:22.644" v="29379" actId="164"/>
          <ac:spMkLst>
            <pc:docMk/>
            <pc:sldMk cId="2908474649" sldId="3337"/>
            <ac:spMk id="22" creationId="{F575FABD-68E1-49AC-BAD6-4EF689B9F767}"/>
          </ac:spMkLst>
        </pc:spChg>
        <pc:spChg chg="add mod topLvl">
          <ac:chgData name="Genaro Troiano" userId="f71c3b0e-ed33-4c9f-9f1b-24896d284439" providerId="ADAL" clId="{03346C4B-EDB1-46E9-AAAA-7187216C04DB}" dt="2021-06-16T20:18:22.644" v="29379" actId="164"/>
          <ac:spMkLst>
            <pc:docMk/>
            <pc:sldMk cId="2908474649" sldId="3337"/>
            <ac:spMk id="23" creationId="{536CD58B-1658-43C9-9BA2-49510FAD5D06}"/>
          </ac:spMkLst>
        </pc:spChg>
        <pc:spChg chg="add mod topLvl">
          <ac:chgData name="Genaro Troiano" userId="f71c3b0e-ed33-4c9f-9f1b-24896d284439" providerId="ADAL" clId="{03346C4B-EDB1-46E9-AAAA-7187216C04DB}" dt="2021-06-16T20:18:22.644" v="29379" actId="164"/>
          <ac:spMkLst>
            <pc:docMk/>
            <pc:sldMk cId="2908474649" sldId="3337"/>
            <ac:spMk id="24" creationId="{2E260517-225C-4401-A1D4-26F049CD2D75}"/>
          </ac:spMkLst>
        </pc:spChg>
        <pc:spChg chg="add mod">
          <ac:chgData name="Genaro Troiano" userId="f71c3b0e-ed33-4c9f-9f1b-24896d284439" providerId="ADAL" clId="{03346C4B-EDB1-46E9-AAAA-7187216C04DB}" dt="2021-06-16T20:17:42.898" v="29373" actId="164"/>
          <ac:spMkLst>
            <pc:docMk/>
            <pc:sldMk cId="2908474649" sldId="3337"/>
            <ac:spMk id="25" creationId="{8856DE98-8B79-4BC6-B924-E82DEA7DB8C5}"/>
          </ac:spMkLst>
        </pc:spChg>
        <pc:spChg chg="add mod topLvl">
          <ac:chgData name="Genaro Troiano" userId="f71c3b0e-ed33-4c9f-9f1b-24896d284439" providerId="ADAL" clId="{03346C4B-EDB1-46E9-AAAA-7187216C04DB}" dt="2021-06-16T20:18:22.644" v="29379" actId="164"/>
          <ac:spMkLst>
            <pc:docMk/>
            <pc:sldMk cId="2908474649" sldId="3337"/>
            <ac:spMk id="26" creationId="{19C603CA-50B1-41C4-BC10-63D2B7564324}"/>
          </ac:spMkLst>
        </pc:spChg>
        <pc:spChg chg="add mod topLvl">
          <ac:chgData name="Genaro Troiano" userId="f71c3b0e-ed33-4c9f-9f1b-24896d284439" providerId="ADAL" clId="{03346C4B-EDB1-46E9-AAAA-7187216C04DB}" dt="2021-06-16T20:18:22.644" v="29379" actId="164"/>
          <ac:spMkLst>
            <pc:docMk/>
            <pc:sldMk cId="2908474649" sldId="3337"/>
            <ac:spMk id="27" creationId="{B6A88F54-B02E-4502-B68F-CE7A1FB57695}"/>
          </ac:spMkLst>
        </pc:spChg>
        <pc:spChg chg="add mod topLvl">
          <ac:chgData name="Genaro Troiano" userId="f71c3b0e-ed33-4c9f-9f1b-24896d284439" providerId="ADAL" clId="{03346C4B-EDB1-46E9-AAAA-7187216C04DB}" dt="2021-06-16T20:18:22.644" v="29379" actId="164"/>
          <ac:spMkLst>
            <pc:docMk/>
            <pc:sldMk cId="2908474649" sldId="3337"/>
            <ac:spMk id="28" creationId="{C44DAFBD-5AA7-4F7E-98BB-47CC5E9FA1E7}"/>
          </ac:spMkLst>
        </pc:spChg>
        <pc:spChg chg="add mod topLvl">
          <ac:chgData name="Genaro Troiano" userId="f71c3b0e-ed33-4c9f-9f1b-24896d284439" providerId="ADAL" clId="{03346C4B-EDB1-46E9-AAAA-7187216C04DB}" dt="2021-06-16T20:18:22.644" v="29379" actId="164"/>
          <ac:spMkLst>
            <pc:docMk/>
            <pc:sldMk cId="2908474649" sldId="3337"/>
            <ac:spMk id="29" creationId="{74E50A58-3B8D-4050-AC6F-E77B2F92E249}"/>
          </ac:spMkLst>
        </pc:spChg>
        <pc:spChg chg="add mod topLvl">
          <ac:chgData name="Genaro Troiano" userId="f71c3b0e-ed33-4c9f-9f1b-24896d284439" providerId="ADAL" clId="{03346C4B-EDB1-46E9-AAAA-7187216C04DB}" dt="2021-06-16T20:18:22.644" v="29379" actId="164"/>
          <ac:spMkLst>
            <pc:docMk/>
            <pc:sldMk cId="2908474649" sldId="3337"/>
            <ac:spMk id="30" creationId="{1A861625-31D8-404E-AE6D-91A4970641B3}"/>
          </ac:spMkLst>
        </pc:spChg>
        <pc:spChg chg="add mod topLvl">
          <ac:chgData name="Genaro Troiano" userId="f71c3b0e-ed33-4c9f-9f1b-24896d284439" providerId="ADAL" clId="{03346C4B-EDB1-46E9-AAAA-7187216C04DB}" dt="2021-06-16T20:18:22.644" v="29379" actId="164"/>
          <ac:spMkLst>
            <pc:docMk/>
            <pc:sldMk cId="2908474649" sldId="3337"/>
            <ac:spMk id="31" creationId="{871ED9EC-582A-4F31-8FB7-1F9C776D8E5D}"/>
          </ac:spMkLst>
        </pc:spChg>
        <pc:spChg chg="add mod">
          <ac:chgData name="Genaro Troiano" userId="f71c3b0e-ed33-4c9f-9f1b-24896d284439" providerId="ADAL" clId="{03346C4B-EDB1-46E9-AAAA-7187216C04DB}" dt="2021-06-16T20:17:42.898" v="29373" actId="164"/>
          <ac:spMkLst>
            <pc:docMk/>
            <pc:sldMk cId="2908474649" sldId="3337"/>
            <ac:spMk id="32" creationId="{752C8C4A-ECE2-4733-AEE9-A8CD0F116FE3}"/>
          </ac:spMkLst>
        </pc:spChg>
        <pc:spChg chg="add mod">
          <ac:chgData name="Genaro Troiano" userId="f71c3b0e-ed33-4c9f-9f1b-24896d284439" providerId="ADAL" clId="{03346C4B-EDB1-46E9-AAAA-7187216C04DB}" dt="2021-06-16T20:17:42.898" v="29373" actId="164"/>
          <ac:spMkLst>
            <pc:docMk/>
            <pc:sldMk cId="2908474649" sldId="3337"/>
            <ac:spMk id="33" creationId="{11A057D3-C59D-4C84-99C3-4B66DDDA0D68}"/>
          </ac:spMkLst>
        </pc:spChg>
        <pc:spChg chg="add mod">
          <ac:chgData name="Genaro Troiano" userId="f71c3b0e-ed33-4c9f-9f1b-24896d284439" providerId="ADAL" clId="{03346C4B-EDB1-46E9-AAAA-7187216C04DB}" dt="2021-06-16T20:17:42.898" v="29373" actId="164"/>
          <ac:spMkLst>
            <pc:docMk/>
            <pc:sldMk cId="2908474649" sldId="3337"/>
            <ac:spMk id="34" creationId="{42A934E3-E79A-4B16-A3F5-9F55C6D9CCBE}"/>
          </ac:spMkLst>
        </pc:spChg>
        <pc:spChg chg="add mod topLvl">
          <ac:chgData name="Genaro Troiano" userId="f71c3b0e-ed33-4c9f-9f1b-24896d284439" providerId="ADAL" clId="{03346C4B-EDB1-46E9-AAAA-7187216C04DB}" dt="2021-06-16T20:18:22.644" v="29379" actId="164"/>
          <ac:spMkLst>
            <pc:docMk/>
            <pc:sldMk cId="2908474649" sldId="3337"/>
            <ac:spMk id="35" creationId="{7BF89E99-770F-47F1-B810-9B7DF59829D6}"/>
          </ac:spMkLst>
        </pc:spChg>
        <pc:spChg chg="add mod">
          <ac:chgData name="Genaro Troiano" userId="f71c3b0e-ed33-4c9f-9f1b-24896d284439" providerId="ADAL" clId="{03346C4B-EDB1-46E9-AAAA-7187216C04DB}" dt="2021-06-16T20:17:42.898" v="29373" actId="164"/>
          <ac:spMkLst>
            <pc:docMk/>
            <pc:sldMk cId="2908474649" sldId="3337"/>
            <ac:spMk id="36" creationId="{A6DDD979-8B09-4B6D-9548-38F5FBA3DC04}"/>
          </ac:spMkLst>
        </pc:spChg>
        <pc:spChg chg="add mod topLvl">
          <ac:chgData name="Genaro Troiano" userId="f71c3b0e-ed33-4c9f-9f1b-24896d284439" providerId="ADAL" clId="{03346C4B-EDB1-46E9-AAAA-7187216C04DB}" dt="2021-06-16T20:18:22.644" v="29379" actId="164"/>
          <ac:spMkLst>
            <pc:docMk/>
            <pc:sldMk cId="2908474649" sldId="3337"/>
            <ac:spMk id="37" creationId="{8DC68FBD-4E88-4D7B-8304-25E2DEAC26E5}"/>
          </ac:spMkLst>
        </pc:spChg>
        <pc:spChg chg="add mod topLvl">
          <ac:chgData name="Genaro Troiano" userId="f71c3b0e-ed33-4c9f-9f1b-24896d284439" providerId="ADAL" clId="{03346C4B-EDB1-46E9-AAAA-7187216C04DB}" dt="2021-06-16T20:18:22.644" v="29379" actId="164"/>
          <ac:spMkLst>
            <pc:docMk/>
            <pc:sldMk cId="2908474649" sldId="3337"/>
            <ac:spMk id="38" creationId="{2EAF8F4C-2DD4-4277-AF1F-2DCFCCE2B740}"/>
          </ac:spMkLst>
        </pc:spChg>
        <pc:spChg chg="add mod topLvl">
          <ac:chgData name="Genaro Troiano" userId="f71c3b0e-ed33-4c9f-9f1b-24896d284439" providerId="ADAL" clId="{03346C4B-EDB1-46E9-AAAA-7187216C04DB}" dt="2021-06-16T20:18:22.644" v="29379" actId="164"/>
          <ac:spMkLst>
            <pc:docMk/>
            <pc:sldMk cId="2908474649" sldId="3337"/>
            <ac:spMk id="39" creationId="{0FDF4BA8-F34E-4243-BAA7-40AA92326A49}"/>
          </ac:spMkLst>
        </pc:spChg>
        <pc:spChg chg="add mod">
          <ac:chgData name="Genaro Troiano" userId="f71c3b0e-ed33-4c9f-9f1b-24896d284439" providerId="ADAL" clId="{03346C4B-EDB1-46E9-AAAA-7187216C04DB}" dt="2021-06-16T20:17:42.898" v="29373" actId="164"/>
          <ac:spMkLst>
            <pc:docMk/>
            <pc:sldMk cId="2908474649" sldId="3337"/>
            <ac:spMk id="40" creationId="{6E576116-009F-4D96-BF21-29FB27F16186}"/>
          </ac:spMkLst>
        </pc:spChg>
        <pc:spChg chg="add mod topLvl">
          <ac:chgData name="Genaro Troiano" userId="f71c3b0e-ed33-4c9f-9f1b-24896d284439" providerId="ADAL" clId="{03346C4B-EDB1-46E9-AAAA-7187216C04DB}" dt="2021-06-16T20:18:22.644" v="29379" actId="164"/>
          <ac:spMkLst>
            <pc:docMk/>
            <pc:sldMk cId="2908474649" sldId="3337"/>
            <ac:spMk id="41" creationId="{8767E1A8-EEFF-444F-885E-8B79117497CF}"/>
          </ac:spMkLst>
        </pc:spChg>
        <pc:spChg chg="add del mod">
          <ac:chgData name="Genaro Troiano" userId="f71c3b0e-ed33-4c9f-9f1b-24896d284439" providerId="ADAL" clId="{03346C4B-EDB1-46E9-AAAA-7187216C04DB}" dt="2021-06-15T20:04:39.189" v="22575" actId="478"/>
          <ac:spMkLst>
            <pc:docMk/>
            <pc:sldMk cId="2908474649" sldId="3337"/>
            <ac:spMk id="42" creationId="{4DCEAF83-4520-43A0-8F50-8DDDCCD20EC1}"/>
          </ac:spMkLst>
        </pc:spChg>
        <pc:spChg chg="add del mod">
          <ac:chgData name="Genaro Troiano" userId="f71c3b0e-ed33-4c9f-9f1b-24896d284439" providerId="ADAL" clId="{03346C4B-EDB1-46E9-AAAA-7187216C04DB}" dt="2021-06-15T20:06:08.861" v="22577" actId="478"/>
          <ac:spMkLst>
            <pc:docMk/>
            <pc:sldMk cId="2908474649" sldId="3337"/>
            <ac:spMk id="43" creationId="{AAD76E31-A0BA-4B17-9593-45C00F21BFB2}"/>
          </ac:spMkLst>
        </pc:spChg>
        <pc:spChg chg="add del mod">
          <ac:chgData name="Genaro Troiano" userId="f71c3b0e-ed33-4c9f-9f1b-24896d284439" providerId="ADAL" clId="{03346C4B-EDB1-46E9-AAAA-7187216C04DB}" dt="2021-06-17T18:17:24.731" v="30324" actId="478"/>
          <ac:spMkLst>
            <pc:docMk/>
            <pc:sldMk cId="2908474649" sldId="3337"/>
            <ac:spMk id="43" creationId="{FDA5FFBA-B9EF-4D0C-9B96-81F1023864EE}"/>
          </ac:spMkLst>
        </pc:spChg>
        <pc:spChg chg="add del mod">
          <ac:chgData name="Genaro Troiano" userId="f71c3b0e-ed33-4c9f-9f1b-24896d284439" providerId="ADAL" clId="{03346C4B-EDB1-46E9-AAAA-7187216C04DB}" dt="2021-06-17T18:17:24.731" v="30324" actId="478"/>
          <ac:spMkLst>
            <pc:docMk/>
            <pc:sldMk cId="2908474649" sldId="3337"/>
            <ac:spMk id="44" creationId="{00EC568A-C329-4B09-9123-D8FD748C9A41}"/>
          </ac:spMkLst>
        </pc:spChg>
        <pc:spChg chg="add del mod">
          <ac:chgData name="Genaro Troiano" userId="f71c3b0e-ed33-4c9f-9f1b-24896d284439" providerId="ADAL" clId="{03346C4B-EDB1-46E9-AAAA-7187216C04DB}" dt="2021-06-15T20:04:40.455" v="22576" actId="478"/>
          <ac:spMkLst>
            <pc:docMk/>
            <pc:sldMk cId="2908474649" sldId="3337"/>
            <ac:spMk id="44" creationId="{E359DCCF-B005-4C69-B0AA-FF8B4D0FBF5A}"/>
          </ac:spMkLst>
        </pc:spChg>
        <pc:spChg chg="add del mod">
          <ac:chgData name="Genaro Troiano" userId="f71c3b0e-ed33-4c9f-9f1b-24896d284439" providerId="ADAL" clId="{03346C4B-EDB1-46E9-AAAA-7187216C04DB}" dt="2021-06-15T20:06:08.861" v="22577" actId="478"/>
          <ac:spMkLst>
            <pc:docMk/>
            <pc:sldMk cId="2908474649" sldId="3337"/>
            <ac:spMk id="45" creationId="{12AF6D1C-2C85-4368-B4C7-11738D4E47E6}"/>
          </ac:spMkLst>
        </pc:spChg>
        <pc:spChg chg="add del mod">
          <ac:chgData name="Genaro Troiano" userId="f71c3b0e-ed33-4c9f-9f1b-24896d284439" providerId="ADAL" clId="{03346C4B-EDB1-46E9-AAAA-7187216C04DB}" dt="2021-06-15T20:06:08.861" v="22577" actId="478"/>
          <ac:spMkLst>
            <pc:docMk/>
            <pc:sldMk cId="2908474649" sldId="3337"/>
            <ac:spMk id="46" creationId="{A493C335-C771-45B4-9EC6-A9EC484EF556}"/>
          </ac:spMkLst>
        </pc:spChg>
        <pc:spChg chg="add mod">
          <ac:chgData name="Genaro Troiano" userId="f71c3b0e-ed33-4c9f-9f1b-24896d284439" providerId="ADAL" clId="{03346C4B-EDB1-46E9-AAAA-7187216C04DB}" dt="2021-06-16T20:17:42.898" v="29373" actId="164"/>
          <ac:spMkLst>
            <pc:docMk/>
            <pc:sldMk cId="2908474649" sldId="3337"/>
            <ac:spMk id="47" creationId="{1102738D-FA2E-4407-9A77-3DA6C48F6FCB}"/>
          </ac:spMkLst>
        </pc:spChg>
        <pc:spChg chg="add mod topLvl">
          <ac:chgData name="Genaro Troiano" userId="f71c3b0e-ed33-4c9f-9f1b-24896d284439" providerId="ADAL" clId="{03346C4B-EDB1-46E9-AAAA-7187216C04DB}" dt="2021-06-16T20:18:22.644" v="29379" actId="164"/>
          <ac:spMkLst>
            <pc:docMk/>
            <pc:sldMk cId="2908474649" sldId="3337"/>
            <ac:spMk id="48" creationId="{84939DBC-E1FB-4D74-B6D7-D9987388F867}"/>
          </ac:spMkLst>
        </pc:spChg>
        <pc:spChg chg="add mod topLvl">
          <ac:chgData name="Genaro Troiano" userId="f71c3b0e-ed33-4c9f-9f1b-24896d284439" providerId="ADAL" clId="{03346C4B-EDB1-46E9-AAAA-7187216C04DB}" dt="2021-06-16T20:18:22.644" v="29379" actId="164"/>
          <ac:spMkLst>
            <pc:docMk/>
            <pc:sldMk cId="2908474649" sldId="3337"/>
            <ac:spMk id="49" creationId="{F9714C1D-D6AF-45AE-B5F4-64272CE6DF0A}"/>
          </ac:spMkLst>
        </pc:spChg>
        <pc:spChg chg="add del mod">
          <ac:chgData name="Genaro Troiano" userId="f71c3b0e-ed33-4c9f-9f1b-24896d284439" providerId="ADAL" clId="{03346C4B-EDB1-46E9-AAAA-7187216C04DB}" dt="2021-06-17T18:17:24.731" v="30324" actId="478"/>
          <ac:spMkLst>
            <pc:docMk/>
            <pc:sldMk cId="2908474649" sldId="3337"/>
            <ac:spMk id="50" creationId="{61F7E30B-58BC-4314-92FD-230C0D3998D0}"/>
          </ac:spMkLst>
        </pc:spChg>
        <pc:spChg chg="add del mod">
          <ac:chgData name="Genaro Troiano" userId="f71c3b0e-ed33-4c9f-9f1b-24896d284439" providerId="ADAL" clId="{03346C4B-EDB1-46E9-AAAA-7187216C04DB}" dt="2021-06-15T20:06:08.861" v="22577" actId="478"/>
          <ac:spMkLst>
            <pc:docMk/>
            <pc:sldMk cId="2908474649" sldId="3337"/>
            <ac:spMk id="50" creationId="{85189A31-5A5E-428C-B39A-00516F96CF01}"/>
          </ac:spMkLst>
        </pc:spChg>
        <pc:spChg chg="add del mod">
          <ac:chgData name="Genaro Troiano" userId="f71c3b0e-ed33-4c9f-9f1b-24896d284439" providerId="ADAL" clId="{03346C4B-EDB1-46E9-AAAA-7187216C04DB}" dt="2021-06-17T18:17:26.933" v="30325" actId="478"/>
          <ac:spMkLst>
            <pc:docMk/>
            <pc:sldMk cId="2908474649" sldId="3337"/>
            <ac:spMk id="51" creationId="{D45FAB01-90F2-481C-BFD0-F1ED2BA5BDC2}"/>
          </ac:spMkLst>
        </pc:spChg>
        <pc:spChg chg="add del mod">
          <ac:chgData name="Genaro Troiano" userId="f71c3b0e-ed33-4c9f-9f1b-24896d284439" providerId="ADAL" clId="{03346C4B-EDB1-46E9-AAAA-7187216C04DB}" dt="2021-06-15T20:06:08.861" v="22577" actId="478"/>
          <ac:spMkLst>
            <pc:docMk/>
            <pc:sldMk cId="2908474649" sldId="3337"/>
            <ac:spMk id="51" creationId="{ED626B9E-08BE-469F-9489-BFD1EB341326}"/>
          </ac:spMkLst>
        </pc:spChg>
        <pc:spChg chg="add del mod">
          <ac:chgData name="Genaro Troiano" userId="f71c3b0e-ed33-4c9f-9f1b-24896d284439" providerId="ADAL" clId="{03346C4B-EDB1-46E9-AAAA-7187216C04DB}" dt="2021-06-15T20:06:08.861" v="22577" actId="478"/>
          <ac:spMkLst>
            <pc:docMk/>
            <pc:sldMk cId="2908474649" sldId="3337"/>
            <ac:spMk id="52" creationId="{7C3D72D4-E973-4546-9172-80015C035966}"/>
          </ac:spMkLst>
        </pc:spChg>
        <pc:spChg chg="add del mod">
          <ac:chgData name="Genaro Troiano" userId="f71c3b0e-ed33-4c9f-9f1b-24896d284439" providerId="ADAL" clId="{03346C4B-EDB1-46E9-AAAA-7187216C04DB}" dt="2021-06-15T20:06:08.861" v="22577" actId="478"/>
          <ac:spMkLst>
            <pc:docMk/>
            <pc:sldMk cId="2908474649" sldId="3337"/>
            <ac:spMk id="53" creationId="{BE4ECE93-0A97-482C-AD90-C9D61FDDD60D}"/>
          </ac:spMkLst>
        </pc:spChg>
        <pc:spChg chg="add del mod">
          <ac:chgData name="Genaro Troiano" userId="f71c3b0e-ed33-4c9f-9f1b-24896d284439" providerId="ADAL" clId="{03346C4B-EDB1-46E9-AAAA-7187216C04DB}" dt="2021-06-15T20:06:08.861" v="22577" actId="478"/>
          <ac:spMkLst>
            <pc:docMk/>
            <pc:sldMk cId="2908474649" sldId="3337"/>
            <ac:spMk id="54" creationId="{06F109DF-C3C8-4972-9F6A-5B158F6E9F21}"/>
          </ac:spMkLst>
        </pc:spChg>
        <pc:spChg chg="add del mod">
          <ac:chgData name="Genaro Troiano" userId="f71c3b0e-ed33-4c9f-9f1b-24896d284439" providerId="ADAL" clId="{03346C4B-EDB1-46E9-AAAA-7187216C04DB}" dt="2021-06-15T20:06:08.861" v="22577" actId="478"/>
          <ac:spMkLst>
            <pc:docMk/>
            <pc:sldMk cId="2908474649" sldId="3337"/>
            <ac:spMk id="55" creationId="{A4D692C3-7930-4706-BB57-C6FE4B534F71}"/>
          </ac:spMkLst>
        </pc:spChg>
        <pc:spChg chg="add del mod">
          <ac:chgData name="Genaro Troiano" userId="f71c3b0e-ed33-4c9f-9f1b-24896d284439" providerId="ADAL" clId="{03346C4B-EDB1-46E9-AAAA-7187216C04DB}" dt="2021-06-15T20:06:08.861" v="22577" actId="478"/>
          <ac:spMkLst>
            <pc:docMk/>
            <pc:sldMk cId="2908474649" sldId="3337"/>
            <ac:spMk id="56" creationId="{B83B4AE7-740E-4EC0-8FCA-3EE691D5C766}"/>
          </ac:spMkLst>
        </pc:spChg>
        <pc:spChg chg="mod">
          <ac:chgData name="Genaro Troiano" userId="f71c3b0e-ed33-4c9f-9f1b-24896d284439" providerId="ADAL" clId="{03346C4B-EDB1-46E9-AAAA-7187216C04DB}" dt="2021-06-15T20:06:55.691" v="22690"/>
          <ac:spMkLst>
            <pc:docMk/>
            <pc:sldMk cId="2908474649" sldId="3337"/>
            <ac:spMk id="58" creationId="{BC4DE442-CE6C-4E89-9DFA-8C34FDE54EED}"/>
          </ac:spMkLst>
        </pc:spChg>
        <pc:spChg chg="mod">
          <ac:chgData name="Genaro Troiano" userId="f71c3b0e-ed33-4c9f-9f1b-24896d284439" providerId="ADAL" clId="{03346C4B-EDB1-46E9-AAAA-7187216C04DB}" dt="2021-06-15T20:06:55.691" v="22690"/>
          <ac:spMkLst>
            <pc:docMk/>
            <pc:sldMk cId="2908474649" sldId="3337"/>
            <ac:spMk id="65" creationId="{D1BC2898-8530-4A27-A9DD-6BE17A9A6A0D}"/>
          </ac:spMkLst>
        </pc:spChg>
        <pc:spChg chg="mod">
          <ac:chgData name="Genaro Troiano" userId="f71c3b0e-ed33-4c9f-9f1b-24896d284439" providerId="ADAL" clId="{03346C4B-EDB1-46E9-AAAA-7187216C04DB}" dt="2021-06-15T20:06:55.691" v="22690"/>
          <ac:spMkLst>
            <pc:docMk/>
            <pc:sldMk cId="2908474649" sldId="3337"/>
            <ac:spMk id="67" creationId="{3F971AC4-DB8E-4441-972A-9ADC52F4427C}"/>
          </ac:spMkLst>
        </pc:spChg>
        <pc:spChg chg="mod">
          <ac:chgData name="Genaro Troiano" userId="f71c3b0e-ed33-4c9f-9f1b-24896d284439" providerId="ADAL" clId="{03346C4B-EDB1-46E9-AAAA-7187216C04DB}" dt="2021-06-15T20:06:55.691" v="22690"/>
          <ac:spMkLst>
            <pc:docMk/>
            <pc:sldMk cId="2908474649" sldId="3337"/>
            <ac:spMk id="68" creationId="{6ADD33A2-148F-4C05-88EA-3CB11742A757}"/>
          </ac:spMkLst>
        </pc:spChg>
        <pc:spChg chg="mod">
          <ac:chgData name="Genaro Troiano" userId="f71c3b0e-ed33-4c9f-9f1b-24896d284439" providerId="ADAL" clId="{03346C4B-EDB1-46E9-AAAA-7187216C04DB}" dt="2021-06-15T20:06:55.691" v="22690"/>
          <ac:spMkLst>
            <pc:docMk/>
            <pc:sldMk cId="2908474649" sldId="3337"/>
            <ac:spMk id="69" creationId="{913F9463-3CE6-4178-9036-B4A1197D9BB1}"/>
          </ac:spMkLst>
        </pc:spChg>
        <pc:spChg chg="mod">
          <ac:chgData name="Genaro Troiano" userId="f71c3b0e-ed33-4c9f-9f1b-24896d284439" providerId="ADAL" clId="{03346C4B-EDB1-46E9-AAAA-7187216C04DB}" dt="2021-06-15T20:06:55.691" v="22690"/>
          <ac:spMkLst>
            <pc:docMk/>
            <pc:sldMk cId="2908474649" sldId="3337"/>
            <ac:spMk id="70" creationId="{FB114F6D-09B0-4FB3-A2B1-86F941961BA9}"/>
          </ac:spMkLst>
        </pc:spChg>
        <pc:spChg chg="mod">
          <ac:chgData name="Genaro Troiano" userId="f71c3b0e-ed33-4c9f-9f1b-24896d284439" providerId="ADAL" clId="{03346C4B-EDB1-46E9-AAAA-7187216C04DB}" dt="2021-06-15T20:06:55.691" v="22690"/>
          <ac:spMkLst>
            <pc:docMk/>
            <pc:sldMk cId="2908474649" sldId="3337"/>
            <ac:spMk id="71" creationId="{0857A582-05D5-42AE-82A8-70F492FF5024}"/>
          </ac:spMkLst>
        </pc:spChg>
        <pc:spChg chg="del">
          <ac:chgData name="Genaro Troiano" userId="f71c3b0e-ed33-4c9f-9f1b-24896d284439" providerId="ADAL" clId="{03346C4B-EDB1-46E9-AAAA-7187216C04DB}" dt="2021-06-15T20:03:06.578" v="22516" actId="478"/>
          <ac:spMkLst>
            <pc:docMk/>
            <pc:sldMk cId="2908474649" sldId="3337"/>
            <ac:spMk id="430" creationId="{54A0477B-A827-4223-B438-50FB3782C268}"/>
          </ac:spMkLst>
        </pc:spChg>
        <pc:grpChg chg="add mod">
          <ac:chgData name="Genaro Troiano" userId="f71c3b0e-ed33-4c9f-9f1b-24896d284439" providerId="ADAL" clId="{03346C4B-EDB1-46E9-AAAA-7187216C04DB}" dt="2021-06-21T12:54:20.516" v="34649" actId="1036"/>
          <ac:grpSpMkLst>
            <pc:docMk/>
            <pc:sldMk cId="2908474649" sldId="3337"/>
            <ac:grpSpMk id="3" creationId="{748CB110-90B3-4912-9597-FDF4C4ED02A0}"/>
          </ac:grpSpMkLst>
        </pc:grpChg>
        <pc:grpChg chg="add del mod">
          <ac:chgData name="Genaro Troiano" userId="f71c3b0e-ed33-4c9f-9f1b-24896d284439" providerId="ADAL" clId="{03346C4B-EDB1-46E9-AAAA-7187216C04DB}" dt="2021-06-16T20:18:06.261" v="29377" actId="165"/>
          <ac:grpSpMkLst>
            <pc:docMk/>
            <pc:sldMk cId="2908474649" sldId="3337"/>
            <ac:grpSpMk id="4" creationId="{FB41B079-307C-42FE-90D4-21D3307D46B2}"/>
          </ac:grpSpMkLst>
        </pc:grpChg>
        <pc:grpChg chg="add mod">
          <ac:chgData name="Genaro Troiano" userId="f71c3b0e-ed33-4c9f-9f1b-24896d284439" providerId="ADAL" clId="{03346C4B-EDB1-46E9-AAAA-7187216C04DB}" dt="2021-06-21T12:54:20.516" v="34649" actId="1036"/>
          <ac:grpSpMkLst>
            <pc:docMk/>
            <pc:sldMk cId="2908474649" sldId="3337"/>
            <ac:grpSpMk id="5" creationId="{10A28B3A-3B53-4344-90FF-948D1636E10A}"/>
          </ac:grpSpMkLst>
        </pc:grpChg>
        <pc:grpChg chg="del">
          <ac:chgData name="Genaro Troiano" userId="f71c3b0e-ed33-4c9f-9f1b-24896d284439" providerId="ADAL" clId="{03346C4B-EDB1-46E9-AAAA-7187216C04DB}" dt="2021-06-15T20:06:55.054" v="22689" actId="478"/>
          <ac:grpSpMkLst>
            <pc:docMk/>
            <pc:sldMk cId="2908474649" sldId="3337"/>
            <ac:grpSpMk id="8" creationId="{C65C8CAD-A2AF-48BA-9300-F06E9B05216B}"/>
          </ac:grpSpMkLst>
        </pc:grpChg>
        <pc:grpChg chg="add mod">
          <ac:chgData name="Genaro Troiano" userId="f71c3b0e-ed33-4c9f-9f1b-24896d284439" providerId="ADAL" clId="{03346C4B-EDB1-46E9-AAAA-7187216C04DB}" dt="2021-06-21T12:54:20.516" v="34649" actId="1036"/>
          <ac:grpSpMkLst>
            <pc:docMk/>
            <pc:sldMk cId="2908474649" sldId="3337"/>
            <ac:grpSpMk id="57" creationId="{4EF3DABA-7A55-47DE-9A1C-6A0D762C084D}"/>
          </ac:grpSpMkLst>
        </pc:grpChg>
        <pc:grpChg chg="mod">
          <ac:chgData name="Genaro Troiano" userId="f71c3b0e-ed33-4c9f-9f1b-24896d284439" providerId="ADAL" clId="{03346C4B-EDB1-46E9-AAAA-7187216C04DB}" dt="2021-06-15T20:06:55.691" v="22690"/>
          <ac:grpSpMkLst>
            <pc:docMk/>
            <pc:sldMk cId="2908474649" sldId="3337"/>
            <ac:grpSpMk id="62" creationId="{BCD2F1F1-96EE-4923-82E5-2DD2EAE76302}"/>
          </ac:grpSpMkLst>
        </pc:grpChg>
        <pc:grpChg chg="mod">
          <ac:chgData name="Genaro Troiano" userId="f71c3b0e-ed33-4c9f-9f1b-24896d284439" providerId="ADAL" clId="{03346C4B-EDB1-46E9-AAAA-7187216C04DB}" dt="2021-06-15T20:06:55.691" v="22690"/>
          <ac:grpSpMkLst>
            <pc:docMk/>
            <pc:sldMk cId="2908474649" sldId="3337"/>
            <ac:grpSpMk id="63" creationId="{F698709C-3E4F-473F-8C60-3E70DED65685}"/>
          </ac:grpSpMkLst>
        </pc:grpChg>
        <pc:grpChg chg="mod">
          <ac:chgData name="Genaro Troiano" userId="f71c3b0e-ed33-4c9f-9f1b-24896d284439" providerId="ADAL" clId="{03346C4B-EDB1-46E9-AAAA-7187216C04DB}" dt="2021-06-15T20:06:55.691" v="22690"/>
          <ac:grpSpMkLst>
            <pc:docMk/>
            <pc:sldMk cId="2908474649" sldId="3337"/>
            <ac:grpSpMk id="64" creationId="{466B0B3F-9F82-47C9-9AAE-57E71FC86548}"/>
          </ac:grpSpMkLst>
        </pc:grpChg>
        <pc:graphicFrameChg chg="add del mod">
          <ac:chgData name="Genaro Troiano" userId="f71c3b0e-ed33-4c9f-9f1b-24896d284439" providerId="ADAL" clId="{03346C4B-EDB1-46E9-AAAA-7187216C04DB}" dt="2021-06-17T17:56:39.918" v="29852"/>
          <ac:graphicFrameMkLst>
            <pc:docMk/>
            <pc:sldMk cId="2908474649" sldId="3337"/>
            <ac:graphicFrameMk id="4" creationId="{A273B052-8F6F-4C8E-BF73-E6B64D9FEB28}"/>
          </ac:graphicFrameMkLst>
        </pc:graphicFrameChg>
        <pc:picChg chg="del">
          <ac:chgData name="Genaro Troiano" userId="f71c3b0e-ed33-4c9f-9f1b-24896d284439" providerId="ADAL" clId="{03346C4B-EDB1-46E9-AAAA-7187216C04DB}" dt="2021-06-15T20:03:06.578" v="22516" actId="478"/>
          <ac:picMkLst>
            <pc:docMk/>
            <pc:sldMk cId="2908474649" sldId="3337"/>
            <ac:picMk id="6" creationId="{FF0E669A-6D67-4336-A36B-AA483270F5F3}"/>
          </ac:picMkLst>
        </pc:picChg>
        <pc:cxnChg chg="mod">
          <ac:chgData name="Genaro Troiano" userId="f71c3b0e-ed33-4c9f-9f1b-24896d284439" providerId="ADAL" clId="{03346C4B-EDB1-46E9-AAAA-7187216C04DB}" dt="2021-06-15T20:06:55.691" v="22690"/>
          <ac:cxnSpMkLst>
            <pc:docMk/>
            <pc:sldMk cId="2908474649" sldId="3337"/>
            <ac:cxnSpMk id="59" creationId="{58931E02-0AFD-47CB-A2DF-D1B8F823C614}"/>
          </ac:cxnSpMkLst>
        </pc:cxnChg>
        <pc:cxnChg chg="mod">
          <ac:chgData name="Genaro Troiano" userId="f71c3b0e-ed33-4c9f-9f1b-24896d284439" providerId="ADAL" clId="{03346C4B-EDB1-46E9-AAAA-7187216C04DB}" dt="2021-06-15T20:06:55.691" v="22690"/>
          <ac:cxnSpMkLst>
            <pc:docMk/>
            <pc:sldMk cId="2908474649" sldId="3337"/>
            <ac:cxnSpMk id="60" creationId="{D17717E5-7B1A-4A5C-900B-7122006FE2A9}"/>
          </ac:cxnSpMkLst>
        </pc:cxnChg>
        <pc:cxnChg chg="mod">
          <ac:chgData name="Genaro Troiano" userId="f71c3b0e-ed33-4c9f-9f1b-24896d284439" providerId="ADAL" clId="{03346C4B-EDB1-46E9-AAAA-7187216C04DB}" dt="2021-06-15T20:06:55.691" v="22690"/>
          <ac:cxnSpMkLst>
            <pc:docMk/>
            <pc:sldMk cId="2908474649" sldId="3337"/>
            <ac:cxnSpMk id="61" creationId="{0C784CB6-93F5-4FD2-B487-39B68591D480}"/>
          </ac:cxnSpMkLst>
        </pc:cxnChg>
        <pc:cxnChg chg="mod">
          <ac:chgData name="Genaro Troiano" userId="f71c3b0e-ed33-4c9f-9f1b-24896d284439" providerId="ADAL" clId="{03346C4B-EDB1-46E9-AAAA-7187216C04DB}" dt="2021-06-15T20:06:55.054" v="22689" actId="478"/>
          <ac:cxnSpMkLst>
            <pc:docMk/>
            <pc:sldMk cId="2908474649" sldId="3337"/>
            <ac:cxnSpMk id="136" creationId="{0327750B-A0E7-477A-A8A2-23BBD64BF2F9}"/>
          </ac:cxnSpMkLst>
        </pc:cxnChg>
        <pc:cxnChg chg="mod">
          <ac:chgData name="Genaro Troiano" userId="f71c3b0e-ed33-4c9f-9f1b-24896d284439" providerId="ADAL" clId="{03346C4B-EDB1-46E9-AAAA-7187216C04DB}" dt="2021-06-15T20:06:55.054" v="22689" actId="478"/>
          <ac:cxnSpMkLst>
            <pc:docMk/>
            <pc:sldMk cId="2908474649" sldId="3337"/>
            <ac:cxnSpMk id="523" creationId="{7804AF47-DFCF-43CC-B33D-B17CF14FEB2A}"/>
          </ac:cxnSpMkLst>
        </pc:cxnChg>
        <pc:cxnChg chg="mod">
          <ac:chgData name="Genaro Troiano" userId="f71c3b0e-ed33-4c9f-9f1b-24896d284439" providerId="ADAL" clId="{03346C4B-EDB1-46E9-AAAA-7187216C04DB}" dt="2021-06-15T20:06:55.054" v="22689" actId="478"/>
          <ac:cxnSpMkLst>
            <pc:docMk/>
            <pc:sldMk cId="2908474649" sldId="3337"/>
            <ac:cxnSpMk id="524" creationId="{01F2D5D7-FB9B-4C6D-B419-167684D7170D}"/>
          </ac:cxnSpMkLst>
        </pc:cxnChg>
      </pc:sldChg>
      <pc:sldChg chg="addSp delSp modSp add del mod ord">
        <pc:chgData name="Genaro Troiano" userId="f71c3b0e-ed33-4c9f-9f1b-24896d284439" providerId="ADAL" clId="{03346C4B-EDB1-46E9-AAAA-7187216C04DB}" dt="2021-07-02T12:28:57.512" v="42644" actId="47"/>
        <pc:sldMkLst>
          <pc:docMk/>
          <pc:sldMk cId="1167179239" sldId="3338"/>
        </pc:sldMkLst>
        <pc:spChg chg="mod">
          <ac:chgData name="Genaro Troiano" userId="f71c3b0e-ed33-4c9f-9f1b-24896d284439" providerId="ADAL" clId="{03346C4B-EDB1-46E9-AAAA-7187216C04DB}" dt="2021-06-15T20:07:57.780" v="22693"/>
          <ac:spMkLst>
            <pc:docMk/>
            <pc:sldMk cId="1167179239" sldId="3338"/>
            <ac:spMk id="23" creationId="{E2953F0A-17F0-458F-AEE5-8CFB31717374}"/>
          </ac:spMkLst>
        </pc:spChg>
        <pc:spChg chg="mod">
          <ac:chgData name="Genaro Troiano" userId="f71c3b0e-ed33-4c9f-9f1b-24896d284439" providerId="ADAL" clId="{03346C4B-EDB1-46E9-AAAA-7187216C04DB}" dt="2021-06-15T20:07:57.780" v="22693"/>
          <ac:spMkLst>
            <pc:docMk/>
            <pc:sldMk cId="1167179239" sldId="3338"/>
            <ac:spMk id="24" creationId="{9727574D-D2E5-4E58-BFA3-7D7448B8544E}"/>
          </ac:spMkLst>
        </pc:spChg>
        <pc:spChg chg="mod">
          <ac:chgData name="Genaro Troiano" userId="f71c3b0e-ed33-4c9f-9f1b-24896d284439" providerId="ADAL" clId="{03346C4B-EDB1-46E9-AAAA-7187216C04DB}" dt="2021-06-15T20:07:57.780" v="22693"/>
          <ac:spMkLst>
            <pc:docMk/>
            <pc:sldMk cId="1167179239" sldId="3338"/>
            <ac:spMk id="26" creationId="{69C1AF64-C481-42A1-89DB-7986A6D5C1B2}"/>
          </ac:spMkLst>
        </pc:spChg>
        <pc:spChg chg="mod">
          <ac:chgData name="Genaro Troiano" userId="f71c3b0e-ed33-4c9f-9f1b-24896d284439" providerId="ADAL" clId="{03346C4B-EDB1-46E9-AAAA-7187216C04DB}" dt="2021-06-15T20:07:57.780" v="22693"/>
          <ac:spMkLst>
            <pc:docMk/>
            <pc:sldMk cId="1167179239" sldId="3338"/>
            <ac:spMk id="27" creationId="{A8CF735C-3ACE-45C4-938C-1A5FA542F2E4}"/>
          </ac:spMkLst>
        </pc:spChg>
        <pc:spChg chg="add mod">
          <ac:chgData name="Genaro Troiano" userId="f71c3b0e-ed33-4c9f-9f1b-24896d284439" providerId="ADAL" clId="{03346C4B-EDB1-46E9-AAAA-7187216C04DB}" dt="2021-06-15T20:08:19.348" v="22696" actId="1076"/>
          <ac:spMkLst>
            <pc:docMk/>
            <pc:sldMk cId="1167179239" sldId="3338"/>
            <ac:spMk id="28" creationId="{B97A765F-52F3-434B-8B93-316C5E2DF4EE}"/>
          </ac:spMkLst>
        </pc:spChg>
        <pc:spChg chg="add del">
          <ac:chgData name="Genaro Troiano" userId="f71c3b0e-ed33-4c9f-9f1b-24896d284439" providerId="ADAL" clId="{03346C4B-EDB1-46E9-AAAA-7187216C04DB}" dt="2021-06-15T20:15:43.587" v="23152" actId="22"/>
          <ac:spMkLst>
            <pc:docMk/>
            <pc:sldMk cId="1167179239" sldId="3338"/>
            <ac:spMk id="33" creationId="{0C9D135A-B6A2-4186-8752-3B95C5E45C6D}"/>
          </ac:spMkLst>
        </pc:spChg>
        <pc:spChg chg="mod">
          <ac:chgData name="Genaro Troiano" userId="f71c3b0e-ed33-4c9f-9f1b-24896d284439" providerId="ADAL" clId="{03346C4B-EDB1-46E9-AAAA-7187216C04DB}" dt="2021-06-21T13:01:22.371" v="35015" actId="20577"/>
          <ac:spMkLst>
            <pc:docMk/>
            <pc:sldMk cId="1167179239" sldId="3338"/>
            <ac:spMk id="430" creationId="{54A0477B-A827-4223-B438-50FB3782C268}"/>
          </ac:spMkLst>
        </pc:spChg>
        <pc:grpChg chg="del">
          <ac:chgData name="Genaro Troiano" userId="f71c3b0e-ed33-4c9f-9f1b-24896d284439" providerId="ADAL" clId="{03346C4B-EDB1-46E9-AAAA-7187216C04DB}" dt="2021-06-15T20:07:41.497" v="22692" actId="478"/>
          <ac:grpSpMkLst>
            <pc:docMk/>
            <pc:sldMk cId="1167179239" sldId="3338"/>
            <ac:grpSpMk id="8" creationId="{C65C8CAD-A2AF-48BA-9300-F06E9B05216B}"/>
          </ac:grpSpMkLst>
        </pc:grpChg>
        <pc:grpChg chg="add mod">
          <ac:chgData name="Genaro Troiano" userId="f71c3b0e-ed33-4c9f-9f1b-24896d284439" providerId="ADAL" clId="{03346C4B-EDB1-46E9-AAAA-7187216C04DB}" dt="2021-06-15T20:08:46.163" v="22738" actId="1038"/>
          <ac:grpSpMkLst>
            <pc:docMk/>
            <pc:sldMk cId="1167179239" sldId="3338"/>
            <ac:grpSpMk id="22" creationId="{7951724C-EEB7-448D-8055-0262065FACB2}"/>
          </ac:grpSpMkLst>
        </pc:grpChg>
        <pc:grpChg chg="add mod">
          <ac:chgData name="Genaro Troiano" userId="f71c3b0e-ed33-4c9f-9f1b-24896d284439" providerId="ADAL" clId="{03346C4B-EDB1-46E9-AAAA-7187216C04DB}" dt="2021-06-15T20:08:46.163" v="22738" actId="1038"/>
          <ac:grpSpMkLst>
            <pc:docMk/>
            <pc:sldMk cId="1167179239" sldId="3338"/>
            <ac:grpSpMk id="25" creationId="{7AAEC5DD-8FDE-4801-AEC0-A4FB04EE909A}"/>
          </ac:grpSpMkLst>
        </pc:grpChg>
        <pc:picChg chg="del">
          <ac:chgData name="Genaro Troiano" userId="f71c3b0e-ed33-4c9f-9f1b-24896d284439" providerId="ADAL" clId="{03346C4B-EDB1-46E9-AAAA-7187216C04DB}" dt="2021-06-15T20:09:49.045" v="22764" actId="478"/>
          <ac:picMkLst>
            <pc:docMk/>
            <pc:sldMk cId="1167179239" sldId="3338"/>
            <ac:picMk id="6" creationId="{FF0E669A-6D67-4336-A36B-AA483270F5F3}"/>
          </ac:picMkLst>
        </pc:picChg>
        <pc:cxnChg chg="add mod">
          <ac:chgData name="Genaro Troiano" userId="f71c3b0e-ed33-4c9f-9f1b-24896d284439" providerId="ADAL" clId="{03346C4B-EDB1-46E9-AAAA-7187216C04DB}" dt="2021-06-15T20:08:46.163" v="22738" actId="1038"/>
          <ac:cxnSpMkLst>
            <pc:docMk/>
            <pc:sldMk cId="1167179239" sldId="3338"/>
            <ac:cxnSpMk id="21" creationId="{C1E7A3ED-DF0A-4F97-ADA6-6EA0F544D553}"/>
          </ac:cxnSpMkLst>
        </pc:cxnChg>
        <pc:cxnChg chg="add mod">
          <ac:chgData name="Genaro Troiano" userId="f71c3b0e-ed33-4c9f-9f1b-24896d284439" providerId="ADAL" clId="{03346C4B-EDB1-46E9-AAAA-7187216C04DB}" dt="2021-06-15T20:08:46.163" v="22738" actId="1038"/>
          <ac:cxnSpMkLst>
            <pc:docMk/>
            <pc:sldMk cId="1167179239" sldId="3338"/>
            <ac:cxnSpMk id="29" creationId="{FEA3A4CE-32C6-4A69-ACF9-A1B7C208266F}"/>
          </ac:cxnSpMkLst>
        </pc:cxnChg>
        <pc:cxnChg chg="mod">
          <ac:chgData name="Genaro Troiano" userId="f71c3b0e-ed33-4c9f-9f1b-24896d284439" providerId="ADAL" clId="{03346C4B-EDB1-46E9-AAAA-7187216C04DB}" dt="2021-06-15T20:07:41.497" v="22692" actId="478"/>
          <ac:cxnSpMkLst>
            <pc:docMk/>
            <pc:sldMk cId="1167179239" sldId="3338"/>
            <ac:cxnSpMk id="136" creationId="{0327750B-A0E7-477A-A8A2-23BBD64BF2F9}"/>
          </ac:cxnSpMkLst>
        </pc:cxnChg>
        <pc:cxnChg chg="mod">
          <ac:chgData name="Genaro Troiano" userId="f71c3b0e-ed33-4c9f-9f1b-24896d284439" providerId="ADAL" clId="{03346C4B-EDB1-46E9-AAAA-7187216C04DB}" dt="2021-06-15T20:07:41.497" v="22692" actId="478"/>
          <ac:cxnSpMkLst>
            <pc:docMk/>
            <pc:sldMk cId="1167179239" sldId="3338"/>
            <ac:cxnSpMk id="523" creationId="{7804AF47-DFCF-43CC-B33D-B17CF14FEB2A}"/>
          </ac:cxnSpMkLst>
        </pc:cxnChg>
        <pc:cxnChg chg="mod">
          <ac:chgData name="Genaro Troiano" userId="f71c3b0e-ed33-4c9f-9f1b-24896d284439" providerId="ADAL" clId="{03346C4B-EDB1-46E9-AAAA-7187216C04DB}" dt="2021-06-15T20:07:41.497" v="22692" actId="478"/>
          <ac:cxnSpMkLst>
            <pc:docMk/>
            <pc:sldMk cId="1167179239" sldId="3338"/>
            <ac:cxnSpMk id="524" creationId="{01F2D5D7-FB9B-4C6D-B419-167684D7170D}"/>
          </ac:cxnSpMkLst>
        </pc:cxnChg>
      </pc:sldChg>
      <pc:sldChg chg="addSp delSp modSp add del mod">
        <pc:chgData name="Genaro Troiano" userId="f71c3b0e-ed33-4c9f-9f1b-24896d284439" providerId="ADAL" clId="{03346C4B-EDB1-46E9-AAAA-7187216C04DB}" dt="2021-07-02T12:28:58.460" v="42646" actId="47"/>
        <pc:sldMkLst>
          <pc:docMk/>
          <pc:sldMk cId="3802568087" sldId="3339"/>
        </pc:sldMkLst>
        <pc:spChg chg="add del mod">
          <ac:chgData name="Genaro Troiano" userId="f71c3b0e-ed33-4c9f-9f1b-24896d284439" providerId="ADAL" clId="{03346C4B-EDB1-46E9-AAAA-7187216C04DB}" dt="2021-06-15T20:20:40.758" v="23167" actId="478"/>
          <ac:spMkLst>
            <pc:docMk/>
            <pc:sldMk cId="3802568087" sldId="3339"/>
            <ac:spMk id="15" creationId="{186902C9-BA80-45E7-8B6A-192FD385202E}"/>
          </ac:spMkLst>
        </pc:spChg>
        <pc:spChg chg="add del mod">
          <ac:chgData name="Genaro Troiano" userId="f71c3b0e-ed33-4c9f-9f1b-24896d284439" providerId="ADAL" clId="{03346C4B-EDB1-46E9-AAAA-7187216C04DB}" dt="2021-06-15T20:19:17.764" v="23161" actId="478"/>
          <ac:spMkLst>
            <pc:docMk/>
            <pc:sldMk cId="3802568087" sldId="3339"/>
            <ac:spMk id="16" creationId="{318E73B3-2181-4313-A548-F9B1CF7981F3}"/>
          </ac:spMkLst>
        </pc:spChg>
        <pc:spChg chg="add del mod">
          <ac:chgData name="Genaro Troiano" userId="f71c3b0e-ed33-4c9f-9f1b-24896d284439" providerId="ADAL" clId="{03346C4B-EDB1-46E9-AAAA-7187216C04DB}" dt="2021-06-15T20:19:17.764" v="23161" actId="478"/>
          <ac:spMkLst>
            <pc:docMk/>
            <pc:sldMk cId="3802568087" sldId="3339"/>
            <ac:spMk id="17" creationId="{E556087F-2314-4593-B6F7-B68BEF1A02AE}"/>
          </ac:spMkLst>
        </pc:spChg>
        <pc:spChg chg="add del mod">
          <ac:chgData name="Genaro Troiano" userId="f71c3b0e-ed33-4c9f-9f1b-24896d284439" providerId="ADAL" clId="{03346C4B-EDB1-46E9-AAAA-7187216C04DB}" dt="2021-06-15T20:19:17.764" v="23161" actId="478"/>
          <ac:spMkLst>
            <pc:docMk/>
            <pc:sldMk cId="3802568087" sldId="3339"/>
            <ac:spMk id="18" creationId="{39D28CDC-A336-4084-B5F6-0D136CCD6517}"/>
          </ac:spMkLst>
        </pc:spChg>
        <pc:spChg chg="add del mod">
          <ac:chgData name="Genaro Troiano" userId="f71c3b0e-ed33-4c9f-9f1b-24896d284439" providerId="ADAL" clId="{03346C4B-EDB1-46E9-AAAA-7187216C04DB}" dt="2021-06-15T20:20:40.758" v="23167" actId="478"/>
          <ac:spMkLst>
            <pc:docMk/>
            <pc:sldMk cId="3802568087" sldId="3339"/>
            <ac:spMk id="19" creationId="{FFC81F53-0FF0-430B-8434-4A8615BF6930}"/>
          </ac:spMkLst>
        </pc:spChg>
        <pc:spChg chg="add del mod">
          <ac:chgData name="Genaro Troiano" userId="f71c3b0e-ed33-4c9f-9f1b-24896d284439" providerId="ADAL" clId="{03346C4B-EDB1-46E9-AAAA-7187216C04DB}" dt="2021-06-15T20:19:17.764" v="23161" actId="478"/>
          <ac:spMkLst>
            <pc:docMk/>
            <pc:sldMk cId="3802568087" sldId="3339"/>
            <ac:spMk id="20" creationId="{83E6FFB7-65AE-4E88-A32F-5861CDCE40A8}"/>
          </ac:spMkLst>
        </pc:spChg>
        <pc:spChg chg="add del mod">
          <ac:chgData name="Genaro Troiano" userId="f71c3b0e-ed33-4c9f-9f1b-24896d284439" providerId="ADAL" clId="{03346C4B-EDB1-46E9-AAAA-7187216C04DB}" dt="2021-06-15T20:19:17.764" v="23161" actId="478"/>
          <ac:spMkLst>
            <pc:docMk/>
            <pc:sldMk cId="3802568087" sldId="3339"/>
            <ac:spMk id="30" creationId="{C85EA34D-79FF-4B0A-9E5C-EFBB9C4AA610}"/>
          </ac:spMkLst>
        </pc:spChg>
        <pc:spChg chg="add del mod">
          <ac:chgData name="Genaro Troiano" userId="f71c3b0e-ed33-4c9f-9f1b-24896d284439" providerId="ADAL" clId="{03346C4B-EDB1-46E9-AAAA-7187216C04DB}" dt="2021-06-15T20:19:17.764" v="23161" actId="478"/>
          <ac:spMkLst>
            <pc:docMk/>
            <pc:sldMk cId="3802568087" sldId="3339"/>
            <ac:spMk id="31" creationId="{6CD7E7F7-F056-4B4F-A0B9-D6F2C12A5FB8}"/>
          </ac:spMkLst>
        </pc:spChg>
        <pc:spChg chg="add del mod">
          <ac:chgData name="Genaro Troiano" userId="f71c3b0e-ed33-4c9f-9f1b-24896d284439" providerId="ADAL" clId="{03346C4B-EDB1-46E9-AAAA-7187216C04DB}" dt="2021-06-15T20:19:17.764" v="23161" actId="478"/>
          <ac:spMkLst>
            <pc:docMk/>
            <pc:sldMk cId="3802568087" sldId="3339"/>
            <ac:spMk id="32" creationId="{DA0A3F0E-062D-4D70-B2A3-8D7DF75D35DD}"/>
          </ac:spMkLst>
        </pc:spChg>
        <pc:spChg chg="add del mod">
          <ac:chgData name="Genaro Troiano" userId="f71c3b0e-ed33-4c9f-9f1b-24896d284439" providerId="ADAL" clId="{03346C4B-EDB1-46E9-AAAA-7187216C04DB}" dt="2021-06-15T20:19:17.764" v="23161" actId="478"/>
          <ac:spMkLst>
            <pc:docMk/>
            <pc:sldMk cId="3802568087" sldId="3339"/>
            <ac:spMk id="33" creationId="{39090BC4-B616-4C0F-993E-B98530EE894A}"/>
          </ac:spMkLst>
        </pc:spChg>
        <pc:spChg chg="add del mod">
          <ac:chgData name="Genaro Troiano" userId="f71c3b0e-ed33-4c9f-9f1b-24896d284439" providerId="ADAL" clId="{03346C4B-EDB1-46E9-AAAA-7187216C04DB}" dt="2021-06-15T20:19:17.764" v="23161" actId="478"/>
          <ac:spMkLst>
            <pc:docMk/>
            <pc:sldMk cId="3802568087" sldId="3339"/>
            <ac:spMk id="34" creationId="{4030A5E3-E65C-4F00-9782-20068FFCE606}"/>
          </ac:spMkLst>
        </pc:spChg>
        <pc:spChg chg="add del mod">
          <ac:chgData name="Genaro Troiano" userId="f71c3b0e-ed33-4c9f-9f1b-24896d284439" providerId="ADAL" clId="{03346C4B-EDB1-46E9-AAAA-7187216C04DB}" dt="2021-06-15T20:20:40.758" v="23167" actId="478"/>
          <ac:spMkLst>
            <pc:docMk/>
            <pc:sldMk cId="3802568087" sldId="3339"/>
            <ac:spMk id="35" creationId="{3397A1EA-0E17-4EB7-95C2-82303F2CE64D}"/>
          </ac:spMkLst>
        </pc:spChg>
        <pc:spChg chg="add del mod">
          <ac:chgData name="Genaro Troiano" userId="f71c3b0e-ed33-4c9f-9f1b-24896d284439" providerId="ADAL" clId="{03346C4B-EDB1-46E9-AAAA-7187216C04DB}" dt="2021-06-15T20:20:40.758" v="23167" actId="478"/>
          <ac:spMkLst>
            <pc:docMk/>
            <pc:sldMk cId="3802568087" sldId="3339"/>
            <ac:spMk id="36" creationId="{7E615953-1D6C-44C6-ADD9-1F91CACE01CD}"/>
          </ac:spMkLst>
        </pc:spChg>
        <pc:spChg chg="add del mod">
          <ac:chgData name="Genaro Troiano" userId="f71c3b0e-ed33-4c9f-9f1b-24896d284439" providerId="ADAL" clId="{03346C4B-EDB1-46E9-AAAA-7187216C04DB}" dt="2021-06-15T20:20:40.758" v="23167" actId="478"/>
          <ac:spMkLst>
            <pc:docMk/>
            <pc:sldMk cId="3802568087" sldId="3339"/>
            <ac:spMk id="37" creationId="{6AED3CEB-C730-48AA-A236-C22A4A2E1E76}"/>
          </ac:spMkLst>
        </pc:spChg>
        <pc:spChg chg="add del mod">
          <ac:chgData name="Genaro Troiano" userId="f71c3b0e-ed33-4c9f-9f1b-24896d284439" providerId="ADAL" clId="{03346C4B-EDB1-46E9-AAAA-7187216C04DB}" dt="2021-06-15T20:19:17.764" v="23161" actId="478"/>
          <ac:spMkLst>
            <pc:docMk/>
            <pc:sldMk cId="3802568087" sldId="3339"/>
            <ac:spMk id="38" creationId="{492847F9-C5DF-4B7E-9F58-CC433E8E847A}"/>
          </ac:spMkLst>
        </pc:spChg>
        <pc:spChg chg="add del mod">
          <ac:chgData name="Genaro Troiano" userId="f71c3b0e-ed33-4c9f-9f1b-24896d284439" providerId="ADAL" clId="{03346C4B-EDB1-46E9-AAAA-7187216C04DB}" dt="2021-06-15T20:20:40.758" v="23167" actId="478"/>
          <ac:spMkLst>
            <pc:docMk/>
            <pc:sldMk cId="3802568087" sldId="3339"/>
            <ac:spMk id="39" creationId="{92A9D611-341C-4CC4-9514-B954370D3EE9}"/>
          </ac:spMkLst>
        </pc:spChg>
        <pc:spChg chg="add del mod">
          <ac:chgData name="Genaro Troiano" userId="f71c3b0e-ed33-4c9f-9f1b-24896d284439" providerId="ADAL" clId="{03346C4B-EDB1-46E9-AAAA-7187216C04DB}" dt="2021-06-15T20:19:17.764" v="23161" actId="478"/>
          <ac:spMkLst>
            <pc:docMk/>
            <pc:sldMk cId="3802568087" sldId="3339"/>
            <ac:spMk id="40" creationId="{C7905E60-DFC6-475D-97B4-84D47996741B}"/>
          </ac:spMkLst>
        </pc:spChg>
        <pc:spChg chg="add del mod">
          <ac:chgData name="Genaro Troiano" userId="f71c3b0e-ed33-4c9f-9f1b-24896d284439" providerId="ADAL" clId="{03346C4B-EDB1-46E9-AAAA-7187216C04DB}" dt="2021-06-15T20:19:17.764" v="23161" actId="478"/>
          <ac:spMkLst>
            <pc:docMk/>
            <pc:sldMk cId="3802568087" sldId="3339"/>
            <ac:spMk id="41" creationId="{05237403-6601-4842-BF6E-2778685C7FF5}"/>
          </ac:spMkLst>
        </pc:spChg>
        <pc:spChg chg="add del mod">
          <ac:chgData name="Genaro Troiano" userId="f71c3b0e-ed33-4c9f-9f1b-24896d284439" providerId="ADAL" clId="{03346C4B-EDB1-46E9-AAAA-7187216C04DB}" dt="2021-06-15T20:20:07.601" v="23165" actId="478"/>
          <ac:spMkLst>
            <pc:docMk/>
            <pc:sldMk cId="3802568087" sldId="3339"/>
            <ac:spMk id="42" creationId="{44FBA400-2231-4029-A448-9944822AABD1}"/>
          </ac:spMkLst>
        </pc:spChg>
        <pc:spChg chg="add mod">
          <ac:chgData name="Genaro Troiano" userId="f71c3b0e-ed33-4c9f-9f1b-24896d284439" providerId="ADAL" clId="{03346C4B-EDB1-46E9-AAAA-7187216C04DB}" dt="2021-06-15T20:19:09.262" v="23160" actId="1076"/>
          <ac:spMkLst>
            <pc:docMk/>
            <pc:sldMk cId="3802568087" sldId="3339"/>
            <ac:spMk id="43" creationId="{A43BD146-C48A-48C0-AA34-CF3B2430726B}"/>
          </ac:spMkLst>
        </pc:spChg>
        <pc:spChg chg="add mod">
          <ac:chgData name="Genaro Troiano" userId="f71c3b0e-ed33-4c9f-9f1b-24896d284439" providerId="ADAL" clId="{03346C4B-EDB1-46E9-AAAA-7187216C04DB}" dt="2021-06-15T20:19:09.262" v="23160" actId="1076"/>
          <ac:spMkLst>
            <pc:docMk/>
            <pc:sldMk cId="3802568087" sldId="3339"/>
            <ac:spMk id="44" creationId="{A081B3E4-A979-4933-8377-11319282AF77}"/>
          </ac:spMkLst>
        </pc:spChg>
        <pc:spChg chg="add mod">
          <ac:chgData name="Genaro Troiano" userId="f71c3b0e-ed33-4c9f-9f1b-24896d284439" providerId="ADAL" clId="{03346C4B-EDB1-46E9-AAAA-7187216C04DB}" dt="2021-06-15T20:20:48.098" v="23169" actId="1076"/>
          <ac:spMkLst>
            <pc:docMk/>
            <pc:sldMk cId="3802568087" sldId="3339"/>
            <ac:spMk id="45" creationId="{3E9B61C6-8292-4CE0-A73E-8BADF04F0101}"/>
          </ac:spMkLst>
        </pc:spChg>
        <pc:spChg chg="add mod">
          <ac:chgData name="Genaro Troiano" userId="f71c3b0e-ed33-4c9f-9f1b-24896d284439" providerId="ADAL" clId="{03346C4B-EDB1-46E9-AAAA-7187216C04DB}" dt="2021-06-15T20:20:28.049" v="23166" actId="1076"/>
          <ac:spMkLst>
            <pc:docMk/>
            <pc:sldMk cId="3802568087" sldId="3339"/>
            <ac:spMk id="46" creationId="{42D6645A-5311-4902-9655-EADF63CE14C1}"/>
          </ac:spMkLst>
        </pc:spChg>
        <pc:spChg chg="add mod">
          <ac:chgData name="Genaro Troiano" userId="f71c3b0e-ed33-4c9f-9f1b-24896d284439" providerId="ADAL" clId="{03346C4B-EDB1-46E9-AAAA-7187216C04DB}" dt="2021-06-15T20:20:48.098" v="23169" actId="1076"/>
          <ac:spMkLst>
            <pc:docMk/>
            <pc:sldMk cId="3802568087" sldId="3339"/>
            <ac:spMk id="47" creationId="{B6DF15E1-EC89-4FAB-8516-11E242EEFF1B}"/>
          </ac:spMkLst>
        </pc:spChg>
        <pc:spChg chg="add mod">
          <ac:chgData name="Genaro Troiano" userId="f71c3b0e-ed33-4c9f-9f1b-24896d284439" providerId="ADAL" clId="{03346C4B-EDB1-46E9-AAAA-7187216C04DB}" dt="2021-06-15T20:20:28.049" v="23166" actId="1076"/>
          <ac:spMkLst>
            <pc:docMk/>
            <pc:sldMk cId="3802568087" sldId="3339"/>
            <ac:spMk id="48" creationId="{5D147271-6EBE-4D66-B6D6-F2351F16AB87}"/>
          </ac:spMkLst>
        </pc:spChg>
        <pc:spChg chg="add mod">
          <ac:chgData name="Genaro Troiano" userId="f71c3b0e-ed33-4c9f-9f1b-24896d284439" providerId="ADAL" clId="{03346C4B-EDB1-46E9-AAAA-7187216C04DB}" dt="2021-06-15T20:20:28.049" v="23166" actId="1076"/>
          <ac:spMkLst>
            <pc:docMk/>
            <pc:sldMk cId="3802568087" sldId="3339"/>
            <ac:spMk id="49" creationId="{80FEAFA5-58D4-438F-BF4B-51D8FB6EF700}"/>
          </ac:spMkLst>
        </pc:spChg>
        <pc:spChg chg="add del mod">
          <ac:chgData name="Genaro Troiano" userId="f71c3b0e-ed33-4c9f-9f1b-24896d284439" providerId="ADAL" clId="{03346C4B-EDB1-46E9-AAAA-7187216C04DB}" dt="2021-06-15T20:20:42.430" v="23168" actId="478"/>
          <ac:spMkLst>
            <pc:docMk/>
            <pc:sldMk cId="3802568087" sldId="3339"/>
            <ac:spMk id="50" creationId="{95A0CEA5-5816-4688-9D4F-8D4B1D50D8B7}"/>
          </ac:spMkLst>
        </pc:spChg>
        <pc:spChg chg="add del mod">
          <ac:chgData name="Genaro Troiano" userId="f71c3b0e-ed33-4c9f-9f1b-24896d284439" providerId="ADAL" clId="{03346C4B-EDB1-46E9-AAAA-7187216C04DB}" dt="2021-06-15T20:20:07.601" v="23165" actId="478"/>
          <ac:spMkLst>
            <pc:docMk/>
            <pc:sldMk cId="3802568087" sldId="3339"/>
            <ac:spMk id="51" creationId="{C51FC334-68E0-45CA-8AAF-061688473C7B}"/>
          </ac:spMkLst>
        </pc:spChg>
        <pc:spChg chg="add mod">
          <ac:chgData name="Genaro Troiano" userId="f71c3b0e-ed33-4c9f-9f1b-24896d284439" providerId="ADAL" clId="{03346C4B-EDB1-46E9-AAAA-7187216C04DB}" dt="2021-06-15T20:20:28.049" v="23166" actId="1076"/>
          <ac:spMkLst>
            <pc:docMk/>
            <pc:sldMk cId="3802568087" sldId="3339"/>
            <ac:spMk id="52" creationId="{C011262C-C543-4E4B-B244-4556237DCE74}"/>
          </ac:spMkLst>
        </pc:spChg>
        <pc:spChg chg="add del mod">
          <ac:chgData name="Genaro Troiano" userId="f71c3b0e-ed33-4c9f-9f1b-24896d284439" providerId="ADAL" clId="{03346C4B-EDB1-46E9-AAAA-7187216C04DB}" dt="2021-06-15T20:19:30.679" v="23163" actId="478"/>
          <ac:spMkLst>
            <pc:docMk/>
            <pc:sldMk cId="3802568087" sldId="3339"/>
            <ac:spMk id="53" creationId="{213A268C-1A15-4216-B143-194D8973C67D}"/>
          </ac:spMkLst>
        </pc:spChg>
        <pc:spChg chg="add del mod">
          <ac:chgData name="Genaro Troiano" userId="f71c3b0e-ed33-4c9f-9f1b-24896d284439" providerId="ADAL" clId="{03346C4B-EDB1-46E9-AAAA-7187216C04DB}" dt="2021-06-15T20:19:30.679" v="23163" actId="478"/>
          <ac:spMkLst>
            <pc:docMk/>
            <pc:sldMk cId="3802568087" sldId="3339"/>
            <ac:spMk id="54" creationId="{CCD6C765-4921-47AA-BD85-9148FCDE448E}"/>
          </ac:spMkLst>
        </pc:spChg>
        <pc:spChg chg="add del mod">
          <ac:chgData name="Genaro Troiano" userId="f71c3b0e-ed33-4c9f-9f1b-24896d284439" providerId="ADAL" clId="{03346C4B-EDB1-46E9-AAAA-7187216C04DB}" dt="2021-06-15T20:19:30.679" v="23163" actId="478"/>
          <ac:spMkLst>
            <pc:docMk/>
            <pc:sldMk cId="3802568087" sldId="3339"/>
            <ac:spMk id="55" creationId="{3AB74ED5-02C9-45B2-A085-10CD04D7C055}"/>
          </ac:spMkLst>
        </pc:spChg>
        <pc:spChg chg="add del mod">
          <ac:chgData name="Genaro Troiano" userId="f71c3b0e-ed33-4c9f-9f1b-24896d284439" providerId="ADAL" clId="{03346C4B-EDB1-46E9-AAAA-7187216C04DB}" dt="2021-06-15T20:19:30.679" v="23163" actId="478"/>
          <ac:spMkLst>
            <pc:docMk/>
            <pc:sldMk cId="3802568087" sldId="3339"/>
            <ac:spMk id="56" creationId="{43B305ED-E1F3-4858-A8D4-2D4E74D78140}"/>
          </ac:spMkLst>
        </pc:spChg>
        <pc:spChg chg="add del mod">
          <ac:chgData name="Genaro Troiano" userId="f71c3b0e-ed33-4c9f-9f1b-24896d284439" providerId="ADAL" clId="{03346C4B-EDB1-46E9-AAAA-7187216C04DB}" dt="2021-06-15T20:19:30.679" v="23163" actId="478"/>
          <ac:spMkLst>
            <pc:docMk/>
            <pc:sldMk cId="3802568087" sldId="3339"/>
            <ac:spMk id="57" creationId="{42EC6C30-AA7D-421B-BCD6-5092CC7BB58A}"/>
          </ac:spMkLst>
        </pc:spChg>
        <pc:spChg chg="add del mod">
          <ac:chgData name="Genaro Troiano" userId="f71c3b0e-ed33-4c9f-9f1b-24896d284439" providerId="ADAL" clId="{03346C4B-EDB1-46E9-AAAA-7187216C04DB}" dt="2021-06-15T20:19:30.679" v="23163" actId="478"/>
          <ac:spMkLst>
            <pc:docMk/>
            <pc:sldMk cId="3802568087" sldId="3339"/>
            <ac:spMk id="58" creationId="{DDB5A089-153B-472B-AE89-1CB2053829C5}"/>
          </ac:spMkLst>
        </pc:spChg>
        <pc:spChg chg="add del mod">
          <ac:chgData name="Genaro Troiano" userId="f71c3b0e-ed33-4c9f-9f1b-24896d284439" providerId="ADAL" clId="{03346C4B-EDB1-46E9-AAAA-7187216C04DB}" dt="2021-06-15T20:19:30.679" v="23163" actId="478"/>
          <ac:spMkLst>
            <pc:docMk/>
            <pc:sldMk cId="3802568087" sldId="3339"/>
            <ac:spMk id="59" creationId="{8FEC4679-CA0A-4F82-B8B2-2B93A12D3959}"/>
          </ac:spMkLst>
        </pc:spChg>
        <pc:spChg chg="del">
          <ac:chgData name="Genaro Troiano" userId="f71c3b0e-ed33-4c9f-9f1b-24896d284439" providerId="ADAL" clId="{03346C4B-EDB1-46E9-AAAA-7187216C04DB}" dt="2021-06-15T20:18:42.126" v="23158" actId="478"/>
          <ac:spMkLst>
            <pc:docMk/>
            <pc:sldMk cId="3802568087" sldId="3339"/>
            <ac:spMk id="430" creationId="{54A0477B-A827-4223-B438-50FB3782C268}"/>
          </ac:spMkLst>
        </pc:spChg>
      </pc:sldChg>
      <pc:sldChg chg="addSp delSp modSp add del mod ord">
        <pc:chgData name="Genaro Troiano" userId="f71c3b0e-ed33-4c9f-9f1b-24896d284439" providerId="ADAL" clId="{03346C4B-EDB1-46E9-AAAA-7187216C04DB}" dt="2021-07-02T12:28:58.954" v="42647" actId="47"/>
        <pc:sldMkLst>
          <pc:docMk/>
          <pc:sldMk cId="244312566" sldId="3340"/>
        </pc:sldMkLst>
        <pc:spChg chg="mod">
          <ac:chgData name="Genaro Troiano" userId="f71c3b0e-ed33-4c9f-9f1b-24896d284439" providerId="ADAL" clId="{03346C4B-EDB1-46E9-AAAA-7187216C04DB}" dt="2021-06-15T20:21:47.604" v="23182" actId="164"/>
          <ac:spMkLst>
            <pc:docMk/>
            <pc:sldMk cId="244312566" sldId="3340"/>
            <ac:spMk id="3" creationId="{7710A3A4-623B-490F-BCDE-65A8980E8321}"/>
          </ac:spMkLst>
        </pc:spChg>
        <pc:spChg chg="add mod">
          <ac:chgData name="Genaro Troiano" userId="f71c3b0e-ed33-4c9f-9f1b-24896d284439" providerId="ADAL" clId="{03346C4B-EDB1-46E9-AAAA-7187216C04DB}" dt="2021-06-21T13:02:47.474" v="35017" actId="948"/>
          <ac:spMkLst>
            <pc:docMk/>
            <pc:sldMk cId="244312566" sldId="3340"/>
            <ac:spMk id="56" creationId="{886F2CDC-27AD-491E-B2FE-D1965DDDBABE}"/>
          </ac:spMkLst>
        </pc:spChg>
        <pc:spChg chg="del">
          <ac:chgData name="Genaro Troiano" userId="f71c3b0e-ed33-4c9f-9f1b-24896d284439" providerId="ADAL" clId="{03346C4B-EDB1-46E9-AAAA-7187216C04DB}" dt="2021-06-15T20:21:38.423" v="23178" actId="478"/>
          <ac:spMkLst>
            <pc:docMk/>
            <pc:sldMk cId="244312566" sldId="3340"/>
            <ac:spMk id="339" creationId="{75F34D3E-7642-4976-84C8-8C65CF5D5AAB}"/>
          </ac:spMkLst>
        </pc:spChg>
        <pc:grpChg chg="add mod">
          <ac:chgData name="Genaro Troiano" userId="f71c3b0e-ed33-4c9f-9f1b-24896d284439" providerId="ADAL" clId="{03346C4B-EDB1-46E9-AAAA-7187216C04DB}" dt="2021-06-15T20:21:55.908" v="23183" actId="1076"/>
          <ac:grpSpMkLst>
            <pc:docMk/>
            <pc:sldMk cId="244312566" sldId="3340"/>
            <ac:grpSpMk id="4" creationId="{16AC7695-927D-455A-AAEC-B33184D778BD}"/>
          </ac:grpSpMkLst>
        </pc:grpChg>
        <pc:grpChg chg="del">
          <ac:chgData name="Genaro Troiano" userId="f71c3b0e-ed33-4c9f-9f1b-24896d284439" providerId="ADAL" clId="{03346C4B-EDB1-46E9-AAAA-7187216C04DB}" dt="2021-06-15T20:21:35.635" v="23177" actId="478"/>
          <ac:grpSpMkLst>
            <pc:docMk/>
            <pc:sldMk cId="244312566" sldId="3340"/>
            <ac:grpSpMk id="73" creationId="{5450366C-89B3-4D4D-B82A-6D9740AD66F4}"/>
          </ac:grpSpMkLst>
        </pc:grpChg>
        <pc:grpChg chg="del">
          <ac:chgData name="Genaro Troiano" userId="f71c3b0e-ed33-4c9f-9f1b-24896d284439" providerId="ADAL" clId="{03346C4B-EDB1-46E9-AAAA-7187216C04DB}" dt="2021-06-15T20:21:35.635" v="23177" actId="478"/>
          <ac:grpSpMkLst>
            <pc:docMk/>
            <pc:sldMk cId="244312566" sldId="3340"/>
            <ac:grpSpMk id="78" creationId="{BAB2C7F5-3FF4-4894-96E6-6AA253CF2914}"/>
          </ac:grpSpMkLst>
        </pc:grpChg>
        <pc:grpChg chg="del">
          <ac:chgData name="Genaro Troiano" userId="f71c3b0e-ed33-4c9f-9f1b-24896d284439" providerId="ADAL" clId="{03346C4B-EDB1-46E9-AAAA-7187216C04DB}" dt="2021-06-15T20:21:35.635" v="23177" actId="478"/>
          <ac:grpSpMkLst>
            <pc:docMk/>
            <pc:sldMk cId="244312566" sldId="3340"/>
            <ac:grpSpMk id="89" creationId="{C5AC6797-A97B-4822-A592-ED5C92CCF7DB}"/>
          </ac:grpSpMkLst>
        </pc:grpChg>
        <pc:grpChg chg="del">
          <ac:chgData name="Genaro Troiano" userId="f71c3b0e-ed33-4c9f-9f1b-24896d284439" providerId="ADAL" clId="{03346C4B-EDB1-46E9-AAAA-7187216C04DB}" dt="2021-06-15T20:21:41.607" v="23181" actId="478"/>
          <ac:grpSpMkLst>
            <pc:docMk/>
            <pc:sldMk cId="244312566" sldId="3340"/>
            <ac:grpSpMk id="94" creationId="{92E22319-6461-4358-B6D8-51AB736F6A64}"/>
          </ac:grpSpMkLst>
        </pc:grpChg>
        <pc:grpChg chg="mod">
          <ac:chgData name="Genaro Troiano" userId="f71c3b0e-ed33-4c9f-9f1b-24896d284439" providerId="ADAL" clId="{03346C4B-EDB1-46E9-AAAA-7187216C04DB}" dt="2021-06-15T20:21:47.604" v="23182" actId="164"/>
          <ac:grpSpMkLst>
            <pc:docMk/>
            <pc:sldMk cId="244312566" sldId="3340"/>
            <ac:grpSpMk id="224" creationId="{0ECD7DED-3EDB-44B1-A894-0491DF1FCB66}"/>
          </ac:grpSpMkLst>
        </pc:grpChg>
        <pc:grpChg chg="mod">
          <ac:chgData name="Genaro Troiano" userId="f71c3b0e-ed33-4c9f-9f1b-24896d284439" providerId="ADAL" clId="{03346C4B-EDB1-46E9-AAAA-7187216C04DB}" dt="2021-06-15T20:21:47.604" v="23182" actId="164"/>
          <ac:grpSpMkLst>
            <pc:docMk/>
            <pc:sldMk cId="244312566" sldId="3340"/>
            <ac:grpSpMk id="315" creationId="{9239A1D1-001D-445B-BF25-96A5B8AE65E0}"/>
          </ac:grpSpMkLst>
        </pc:grpChg>
        <pc:grpChg chg="del">
          <ac:chgData name="Genaro Troiano" userId="f71c3b0e-ed33-4c9f-9f1b-24896d284439" providerId="ADAL" clId="{03346C4B-EDB1-46E9-AAAA-7187216C04DB}" dt="2021-06-15T20:21:41.069" v="23180" actId="478"/>
          <ac:grpSpMkLst>
            <pc:docMk/>
            <pc:sldMk cId="244312566" sldId="3340"/>
            <ac:grpSpMk id="319" creationId="{1E96565D-2A4D-424A-A0D1-21F1D0AB3A8F}"/>
          </ac:grpSpMkLst>
        </pc:grpChg>
        <pc:grpChg chg="del">
          <ac:chgData name="Genaro Troiano" userId="f71c3b0e-ed33-4c9f-9f1b-24896d284439" providerId="ADAL" clId="{03346C4B-EDB1-46E9-AAAA-7187216C04DB}" dt="2021-06-15T20:21:35.635" v="23177" actId="478"/>
          <ac:grpSpMkLst>
            <pc:docMk/>
            <pc:sldMk cId="244312566" sldId="3340"/>
            <ac:grpSpMk id="369" creationId="{FEB911DA-D3BB-463F-AD3E-82153805C7A4}"/>
          </ac:grpSpMkLst>
        </pc:grpChg>
        <pc:grpChg chg="del">
          <ac:chgData name="Genaro Troiano" userId="f71c3b0e-ed33-4c9f-9f1b-24896d284439" providerId="ADAL" clId="{03346C4B-EDB1-46E9-AAAA-7187216C04DB}" dt="2021-06-15T20:21:35.635" v="23177" actId="478"/>
          <ac:grpSpMkLst>
            <pc:docMk/>
            <pc:sldMk cId="244312566" sldId="3340"/>
            <ac:grpSpMk id="430" creationId="{FC2CE70B-D69B-4283-963F-548B310321A6}"/>
          </ac:grpSpMkLst>
        </pc:grpChg>
        <pc:grpChg chg="del">
          <ac:chgData name="Genaro Troiano" userId="f71c3b0e-ed33-4c9f-9f1b-24896d284439" providerId="ADAL" clId="{03346C4B-EDB1-46E9-AAAA-7187216C04DB}" dt="2021-06-15T20:21:35.635" v="23177" actId="478"/>
          <ac:grpSpMkLst>
            <pc:docMk/>
            <pc:sldMk cId="244312566" sldId="3340"/>
            <ac:grpSpMk id="562" creationId="{76908BB0-E062-48AE-B834-6892FAE4DBDA}"/>
          </ac:grpSpMkLst>
        </pc:grpChg>
        <pc:cxnChg chg="mod">
          <ac:chgData name="Genaro Troiano" userId="f71c3b0e-ed33-4c9f-9f1b-24896d284439" providerId="ADAL" clId="{03346C4B-EDB1-46E9-AAAA-7187216C04DB}" dt="2021-06-15T20:21:35.635" v="23177" actId="478"/>
          <ac:cxnSpMkLst>
            <pc:docMk/>
            <pc:sldMk cId="244312566" sldId="3340"/>
            <ac:cxnSpMk id="77" creationId="{FCAFC8BD-9287-40DF-BC7F-66D81F3E1D88}"/>
          </ac:cxnSpMkLst>
        </pc:cxnChg>
        <pc:cxnChg chg="mod">
          <ac:chgData name="Genaro Troiano" userId="f71c3b0e-ed33-4c9f-9f1b-24896d284439" providerId="ADAL" clId="{03346C4B-EDB1-46E9-AAAA-7187216C04DB}" dt="2021-06-15T20:21:35.635" v="23177" actId="478"/>
          <ac:cxnSpMkLst>
            <pc:docMk/>
            <pc:sldMk cId="244312566" sldId="3340"/>
            <ac:cxnSpMk id="83" creationId="{28EE961E-ECBE-46AE-B402-ED893DFB9DAC}"/>
          </ac:cxnSpMkLst>
        </pc:cxnChg>
        <pc:cxnChg chg="mod">
          <ac:chgData name="Genaro Troiano" userId="f71c3b0e-ed33-4c9f-9f1b-24896d284439" providerId="ADAL" clId="{03346C4B-EDB1-46E9-AAAA-7187216C04DB}" dt="2021-06-15T20:21:35.635" v="23177" actId="478"/>
          <ac:cxnSpMkLst>
            <pc:docMk/>
            <pc:sldMk cId="244312566" sldId="3340"/>
            <ac:cxnSpMk id="93" creationId="{1E3DD064-4537-42BE-B7B2-59A6E28379F4}"/>
          </ac:cxnSpMkLst>
        </pc:cxnChg>
        <pc:cxnChg chg="mod">
          <ac:chgData name="Genaro Troiano" userId="f71c3b0e-ed33-4c9f-9f1b-24896d284439" providerId="ADAL" clId="{03346C4B-EDB1-46E9-AAAA-7187216C04DB}" dt="2021-06-15T20:21:41.607" v="23181" actId="478"/>
          <ac:cxnSpMkLst>
            <pc:docMk/>
            <pc:sldMk cId="244312566" sldId="3340"/>
            <ac:cxnSpMk id="98" creationId="{345F5140-39D7-4AA8-82C3-60D3C96B7A3E}"/>
          </ac:cxnSpMkLst>
        </pc:cxnChg>
        <pc:cxnChg chg="mod">
          <ac:chgData name="Genaro Troiano" userId="f71c3b0e-ed33-4c9f-9f1b-24896d284439" providerId="ADAL" clId="{03346C4B-EDB1-46E9-AAAA-7187216C04DB}" dt="2021-06-15T20:21:47.604" v="23182" actId="164"/>
          <ac:cxnSpMkLst>
            <pc:docMk/>
            <pc:sldMk cId="244312566" sldId="3340"/>
            <ac:cxnSpMk id="136" creationId="{0327750B-A0E7-477A-A8A2-23BBD64BF2F9}"/>
          </ac:cxnSpMkLst>
        </pc:cxnChg>
        <pc:cxnChg chg="mod">
          <ac:chgData name="Genaro Troiano" userId="f71c3b0e-ed33-4c9f-9f1b-24896d284439" providerId="ADAL" clId="{03346C4B-EDB1-46E9-AAAA-7187216C04DB}" dt="2021-06-15T20:21:41.069" v="23180" actId="478"/>
          <ac:cxnSpMkLst>
            <pc:docMk/>
            <pc:sldMk cId="244312566" sldId="3340"/>
            <ac:cxnSpMk id="323" creationId="{7C31CF07-B2C8-44D0-9F8D-6F152FCDBB72}"/>
          </ac:cxnSpMkLst>
        </pc:cxnChg>
        <pc:cxnChg chg="mod">
          <ac:chgData name="Genaro Troiano" userId="f71c3b0e-ed33-4c9f-9f1b-24896d284439" providerId="ADAL" clId="{03346C4B-EDB1-46E9-AAAA-7187216C04DB}" dt="2021-06-15T20:21:47.604" v="23182" actId="164"/>
          <ac:cxnSpMkLst>
            <pc:docMk/>
            <pc:sldMk cId="244312566" sldId="3340"/>
            <ac:cxnSpMk id="324" creationId="{38A4C18E-B941-42A1-AB31-C27D33B492A3}"/>
          </ac:cxnSpMkLst>
        </pc:cxnChg>
        <pc:cxnChg chg="del">
          <ac:chgData name="Genaro Troiano" userId="f71c3b0e-ed33-4c9f-9f1b-24896d284439" providerId="ADAL" clId="{03346C4B-EDB1-46E9-AAAA-7187216C04DB}" dt="2021-06-15T20:21:38.423" v="23178" actId="478"/>
          <ac:cxnSpMkLst>
            <pc:docMk/>
            <pc:sldMk cId="244312566" sldId="3340"/>
            <ac:cxnSpMk id="338" creationId="{322B8AB4-0047-48A1-AFEC-458B4965C842}"/>
          </ac:cxnSpMkLst>
        </pc:cxnChg>
        <pc:cxnChg chg="del mod">
          <ac:chgData name="Genaro Troiano" userId="f71c3b0e-ed33-4c9f-9f1b-24896d284439" providerId="ADAL" clId="{03346C4B-EDB1-46E9-AAAA-7187216C04DB}" dt="2021-06-15T20:21:39.791" v="23179" actId="478"/>
          <ac:cxnSpMkLst>
            <pc:docMk/>
            <pc:sldMk cId="244312566" sldId="3340"/>
            <ac:cxnSpMk id="392" creationId="{8D4F0751-D0D1-48BC-9FD0-82895ECEFDF0}"/>
          </ac:cxnSpMkLst>
        </pc:cxnChg>
        <pc:cxnChg chg="mod">
          <ac:chgData name="Genaro Troiano" userId="f71c3b0e-ed33-4c9f-9f1b-24896d284439" providerId="ADAL" clId="{03346C4B-EDB1-46E9-AAAA-7187216C04DB}" dt="2021-06-15T20:21:35.635" v="23177" actId="478"/>
          <ac:cxnSpMkLst>
            <pc:docMk/>
            <pc:sldMk cId="244312566" sldId="3340"/>
            <ac:cxnSpMk id="526" creationId="{9D5B7BA1-0A15-4AD3-B1A0-9E1583EB2F5D}"/>
          </ac:cxnSpMkLst>
        </pc:cxnChg>
        <pc:cxnChg chg="mod">
          <ac:chgData name="Genaro Troiano" userId="f71c3b0e-ed33-4c9f-9f1b-24896d284439" providerId="ADAL" clId="{03346C4B-EDB1-46E9-AAAA-7187216C04DB}" dt="2021-06-15T20:21:35.635" v="23177" actId="478"/>
          <ac:cxnSpMkLst>
            <pc:docMk/>
            <pc:sldMk cId="244312566" sldId="3340"/>
            <ac:cxnSpMk id="566" creationId="{8CEC62EC-8FB5-4AB2-BD12-032A0311CA83}"/>
          </ac:cxnSpMkLst>
        </pc:cxnChg>
      </pc:sldChg>
      <pc:sldChg chg="addSp delSp modSp add del mod ord">
        <pc:chgData name="Genaro Troiano" userId="f71c3b0e-ed33-4c9f-9f1b-24896d284439" providerId="ADAL" clId="{03346C4B-EDB1-46E9-AAAA-7187216C04DB}" dt="2021-07-02T12:28:59.949" v="42649" actId="47"/>
        <pc:sldMkLst>
          <pc:docMk/>
          <pc:sldMk cId="1856203451" sldId="3341"/>
        </pc:sldMkLst>
        <pc:spChg chg="add mod">
          <ac:chgData name="Genaro Troiano" userId="f71c3b0e-ed33-4c9f-9f1b-24896d284439" providerId="ADAL" clId="{03346C4B-EDB1-46E9-AAAA-7187216C04DB}" dt="2021-06-15T20:40:18.034" v="23913" actId="1076"/>
          <ac:spMkLst>
            <pc:docMk/>
            <pc:sldMk cId="1856203451" sldId="3341"/>
            <ac:spMk id="16" creationId="{C2E8B452-64E3-443B-A4AF-B46EADFC4D4D}"/>
          </ac:spMkLst>
        </pc:spChg>
        <pc:spChg chg="add del mod">
          <ac:chgData name="Genaro Troiano" userId="f71c3b0e-ed33-4c9f-9f1b-24896d284439" providerId="ADAL" clId="{03346C4B-EDB1-46E9-AAAA-7187216C04DB}" dt="2021-06-15T20:41:32.797" v="23919" actId="478"/>
          <ac:spMkLst>
            <pc:docMk/>
            <pc:sldMk cId="1856203451" sldId="3341"/>
            <ac:spMk id="17" creationId="{A7883C40-509F-47EE-B3A6-AB6A573F3A3A}"/>
          </ac:spMkLst>
        </pc:spChg>
        <pc:spChg chg="add del mod">
          <ac:chgData name="Genaro Troiano" userId="f71c3b0e-ed33-4c9f-9f1b-24896d284439" providerId="ADAL" clId="{03346C4B-EDB1-46E9-AAAA-7187216C04DB}" dt="2021-06-15T20:41:56.360" v="23923" actId="478"/>
          <ac:spMkLst>
            <pc:docMk/>
            <pc:sldMk cId="1856203451" sldId="3341"/>
            <ac:spMk id="18" creationId="{6889C45E-7251-4ACC-8D81-0CD0A3192879}"/>
          </ac:spMkLst>
        </pc:spChg>
        <pc:spChg chg="add del mod">
          <ac:chgData name="Genaro Troiano" userId="f71c3b0e-ed33-4c9f-9f1b-24896d284439" providerId="ADAL" clId="{03346C4B-EDB1-46E9-AAAA-7187216C04DB}" dt="2021-06-15T20:42:03.047" v="23924" actId="1076"/>
          <ac:spMkLst>
            <pc:docMk/>
            <pc:sldMk cId="1856203451" sldId="3341"/>
            <ac:spMk id="19" creationId="{DAAFD230-5272-4514-8835-64412B290EAD}"/>
          </ac:spMkLst>
        </pc:spChg>
        <pc:spChg chg="add del mod">
          <ac:chgData name="Genaro Troiano" userId="f71c3b0e-ed33-4c9f-9f1b-24896d284439" providerId="ADAL" clId="{03346C4B-EDB1-46E9-AAAA-7187216C04DB}" dt="2021-06-15T20:42:03.047" v="23924" actId="1076"/>
          <ac:spMkLst>
            <pc:docMk/>
            <pc:sldMk cId="1856203451" sldId="3341"/>
            <ac:spMk id="20" creationId="{467553D0-2061-4195-B7B4-C90244D0E444}"/>
          </ac:spMkLst>
        </pc:spChg>
        <pc:spChg chg="add del mod">
          <ac:chgData name="Genaro Troiano" userId="f71c3b0e-ed33-4c9f-9f1b-24896d284439" providerId="ADAL" clId="{03346C4B-EDB1-46E9-AAAA-7187216C04DB}" dt="2021-06-15T20:43:32.227" v="23933" actId="20577"/>
          <ac:spMkLst>
            <pc:docMk/>
            <pc:sldMk cId="1856203451" sldId="3341"/>
            <ac:spMk id="21" creationId="{B5702198-05A4-4CE8-ADC0-965E7A524295}"/>
          </ac:spMkLst>
        </pc:spChg>
        <pc:spChg chg="add del mod">
          <ac:chgData name="Genaro Troiano" userId="f71c3b0e-ed33-4c9f-9f1b-24896d284439" providerId="ADAL" clId="{03346C4B-EDB1-46E9-AAAA-7187216C04DB}" dt="2021-06-15T20:42:03.047" v="23924" actId="1076"/>
          <ac:spMkLst>
            <pc:docMk/>
            <pc:sldMk cId="1856203451" sldId="3341"/>
            <ac:spMk id="22" creationId="{DA017BFE-13C9-45CD-A2C7-C413C26826C2}"/>
          </ac:spMkLst>
        </pc:spChg>
        <pc:spChg chg="add del mod">
          <ac:chgData name="Genaro Troiano" userId="f71c3b0e-ed33-4c9f-9f1b-24896d284439" providerId="ADAL" clId="{03346C4B-EDB1-46E9-AAAA-7187216C04DB}" dt="2021-06-15T20:42:03.047" v="23924" actId="1076"/>
          <ac:spMkLst>
            <pc:docMk/>
            <pc:sldMk cId="1856203451" sldId="3341"/>
            <ac:spMk id="23" creationId="{874609B5-BD25-436D-AEA4-6D6D24DE2706}"/>
          </ac:spMkLst>
        </pc:spChg>
        <pc:spChg chg="add del mod">
          <ac:chgData name="Genaro Troiano" userId="f71c3b0e-ed33-4c9f-9f1b-24896d284439" providerId="ADAL" clId="{03346C4B-EDB1-46E9-AAAA-7187216C04DB}" dt="2021-06-15T20:42:22.138" v="23925" actId="20577"/>
          <ac:spMkLst>
            <pc:docMk/>
            <pc:sldMk cId="1856203451" sldId="3341"/>
            <ac:spMk id="24" creationId="{27D47862-16AF-49DC-B979-71DFADAEA3F4}"/>
          </ac:spMkLst>
        </pc:spChg>
        <pc:spChg chg="add del mod">
          <ac:chgData name="Genaro Troiano" userId="f71c3b0e-ed33-4c9f-9f1b-24896d284439" providerId="ADAL" clId="{03346C4B-EDB1-46E9-AAAA-7187216C04DB}" dt="2021-06-15T20:44:03.970" v="23965" actId="6549"/>
          <ac:spMkLst>
            <pc:docMk/>
            <pc:sldMk cId="1856203451" sldId="3341"/>
            <ac:spMk id="25" creationId="{13BBD5BF-6907-457F-8672-75A7C88ABD29}"/>
          </ac:spMkLst>
        </pc:spChg>
        <pc:spChg chg="add del mod">
          <ac:chgData name="Genaro Troiano" userId="f71c3b0e-ed33-4c9f-9f1b-24896d284439" providerId="ADAL" clId="{03346C4B-EDB1-46E9-AAAA-7187216C04DB}" dt="2021-06-15T20:44:20.114" v="24004" actId="6549"/>
          <ac:spMkLst>
            <pc:docMk/>
            <pc:sldMk cId="1856203451" sldId="3341"/>
            <ac:spMk id="26" creationId="{51223BE7-BB2C-4815-963E-3B99B3C84478}"/>
          </ac:spMkLst>
        </pc:spChg>
        <pc:spChg chg="del">
          <ac:chgData name="Genaro Troiano" userId="f71c3b0e-ed33-4c9f-9f1b-24896d284439" providerId="ADAL" clId="{03346C4B-EDB1-46E9-AAAA-7187216C04DB}" dt="2021-06-15T20:39:52.675" v="23911" actId="478"/>
          <ac:spMkLst>
            <pc:docMk/>
            <pc:sldMk cId="1856203451" sldId="3341"/>
            <ac:spMk id="56" creationId="{886F2CDC-27AD-491E-B2FE-D1965DDDBABE}"/>
          </ac:spMkLst>
        </pc:spChg>
      </pc:sldChg>
      <pc:sldChg chg="modSp add del mod">
        <pc:chgData name="Genaro Troiano" userId="f71c3b0e-ed33-4c9f-9f1b-24896d284439" providerId="ADAL" clId="{03346C4B-EDB1-46E9-AAAA-7187216C04DB}" dt="2021-07-02T12:29:00.979" v="42651" actId="47"/>
        <pc:sldMkLst>
          <pc:docMk/>
          <pc:sldMk cId="2055293279" sldId="3342"/>
        </pc:sldMkLst>
        <pc:spChg chg="mod">
          <ac:chgData name="Genaro Troiano" userId="f71c3b0e-ed33-4c9f-9f1b-24896d284439" providerId="ADAL" clId="{03346C4B-EDB1-46E9-AAAA-7187216C04DB}" dt="2021-06-21T12:54:59.631" v="34767" actId="1036"/>
          <ac:spMkLst>
            <pc:docMk/>
            <pc:sldMk cId="2055293279" sldId="3342"/>
            <ac:spMk id="3" creationId="{7710A3A4-623B-490F-BCDE-65A8980E8321}"/>
          </ac:spMkLst>
        </pc:spChg>
        <pc:grpChg chg="mod">
          <ac:chgData name="Genaro Troiano" userId="f71c3b0e-ed33-4c9f-9f1b-24896d284439" providerId="ADAL" clId="{03346C4B-EDB1-46E9-AAAA-7187216C04DB}" dt="2021-06-21T12:54:59.631" v="34767" actId="1036"/>
          <ac:grpSpMkLst>
            <pc:docMk/>
            <pc:sldMk cId="2055293279" sldId="3342"/>
            <ac:grpSpMk id="55" creationId="{393C83DE-0861-4244-8F2D-AE5465ADB83B}"/>
          </ac:grpSpMkLst>
        </pc:grpChg>
        <pc:grpChg chg="mod">
          <ac:chgData name="Genaro Troiano" userId="f71c3b0e-ed33-4c9f-9f1b-24896d284439" providerId="ADAL" clId="{03346C4B-EDB1-46E9-AAAA-7187216C04DB}" dt="2021-06-21T12:54:59.631" v="34767" actId="1036"/>
          <ac:grpSpMkLst>
            <pc:docMk/>
            <pc:sldMk cId="2055293279" sldId="3342"/>
            <ac:grpSpMk id="58" creationId="{27667F29-2026-4FC2-A078-2C24F718F6D7}"/>
          </ac:grpSpMkLst>
        </pc:grpChg>
        <pc:grpChg chg="mod">
          <ac:chgData name="Genaro Troiano" userId="f71c3b0e-ed33-4c9f-9f1b-24896d284439" providerId="ADAL" clId="{03346C4B-EDB1-46E9-AAAA-7187216C04DB}" dt="2021-06-21T12:54:59.631" v="34767" actId="1036"/>
          <ac:grpSpMkLst>
            <pc:docMk/>
            <pc:sldMk cId="2055293279" sldId="3342"/>
            <ac:grpSpMk id="61" creationId="{25CD4412-CE3E-4699-BA3C-0B052DBC15BB}"/>
          </ac:grpSpMkLst>
        </pc:grpChg>
        <pc:grpChg chg="mod">
          <ac:chgData name="Genaro Troiano" userId="f71c3b0e-ed33-4c9f-9f1b-24896d284439" providerId="ADAL" clId="{03346C4B-EDB1-46E9-AAAA-7187216C04DB}" dt="2021-06-21T12:54:59.631" v="34767" actId="1036"/>
          <ac:grpSpMkLst>
            <pc:docMk/>
            <pc:sldMk cId="2055293279" sldId="3342"/>
            <ac:grpSpMk id="69" creationId="{9B985948-C15E-4BDC-B0D3-90729B736B04}"/>
          </ac:grpSpMkLst>
        </pc:grpChg>
        <pc:cxnChg chg="mod">
          <ac:chgData name="Genaro Troiano" userId="f71c3b0e-ed33-4c9f-9f1b-24896d284439" providerId="ADAL" clId="{03346C4B-EDB1-46E9-AAAA-7187216C04DB}" dt="2021-06-21T12:54:59.631" v="34767" actId="1036"/>
          <ac:cxnSpMkLst>
            <pc:docMk/>
            <pc:sldMk cId="2055293279" sldId="3342"/>
            <ac:cxnSpMk id="64" creationId="{7C029A6E-701D-46E1-8630-DF7E3A0359B3}"/>
          </ac:cxnSpMkLst>
        </pc:cxnChg>
        <pc:cxnChg chg="mod">
          <ac:chgData name="Genaro Troiano" userId="f71c3b0e-ed33-4c9f-9f1b-24896d284439" providerId="ADAL" clId="{03346C4B-EDB1-46E9-AAAA-7187216C04DB}" dt="2021-06-21T12:54:59.631" v="34767" actId="1036"/>
          <ac:cxnSpMkLst>
            <pc:docMk/>
            <pc:sldMk cId="2055293279" sldId="3342"/>
            <ac:cxnSpMk id="65" creationId="{17D4EE25-5175-4051-86D4-F820135FD00D}"/>
          </ac:cxnSpMkLst>
        </pc:cxnChg>
        <pc:cxnChg chg="mod">
          <ac:chgData name="Genaro Troiano" userId="f71c3b0e-ed33-4c9f-9f1b-24896d284439" providerId="ADAL" clId="{03346C4B-EDB1-46E9-AAAA-7187216C04DB}" dt="2021-06-21T12:54:59.631" v="34767" actId="1036"/>
          <ac:cxnSpMkLst>
            <pc:docMk/>
            <pc:sldMk cId="2055293279" sldId="3342"/>
            <ac:cxnSpMk id="136" creationId="{0327750B-A0E7-477A-A8A2-23BBD64BF2F9}"/>
          </ac:cxnSpMkLst>
        </pc:cxnChg>
      </pc:sldChg>
      <pc:sldChg chg="addSp delSp modSp add del mod">
        <pc:chgData name="Genaro Troiano" userId="f71c3b0e-ed33-4c9f-9f1b-24896d284439" providerId="ADAL" clId="{03346C4B-EDB1-46E9-AAAA-7187216C04DB}" dt="2021-07-02T12:29:01.541" v="42652" actId="47"/>
        <pc:sldMkLst>
          <pc:docMk/>
          <pc:sldMk cId="3060649246" sldId="3343"/>
        </pc:sldMkLst>
        <pc:spChg chg="add mod">
          <ac:chgData name="Genaro Troiano" userId="f71c3b0e-ed33-4c9f-9f1b-24896d284439" providerId="ADAL" clId="{03346C4B-EDB1-46E9-AAAA-7187216C04DB}" dt="2021-06-15T20:49:43.738" v="24197"/>
          <ac:spMkLst>
            <pc:docMk/>
            <pc:sldMk cId="3060649246" sldId="3343"/>
            <ac:spMk id="20" creationId="{9247B76B-A816-4A1C-A5BD-6F40E4E01E3E}"/>
          </ac:spMkLst>
        </pc:spChg>
        <pc:spChg chg="add mod">
          <ac:chgData name="Genaro Troiano" userId="f71c3b0e-ed33-4c9f-9f1b-24896d284439" providerId="ADAL" clId="{03346C4B-EDB1-46E9-AAAA-7187216C04DB}" dt="2021-06-15T20:49:47.834" v="24198" actId="1076"/>
          <ac:spMkLst>
            <pc:docMk/>
            <pc:sldMk cId="3060649246" sldId="3343"/>
            <ac:spMk id="21" creationId="{A41B66C9-3762-4DEF-A2F8-1829BEA0C1B8}"/>
          </ac:spMkLst>
        </pc:spChg>
        <pc:spChg chg="del">
          <ac:chgData name="Genaro Troiano" userId="f71c3b0e-ed33-4c9f-9f1b-24896d284439" providerId="ADAL" clId="{03346C4B-EDB1-46E9-AAAA-7187216C04DB}" dt="2021-06-15T20:49:26.598" v="24196" actId="478"/>
          <ac:spMkLst>
            <pc:docMk/>
            <pc:sldMk cId="3060649246" sldId="3343"/>
            <ac:spMk id="85" creationId="{48F9FFEE-2278-410D-A17B-FAA71AEB4DD6}"/>
          </ac:spMkLst>
        </pc:spChg>
      </pc:sldChg>
      <pc:sldChg chg="addSp delSp modSp add del mod">
        <pc:chgData name="Genaro Troiano" userId="f71c3b0e-ed33-4c9f-9f1b-24896d284439" providerId="ADAL" clId="{03346C4B-EDB1-46E9-AAAA-7187216C04DB}" dt="2021-07-02T12:28:46.016" v="42623" actId="47"/>
        <pc:sldMkLst>
          <pc:docMk/>
          <pc:sldMk cId="578496897" sldId="3344"/>
        </pc:sldMkLst>
        <pc:spChg chg="add del mod">
          <ac:chgData name="Genaro Troiano" userId="f71c3b0e-ed33-4c9f-9f1b-24896d284439" providerId="ADAL" clId="{03346C4B-EDB1-46E9-AAAA-7187216C04DB}" dt="2021-06-17T20:58:23.124" v="32195" actId="478"/>
          <ac:spMkLst>
            <pc:docMk/>
            <pc:sldMk cId="578496897" sldId="3344"/>
            <ac:spMk id="3" creationId="{CBF274B2-BBB7-4C9B-AFFF-29DD21B9B5CB}"/>
          </ac:spMkLst>
        </pc:spChg>
        <pc:spChg chg="add mod ord">
          <ac:chgData name="Genaro Troiano" userId="f71c3b0e-ed33-4c9f-9f1b-24896d284439" providerId="ADAL" clId="{03346C4B-EDB1-46E9-AAAA-7187216C04DB}" dt="2021-06-20T14:01:13.781" v="32294" actId="164"/>
          <ac:spMkLst>
            <pc:docMk/>
            <pc:sldMk cId="578496897" sldId="3344"/>
            <ac:spMk id="5" creationId="{E611EABF-9FAB-493A-AE6D-44D3ADFFED36}"/>
          </ac:spMkLst>
        </pc:spChg>
        <pc:spChg chg="add del mod">
          <ac:chgData name="Genaro Troiano" userId="f71c3b0e-ed33-4c9f-9f1b-24896d284439" providerId="ADAL" clId="{03346C4B-EDB1-46E9-AAAA-7187216C04DB}" dt="2021-06-20T13:51:13.405" v="32198" actId="478"/>
          <ac:spMkLst>
            <pc:docMk/>
            <pc:sldMk cId="578496897" sldId="3344"/>
            <ac:spMk id="6" creationId="{F7AB7399-EEE5-4C2B-9A4C-71985B572F80}"/>
          </ac:spMkLst>
        </pc:spChg>
        <pc:spChg chg="mod">
          <ac:chgData name="Genaro Troiano" userId="f71c3b0e-ed33-4c9f-9f1b-24896d284439" providerId="ADAL" clId="{03346C4B-EDB1-46E9-AAAA-7187216C04DB}" dt="2021-06-16T19:00:37.391" v="28382" actId="1036"/>
          <ac:spMkLst>
            <pc:docMk/>
            <pc:sldMk cId="578496897" sldId="3344"/>
            <ac:spMk id="10" creationId="{1941D200-B112-4D82-8570-82AF52815F89}"/>
          </ac:spMkLst>
        </pc:spChg>
        <pc:spChg chg="mod">
          <ac:chgData name="Genaro Troiano" userId="f71c3b0e-ed33-4c9f-9f1b-24896d284439" providerId="ADAL" clId="{03346C4B-EDB1-46E9-AAAA-7187216C04DB}" dt="2021-06-20T14:05:42.821" v="32391" actId="207"/>
          <ac:spMkLst>
            <pc:docMk/>
            <pc:sldMk cId="578496897" sldId="3344"/>
            <ac:spMk id="10" creationId="{2889285E-2CC8-42F2-AF75-8893280D7E99}"/>
          </ac:spMkLst>
        </pc:spChg>
        <pc:spChg chg="mod">
          <ac:chgData name="Genaro Troiano" userId="f71c3b0e-ed33-4c9f-9f1b-24896d284439" providerId="ADAL" clId="{03346C4B-EDB1-46E9-AAAA-7187216C04DB}" dt="2021-06-16T18:59:39.996" v="28371"/>
          <ac:spMkLst>
            <pc:docMk/>
            <pc:sldMk cId="578496897" sldId="3344"/>
            <ac:spMk id="11" creationId="{2B07F056-8AF7-438B-BA4D-486CAE1AB829}"/>
          </ac:spMkLst>
        </pc:spChg>
        <pc:spChg chg="mod">
          <ac:chgData name="Genaro Troiano" userId="f71c3b0e-ed33-4c9f-9f1b-24896d284439" providerId="ADAL" clId="{03346C4B-EDB1-46E9-AAAA-7187216C04DB}" dt="2021-06-20T14:05:42.821" v="32391" actId="207"/>
          <ac:spMkLst>
            <pc:docMk/>
            <pc:sldMk cId="578496897" sldId="3344"/>
            <ac:spMk id="11" creationId="{818D2FB2-B3D0-4798-ADD8-E7FC939D5418}"/>
          </ac:spMkLst>
        </pc:spChg>
        <pc:spChg chg="mod">
          <ac:chgData name="Genaro Troiano" userId="f71c3b0e-ed33-4c9f-9f1b-24896d284439" providerId="ADAL" clId="{03346C4B-EDB1-46E9-AAAA-7187216C04DB}" dt="2021-06-20T14:05:42.821" v="32391" actId="207"/>
          <ac:spMkLst>
            <pc:docMk/>
            <pc:sldMk cId="578496897" sldId="3344"/>
            <ac:spMk id="12" creationId="{FF95D037-A501-499C-AA2F-AF67373E67E9}"/>
          </ac:spMkLst>
        </pc:spChg>
        <pc:spChg chg="add del mod">
          <ac:chgData name="Genaro Troiano" userId="f71c3b0e-ed33-4c9f-9f1b-24896d284439" providerId="ADAL" clId="{03346C4B-EDB1-46E9-AAAA-7187216C04DB}" dt="2021-06-16T19:01:29.976" v="28386" actId="478"/>
          <ac:spMkLst>
            <pc:docMk/>
            <pc:sldMk cId="578496897" sldId="3344"/>
            <ac:spMk id="13" creationId="{6CEF3715-C6B5-4DE1-843D-B4225C2C7690}"/>
          </ac:spMkLst>
        </pc:spChg>
        <pc:spChg chg="mod">
          <ac:chgData name="Genaro Troiano" userId="f71c3b0e-ed33-4c9f-9f1b-24896d284439" providerId="ADAL" clId="{03346C4B-EDB1-46E9-AAAA-7187216C04DB}" dt="2021-06-20T14:05:42.821" v="32391" actId="207"/>
          <ac:spMkLst>
            <pc:docMk/>
            <pc:sldMk cId="578496897" sldId="3344"/>
            <ac:spMk id="13" creationId="{C443F42C-C34F-4B61-92D5-46E08964B7B9}"/>
          </ac:spMkLst>
        </pc:spChg>
        <pc:spChg chg="mod">
          <ac:chgData name="Genaro Troiano" userId="f71c3b0e-ed33-4c9f-9f1b-24896d284439" providerId="ADAL" clId="{03346C4B-EDB1-46E9-AAAA-7187216C04DB}" dt="2021-06-20T14:05:42.821" v="32391" actId="207"/>
          <ac:spMkLst>
            <pc:docMk/>
            <pc:sldMk cId="578496897" sldId="3344"/>
            <ac:spMk id="14" creationId="{6944B4BE-DD57-45F0-B647-C852BC6A10D1}"/>
          </ac:spMkLst>
        </pc:spChg>
        <pc:spChg chg="add del mod">
          <ac:chgData name="Genaro Troiano" userId="f71c3b0e-ed33-4c9f-9f1b-24896d284439" providerId="ADAL" clId="{03346C4B-EDB1-46E9-AAAA-7187216C04DB}" dt="2021-06-17T20:58:23.124" v="32195" actId="478"/>
          <ac:spMkLst>
            <pc:docMk/>
            <pc:sldMk cId="578496897" sldId="3344"/>
            <ac:spMk id="14" creationId="{84FA41D9-DBF8-4A8D-8317-1C64E02F6587}"/>
          </ac:spMkLst>
        </pc:spChg>
        <pc:spChg chg="mod">
          <ac:chgData name="Genaro Troiano" userId="f71c3b0e-ed33-4c9f-9f1b-24896d284439" providerId="ADAL" clId="{03346C4B-EDB1-46E9-AAAA-7187216C04DB}" dt="2021-06-16T19:02:01.251" v="28415" actId="20577"/>
          <ac:spMkLst>
            <pc:docMk/>
            <pc:sldMk cId="578496897" sldId="3344"/>
            <ac:spMk id="17" creationId="{BBA77CB8-7B87-4F10-AEBD-E8C5A85FCFBA}"/>
          </ac:spMkLst>
        </pc:spChg>
        <pc:spChg chg="mod">
          <ac:chgData name="Genaro Troiano" userId="f71c3b0e-ed33-4c9f-9f1b-24896d284439" providerId="ADAL" clId="{03346C4B-EDB1-46E9-AAAA-7187216C04DB}" dt="2021-06-20T13:54:07.245" v="32202"/>
          <ac:spMkLst>
            <pc:docMk/>
            <pc:sldMk cId="578496897" sldId="3344"/>
            <ac:spMk id="18" creationId="{968DF041-3A3F-44AA-A603-96FEB32F2B52}"/>
          </ac:spMkLst>
        </pc:spChg>
        <pc:spChg chg="mod">
          <ac:chgData name="Genaro Troiano" userId="f71c3b0e-ed33-4c9f-9f1b-24896d284439" providerId="ADAL" clId="{03346C4B-EDB1-46E9-AAAA-7187216C04DB}" dt="2021-06-16T19:02:09.447" v="28416" actId="207"/>
          <ac:spMkLst>
            <pc:docMk/>
            <pc:sldMk cId="578496897" sldId="3344"/>
            <ac:spMk id="18" creationId="{C474113F-7164-4CB3-A19F-551498E83AD0}"/>
          </ac:spMkLst>
        </pc:spChg>
        <pc:spChg chg="mod">
          <ac:chgData name="Genaro Troiano" userId="f71c3b0e-ed33-4c9f-9f1b-24896d284439" providerId="ADAL" clId="{03346C4B-EDB1-46E9-AAAA-7187216C04DB}" dt="2021-06-20T13:54:07.245" v="32202"/>
          <ac:spMkLst>
            <pc:docMk/>
            <pc:sldMk cId="578496897" sldId="3344"/>
            <ac:spMk id="19" creationId="{5C4737B3-266D-4C14-8523-FC086E22E5AE}"/>
          </ac:spMkLst>
        </pc:spChg>
        <pc:spChg chg="add del mod">
          <ac:chgData name="Genaro Troiano" userId="f71c3b0e-ed33-4c9f-9f1b-24896d284439" providerId="ADAL" clId="{03346C4B-EDB1-46E9-AAAA-7187216C04DB}" dt="2021-06-17T20:58:23.124" v="32195" actId="478"/>
          <ac:spMkLst>
            <pc:docMk/>
            <pc:sldMk cId="578496897" sldId="3344"/>
            <ac:spMk id="20" creationId="{DC334B47-382F-424B-9DEF-575A3B74DC60}"/>
          </ac:spMkLst>
        </pc:spChg>
        <pc:spChg chg="add del mod">
          <ac:chgData name="Genaro Troiano" userId="f71c3b0e-ed33-4c9f-9f1b-24896d284439" providerId="ADAL" clId="{03346C4B-EDB1-46E9-AAAA-7187216C04DB}" dt="2021-06-20T14:54:30.473" v="33646" actId="478"/>
          <ac:spMkLst>
            <pc:docMk/>
            <pc:sldMk cId="578496897" sldId="3344"/>
            <ac:spMk id="22" creationId="{3AB78B70-000E-4F58-B639-A12CF6CC5B38}"/>
          </ac:spMkLst>
        </pc:spChg>
        <pc:spChg chg="add del mod">
          <ac:chgData name="Genaro Troiano" userId="f71c3b0e-ed33-4c9f-9f1b-24896d284439" providerId="ADAL" clId="{03346C4B-EDB1-46E9-AAAA-7187216C04DB}" dt="2021-06-17T20:58:23.124" v="32195" actId="478"/>
          <ac:spMkLst>
            <pc:docMk/>
            <pc:sldMk cId="578496897" sldId="3344"/>
            <ac:spMk id="22" creationId="{9AB51611-F20A-45D9-97D0-8AFE0F1EB474}"/>
          </ac:spMkLst>
        </pc:spChg>
        <pc:spChg chg="add del mod">
          <ac:chgData name="Genaro Troiano" userId="f71c3b0e-ed33-4c9f-9f1b-24896d284439" providerId="ADAL" clId="{03346C4B-EDB1-46E9-AAAA-7187216C04DB}" dt="2021-06-17T20:58:23.124" v="32195" actId="478"/>
          <ac:spMkLst>
            <pc:docMk/>
            <pc:sldMk cId="578496897" sldId="3344"/>
            <ac:spMk id="24" creationId="{F6689181-DEDE-4696-A0E6-DC5FA2C87D2B}"/>
          </ac:spMkLst>
        </pc:spChg>
        <pc:spChg chg="add mod">
          <ac:chgData name="Genaro Troiano" userId="f71c3b0e-ed33-4c9f-9f1b-24896d284439" providerId="ADAL" clId="{03346C4B-EDB1-46E9-AAAA-7187216C04DB}" dt="2021-06-20T14:54:12.027" v="33633" actId="1035"/>
          <ac:spMkLst>
            <pc:docMk/>
            <pc:sldMk cId="578496897" sldId="3344"/>
            <ac:spMk id="25" creationId="{37B56AC9-899F-4211-ACEC-F1D6293DEE51}"/>
          </ac:spMkLst>
        </pc:spChg>
        <pc:spChg chg="add del mod">
          <ac:chgData name="Genaro Troiano" userId="f71c3b0e-ed33-4c9f-9f1b-24896d284439" providerId="ADAL" clId="{03346C4B-EDB1-46E9-AAAA-7187216C04DB}" dt="2021-06-20T14:54:30.473" v="33646" actId="478"/>
          <ac:spMkLst>
            <pc:docMk/>
            <pc:sldMk cId="578496897" sldId="3344"/>
            <ac:spMk id="30" creationId="{F69B6053-2BA0-4B3A-807F-FBACD6FEB072}"/>
          </ac:spMkLst>
        </pc:spChg>
        <pc:spChg chg="add mod">
          <ac:chgData name="Genaro Troiano" userId="f71c3b0e-ed33-4c9f-9f1b-24896d284439" providerId="ADAL" clId="{03346C4B-EDB1-46E9-AAAA-7187216C04DB}" dt="2021-06-20T14:54:12.027" v="33633" actId="1035"/>
          <ac:spMkLst>
            <pc:docMk/>
            <pc:sldMk cId="578496897" sldId="3344"/>
            <ac:spMk id="31" creationId="{58D1958C-3F36-47F1-8C4C-ACE548ED00E3}"/>
          </ac:spMkLst>
        </pc:spChg>
        <pc:spChg chg="add del mod">
          <ac:chgData name="Genaro Troiano" userId="f71c3b0e-ed33-4c9f-9f1b-24896d284439" providerId="ADAL" clId="{03346C4B-EDB1-46E9-AAAA-7187216C04DB}" dt="2021-06-20T14:54:30.473" v="33646" actId="478"/>
          <ac:spMkLst>
            <pc:docMk/>
            <pc:sldMk cId="578496897" sldId="3344"/>
            <ac:spMk id="32" creationId="{D6B4548A-C296-4E9F-94B6-E467B8602E7B}"/>
          </ac:spMkLst>
        </pc:spChg>
        <pc:spChg chg="add del mod">
          <ac:chgData name="Genaro Troiano" userId="f71c3b0e-ed33-4c9f-9f1b-24896d284439" providerId="ADAL" clId="{03346C4B-EDB1-46E9-AAAA-7187216C04DB}" dt="2021-06-20T14:14:22.178" v="32579" actId="478"/>
          <ac:spMkLst>
            <pc:docMk/>
            <pc:sldMk cId="578496897" sldId="3344"/>
            <ac:spMk id="33" creationId="{63F0F1C8-115C-4ED3-9BC3-08418AF10119}"/>
          </ac:spMkLst>
        </pc:spChg>
        <pc:spChg chg="add del mod">
          <ac:chgData name="Genaro Troiano" userId="f71c3b0e-ed33-4c9f-9f1b-24896d284439" providerId="ADAL" clId="{03346C4B-EDB1-46E9-AAAA-7187216C04DB}" dt="2021-06-20T14:54:30.473" v="33646" actId="478"/>
          <ac:spMkLst>
            <pc:docMk/>
            <pc:sldMk cId="578496897" sldId="3344"/>
            <ac:spMk id="38" creationId="{5AAC1B45-2D79-4564-9954-AD174C6DE952}"/>
          </ac:spMkLst>
        </pc:spChg>
        <pc:spChg chg="add del mod">
          <ac:chgData name="Genaro Troiano" userId="f71c3b0e-ed33-4c9f-9f1b-24896d284439" providerId="ADAL" clId="{03346C4B-EDB1-46E9-AAAA-7187216C04DB}" dt="2021-06-20T14:54:30.473" v="33646" actId="478"/>
          <ac:spMkLst>
            <pc:docMk/>
            <pc:sldMk cId="578496897" sldId="3344"/>
            <ac:spMk id="41" creationId="{0D6D7150-353D-461A-B86B-5C64AC3BC77E}"/>
          </ac:spMkLst>
        </pc:spChg>
        <pc:spChg chg="add del mod">
          <ac:chgData name="Genaro Troiano" userId="f71c3b0e-ed33-4c9f-9f1b-24896d284439" providerId="ADAL" clId="{03346C4B-EDB1-46E9-AAAA-7187216C04DB}" dt="2021-06-20T14:54:30.473" v="33646" actId="478"/>
          <ac:spMkLst>
            <pc:docMk/>
            <pc:sldMk cId="578496897" sldId="3344"/>
            <ac:spMk id="45" creationId="{130E83CB-19A0-43E4-ADBB-0641B6E73902}"/>
          </ac:spMkLst>
        </pc:spChg>
        <pc:spChg chg="add mod">
          <ac:chgData name="Genaro Troiano" userId="f71c3b0e-ed33-4c9f-9f1b-24896d284439" providerId="ADAL" clId="{03346C4B-EDB1-46E9-AAAA-7187216C04DB}" dt="2021-06-20T14:54:24.402" v="33645" actId="20577"/>
          <ac:spMkLst>
            <pc:docMk/>
            <pc:sldMk cId="578496897" sldId="3344"/>
            <ac:spMk id="53" creationId="{5CB3E40D-9C3D-4150-893B-59AAF46E6A8D}"/>
          </ac:spMkLst>
        </pc:spChg>
        <pc:spChg chg="add mod">
          <ac:chgData name="Genaro Troiano" userId="f71c3b0e-ed33-4c9f-9f1b-24896d284439" providerId="ADAL" clId="{03346C4B-EDB1-46E9-AAAA-7187216C04DB}" dt="2021-06-20T14:11:21.298" v="32544" actId="207"/>
          <ac:spMkLst>
            <pc:docMk/>
            <pc:sldMk cId="578496897" sldId="3344"/>
            <ac:spMk id="55" creationId="{7EC1CAC3-114C-4B6D-B2B8-F56F62781A0D}"/>
          </ac:spMkLst>
        </pc:spChg>
        <pc:spChg chg="add mod">
          <ac:chgData name="Genaro Troiano" userId="f71c3b0e-ed33-4c9f-9f1b-24896d284439" providerId="ADAL" clId="{03346C4B-EDB1-46E9-AAAA-7187216C04DB}" dt="2021-06-20T14:54:12.027" v="33633" actId="1035"/>
          <ac:spMkLst>
            <pc:docMk/>
            <pc:sldMk cId="578496897" sldId="3344"/>
            <ac:spMk id="59" creationId="{A484E4C9-80B4-4F73-A1EB-C8F86A17E9C3}"/>
          </ac:spMkLst>
        </pc:spChg>
        <pc:spChg chg="add del mod">
          <ac:chgData name="Genaro Troiano" userId="f71c3b0e-ed33-4c9f-9f1b-24896d284439" providerId="ADAL" clId="{03346C4B-EDB1-46E9-AAAA-7187216C04DB}" dt="2021-06-20T14:17:49.757" v="32610" actId="478"/>
          <ac:spMkLst>
            <pc:docMk/>
            <pc:sldMk cId="578496897" sldId="3344"/>
            <ac:spMk id="61" creationId="{E29ADC92-8AC4-4A86-8DB1-C4B6DD9C8C47}"/>
          </ac:spMkLst>
        </pc:spChg>
        <pc:spChg chg="add mod">
          <ac:chgData name="Genaro Troiano" userId="f71c3b0e-ed33-4c9f-9f1b-24896d284439" providerId="ADAL" clId="{03346C4B-EDB1-46E9-AAAA-7187216C04DB}" dt="2021-06-20T14:54:12.027" v="33633" actId="1035"/>
          <ac:spMkLst>
            <pc:docMk/>
            <pc:sldMk cId="578496897" sldId="3344"/>
            <ac:spMk id="63" creationId="{4DDDEEC0-B508-49A3-8ECA-A56D2F1BD67E}"/>
          </ac:spMkLst>
        </pc:spChg>
        <pc:spChg chg="add mod">
          <ac:chgData name="Genaro Troiano" userId="f71c3b0e-ed33-4c9f-9f1b-24896d284439" providerId="ADAL" clId="{03346C4B-EDB1-46E9-AAAA-7187216C04DB}" dt="2021-06-20T14:54:12.027" v="33633" actId="1035"/>
          <ac:spMkLst>
            <pc:docMk/>
            <pc:sldMk cId="578496897" sldId="3344"/>
            <ac:spMk id="67" creationId="{AC45D97C-C8AD-432B-8931-02BABBFCE131}"/>
          </ac:spMkLst>
        </pc:spChg>
        <pc:spChg chg="del mod topLvl">
          <ac:chgData name="Genaro Troiano" userId="f71c3b0e-ed33-4c9f-9f1b-24896d284439" providerId="ADAL" clId="{03346C4B-EDB1-46E9-AAAA-7187216C04DB}" dt="2021-06-20T14:24:41.897" v="32710" actId="478"/>
          <ac:spMkLst>
            <pc:docMk/>
            <pc:sldMk cId="578496897" sldId="3344"/>
            <ac:spMk id="70" creationId="{BF4B49C1-A4F1-4A7A-842E-0E6B74966B40}"/>
          </ac:spMkLst>
        </pc:spChg>
        <pc:spChg chg="del mod topLvl">
          <ac:chgData name="Genaro Troiano" userId="f71c3b0e-ed33-4c9f-9f1b-24896d284439" providerId="ADAL" clId="{03346C4B-EDB1-46E9-AAAA-7187216C04DB}" dt="2021-06-20T14:24:47.822" v="32713" actId="478"/>
          <ac:spMkLst>
            <pc:docMk/>
            <pc:sldMk cId="578496897" sldId="3344"/>
            <ac:spMk id="71" creationId="{2108FCA4-F588-46ED-A2BE-C754B8ED2475}"/>
          </ac:spMkLst>
        </pc:spChg>
        <pc:spChg chg="mod topLvl">
          <ac:chgData name="Genaro Troiano" userId="f71c3b0e-ed33-4c9f-9f1b-24896d284439" providerId="ADAL" clId="{03346C4B-EDB1-46E9-AAAA-7187216C04DB}" dt="2021-06-20T14:26:20.915" v="32749" actId="2085"/>
          <ac:spMkLst>
            <pc:docMk/>
            <pc:sldMk cId="578496897" sldId="3344"/>
            <ac:spMk id="72" creationId="{C3E24409-3EBC-4525-A783-9B72D8615007}"/>
          </ac:spMkLst>
        </pc:spChg>
        <pc:spChg chg="del mod topLvl">
          <ac:chgData name="Genaro Troiano" userId="f71c3b0e-ed33-4c9f-9f1b-24896d284439" providerId="ADAL" clId="{03346C4B-EDB1-46E9-AAAA-7187216C04DB}" dt="2021-06-20T14:25:02.327" v="32735" actId="478"/>
          <ac:spMkLst>
            <pc:docMk/>
            <pc:sldMk cId="578496897" sldId="3344"/>
            <ac:spMk id="73" creationId="{1AB74444-5652-435D-B928-A177B95A84E9}"/>
          </ac:spMkLst>
        </pc:spChg>
        <pc:spChg chg="del mod topLvl">
          <ac:chgData name="Genaro Troiano" userId="f71c3b0e-ed33-4c9f-9f1b-24896d284439" providerId="ADAL" clId="{03346C4B-EDB1-46E9-AAAA-7187216C04DB}" dt="2021-06-20T14:25:03.367" v="32736" actId="478"/>
          <ac:spMkLst>
            <pc:docMk/>
            <pc:sldMk cId="578496897" sldId="3344"/>
            <ac:spMk id="74" creationId="{F94DAF04-CEA9-4689-ABAD-F6D71E3F29B1}"/>
          </ac:spMkLst>
        </pc:spChg>
        <pc:spChg chg="add mod">
          <ac:chgData name="Genaro Troiano" userId="f71c3b0e-ed33-4c9f-9f1b-24896d284439" providerId="ADAL" clId="{03346C4B-EDB1-46E9-AAAA-7187216C04DB}" dt="2021-06-20T14:26:20.915" v="32749" actId="2085"/>
          <ac:spMkLst>
            <pc:docMk/>
            <pc:sldMk cId="578496897" sldId="3344"/>
            <ac:spMk id="75" creationId="{A1E6B258-938F-4106-BD1A-522290354D15}"/>
          </ac:spMkLst>
        </pc:spChg>
        <pc:spChg chg="add mod">
          <ac:chgData name="Genaro Troiano" userId="f71c3b0e-ed33-4c9f-9f1b-24896d284439" providerId="ADAL" clId="{03346C4B-EDB1-46E9-AAAA-7187216C04DB}" dt="2021-06-20T14:26:20.915" v="32749" actId="2085"/>
          <ac:spMkLst>
            <pc:docMk/>
            <pc:sldMk cId="578496897" sldId="3344"/>
            <ac:spMk id="76" creationId="{C8ACAD70-FDB1-42A8-BC65-D6D20EB93D72}"/>
          </ac:spMkLst>
        </pc:spChg>
        <pc:spChg chg="add del mod">
          <ac:chgData name="Genaro Troiano" userId="f71c3b0e-ed33-4c9f-9f1b-24896d284439" providerId="ADAL" clId="{03346C4B-EDB1-46E9-AAAA-7187216C04DB}" dt="2021-06-20T14:28:06.907" v="32761" actId="478"/>
          <ac:spMkLst>
            <pc:docMk/>
            <pc:sldMk cId="578496897" sldId="3344"/>
            <ac:spMk id="81" creationId="{D5CAD125-70FA-46B5-B7D6-1A99AC733CE8}"/>
          </ac:spMkLst>
        </pc:spChg>
        <pc:spChg chg="add mod ord">
          <ac:chgData name="Genaro Troiano" userId="f71c3b0e-ed33-4c9f-9f1b-24896d284439" providerId="ADAL" clId="{03346C4B-EDB1-46E9-AAAA-7187216C04DB}" dt="2021-06-20T14:33:23.052" v="32917" actId="164"/>
          <ac:spMkLst>
            <pc:docMk/>
            <pc:sldMk cId="578496897" sldId="3344"/>
            <ac:spMk id="83" creationId="{8FF6B86E-2F82-4EDE-93CC-13EAEF37AC3E}"/>
          </ac:spMkLst>
        </pc:spChg>
        <pc:spChg chg="add mod">
          <ac:chgData name="Genaro Troiano" userId="f71c3b0e-ed33-4c9f-9f1b-24896d284439" providerId="ADAL" clId="{03346C4B-EDB1-46E9-AAAA-7187216C04DB}" dt="2021-06-20T14:54:12.027" v="33633" actId="1035"/>
          <ac:spMkLst>
            <pc:docMk/>
            <pc:sldMk cId="578496897" sldId="3344"/>
            <ac:spMk id="87" creationId="{A2E8FCB9-652F-41BB-9261-8FA5AFAD8D5A}"/>
          </ac:spMkLst>
        </pc:spChg>
        <pc:spChg chg="mod">
          <ac:chgData name="Genaro Troiano" userId="f71c3b0e-ed33-4c9f-9f1b-24896d284439" providerId="ADAL" clId="{03346C4B-EDB1-46E9-AAAA-7187216C04DB}" dt="2021-06-20T14:44:03.708" v="33127"/>
          <ac:spMkLst>
            <pc:docMk/>
            <pc:sldMk cId="578496897" sldId="3344"/>
            <ac:spMk id="89" creationId="{48D0EDC9-880E-42A5-B5D5-D27804488B1D}"/>
          </ac:spMkLst>
        </pc:spChg>
        <pc:spChg chg="mod">
          <ac:chgData name="Genaro Troiano" userId="f71c3b0e-ed33-4c9f-9f1b-24896d284439" providerId="ADAL" clId="{03346C4B-EDB1-46E9-AAAA-7187216C04DB}" dt="2021-06-20T14:44:03.708" v="33127"/>
          <ac:spMkLst>
            <pc:docMk/>
            <pc:sldMk cId="578496897" sldId="3344"/>
            <ac:spMk id="90" creationId="{C2AB34FF-C5A2-4F6A-8B87-B001DB75229A}"/>
          </ac:spMkLst>
        </pc:spChg>
        <pc:spChg chg="mod">
          <ac:chgData name="Genaro Troiano" userId="f71c3b0e-ed33-4c9f-9f1b-24896d284439" providerId="ADAL" clId="{03346C4B-EDB1-46E9-AAAA-7187216C04DB}" dt="2021-06-20T14:44:19.351" v="33132"/>
          <ac:spMkLst>
            <pc:docMk/>
            <pc:sldMk cId="578496897" sldId="3344"/>
            <ac:spMk id="92" creationId="{FA61F913-5BA1-4BB6-9258-61F03F91B0BD}"/>
          </ac:spMkLst>
        </pc:spChg>
        <pc:spChg chg="mod">
          <ac:chgData name="Genaro Troiano" userId="f71c3b0e-ed33-4c9f-9f1b-24896d284439" providerId="ADAL" clId="{03346C4B-EDB1-46E9-AAAA-7187216C04DB}" dt="2021-06-20T14:44:19.351" v="33132"/>
          <ac:spMkLst>
            <pc:docMk/>
            <pc:sldMk cId="578496897" sldId="3344"/>
            <ac:spMk id="93" creationId="{BD66D224-D6B8-4677-B81F-9D34F0659275}"/>
          </ac:spMkLst>
        </pc:spChg>
        <pc:spChg chg="mod">
          <ac:chgData name="Genaro Troiano" userId="f71c3b0e-ed33-4c9f-9f1b-24896d284439" providerId="ADAL" clId="{03346C4B-EDB1-46E9-AAAA-7187216C04DB}" dt="2021-06-20T14:44:25.049" v="33134"/>
          <ac:spMkLst>
            <pc:docMk/>
            <pc:sldMk cId="578496897" sldId="3344"/>
            <ac:spMk id="95" creationId="{D59E543E-E905-4F19-8973-987E39347A0A}"/>
          </ac:spMkLst>
        </pc:spChg>
        <pc:spChg chg="mod">
          <ac:chgData name="Genaro Troiano" userId="f71c3b0e-ed33-4c9f-9f1b-24896d284439" providerId="ADAL" clId="{03346C4B-EDB1-46E9-AAAA-7187216C04DB}" dt="2021-06-20T14:44:25.049" v="33134"/>
          <ac:spMkLst>
            <pc:docMk/>
            <pc:sldMk cId="578496897" sldId="3344"/>
            <ac:spMk id="96" creationId="{7E02ADA6-C60E-432E-A44D-9F33DC38CC4C}"/>
          </ac:spMkLst>
        </pc:spChg>
        <pc:spChg chg="mod">
          <ac:chgData name="Genaro Troiano" userId="f71c3b0e-ed33-4c9f-9f1b-24896d284439" providerId="ADAL" clId="{03346C4B-EDB1-46E9-AAAA-7187216C04DB}" dt="2021-06-20T14:44:28.265" v="33136"/>
          <ac:spMkLst>
            <pc:docMk/>
            <pc:sldMk cId="578496897" sldId="3344"/>
            <ac:spMk id="98" creationId="{630EDA1D-757E-4B64-8EB1-5B4C5D603AC9}"/>
          </ac:spMkLst>
        </pc:spChg>
        <pc:spChg chg="mod">
          <ac:chgData name="Genaro Troiano" userId="f71c3b0e-ed33-4c9f-9f1b-24896d284439" providerId="ADAL" clId="{03346C4B-EDB1-46E9-AAAA-7187216C04DB}" dt="2021-06-20T14:44:28.265" v="33136"/>
          <ac:spMkLst>
            <pc:docMk/>
            <pc:sldMk cId="578496897" sldId="3344"/>
            <ac:spMk id="99" creationId="{02F4C957-79DD-4C04-9C27-000647B12221}"/>
          </ac:spMkLst>
        </pc:spChg>
        <pc:spChg chg="mod topLvl">
          <ac:chgData name="Genaro Troiano" userId="f71c3b0e-ed33-4c9f-9f1b-24896d284439" providerId="ADAL" clId="{03346C4B-EDB1-46E9-AAAA-7187216C04DB}" dt="2021-06-20T14:51:04.276" v="33348" actId="164"/>
          <ac:spMkLst>
            <pc:docMk/>
            <pc:sldMk cId="578496897" sldId="3344"/>
            <ac:spMk id="102" creationId="{6A3815F0-8888-4DDB-9DE0-62D73653F96C}"/>
          </ac:spMkLst>
        </pc:spChg>
        <pc:spChg chg="mod">
          <ac:chgData name="Genaro Troiano" userId="f71c3b0e-ed33-4c9f-9f1b-24896d284439" providerId="ADAL" clId="{03346C4B-EDB1-46E9-AAAA-7187216C04DB}" dt="2021-06-20T14:50:38.444" v="33337" actId="165"/>
          <ac:spMkLst>
            <pc:docMk/>
            <pc:sldMk cId="578496897" sldId="3344"/>
            <ac:spMk id="104" creationId="{B351E5FA-79D4-4AE9-9C00-224D73D68D1B}"/>
          </ac:spMkLst>
        </pc:spChg>
        <pc:spChg chg="mod">
          <ac:chgData name="Genaro Troiano" userId="f71c3b0e-ed33-4c9f-9f1b-24896d284439" providerId="ADAL" clId="{03346C4B-EDB1-46E9-AAAA-7187216C04DB}" dt="2021-06-20T14:50:38.444" v="33337" actId="165"/>
          <ac:spMkLst>
            <pc:docMk/>
            <pc:sldMk cId="578496897" sldId="3344"/>
            <ac:spMk id="105" creationId="{24F5268B-7722-4314-BE44-EE711EAB2487}"/>
          </ac:spMkLst>
        </pc:spChg>
        <pc:spChg chg="mod">
          <ac:chgData name="Genaro Troiano" userId="f71c3b0e-ed33-4c9f-9f1b-24896d284439" providerId="ADAL" clId="{03346C4B-EDB1-46E9-AAAA-7187216C04DB}" dt="2021-06-20T14:50:38.444" v="33337" actId="165"/>
          <ac:spMkLst>
            <pc:docMk/>
            <pc:sldMk cId="578496897" sldId="3344"/>
            <ac:spMk id="106" creationId="{4F42E678-094A-4853-9218-ACC767568868}"/>
          </ac:spMkLst>
        </pc:spChg>
        <pc:grpChg chg="add del mod">
          <ac:chgData name="Genaro Troiano" userId="f71c3b0e-ed33-4c9f-9f1b-24896d284439" providerId="ADAL" clId="{03346C4B-EDB1-46E9-AAAA-7187216C04DB}" dt="2021-06-17T20:58:23.124" v="32195" actId="478"/>
          <ac:grpSpMkLst>
            <pc:docMk/>
            <pc:sldMk cId="578496897" sldId="3344"/>
            <ac:grpSpMk id="8" creationId="{63BDB8C3-4517-4694-9038-D437AEDA343D}"/>
          </ac:grpSpMkLst>
        </pc:grpChg>
        <pc:grpChg chg="add del mod">
          <ac:chgData name="Genaro Troiano" userId="f71c3b0e-ed33-4c9f-9f1b-24896d284439" providerId="ADAL" clId="{03346C4B-EDB1-46E9-AAAA-7187216C04DB}" dt="2021-06-20T14:42:56.697" v="33126" actId="478"/>
          <ac:grpSpMkLst>
            <pc:docMk/>
            <pc:sldMk cId="578496897" sldId="3344"/>
            <ac:grpSpMk id="9" creationId="{1F4A8F77-FB3F-4E90-9678-5DB2436C778C}"/>
          </ac:grpSpMkLst>
        </pc:grpChg>
        <pc:grpChg chg="mod">
          <ac:chgData name="Genaro Troiano" userId="f71c3b0e-ed33-4c9f-9f1b-24896d284439" providerId="ADAL" clId="{03346C4B-EDB1-46E9-AAAA-7187216C04DB}" dt="2021-06-16T18:59:39.996" v="28371"/>
          <ac:grpSpMkLst>
            <pc:docMk/>
            <pc:sldMk cId="578496897" sldId="3344"/>
            <ac:grpSpMk id="9" creationId="{7384C31A-51D0-4D23-8EAB-3B1290196DF2}"/>
          </ac:grpSpMkLst>
        </pc:grpChg>
        <pc:grpChg chg="add del mod">
          <ac:chgData name="Genaro Troiano" userId="f71c3b0e-ed33-4c9f-9f1b-24896d284439" providerId="ADAL" clId="{03346C4B-EDB1-46E9-AAAA-7187216C04DB}" dt="2021-06-17T20:58:23.124" v="32195" actId="478"/>
          <ac:grpSpMkLst>
            <pc:docMk/>
            <pc:sldMk cId="578496897" sldId="3344"/>
            <ac:grpSpMk id="15" creationId="{4E02F875-1C31-4DF6-8032-14AC196C0E55}"/>
          </ac:grpSpMkLst>
        </pc:grpChg>
        <pc:grpChg chg="add del mod">
          <ac:chgData name="Genaro Troiano" userId="f71c3b0e-ed33-4c9f-9f1b-24896d284439" providerId="ADAL" clId="{03346C4B-EDB1-46E9-AAAA-7187216C04DB}" dt="2021-06-20T13:55:05.557" v="32219" actId="478"/>
          <ac:grpSpMkLst>
            <pc:docMk/>
            <pc:sldMk cId="578496897" sldId="3344"/>
            <ac:grpSpMk id="16" creationId="{2F3C3BBC-BA9D-45B3-A38E-FFB7C3D284EC}"/>
          </ac:grpSpMkLst>
        </pc:grpChg>
        <pc:grpChg chg="mod">
          <ac:chgData name="Genaro Troiano" userId="f71c3b0e-ed33-4c9f-9f1b-24896d284439" providerId="ADAL" clId="{03346C4B-EDB1-46E9-AAAA-7187216C04DB}" dt="2021-06-16T19:01:50.453" v="28410"/>
          <ac:grpSpMkLst>
            <pc:docMk/>
            <pc:sldMk cId="578496897" sldId="3344"/>
            <ac:grpSpMk id="16" creationId="{FDE3E62A-A240-40A8-9DC1-A6CED42195C3}"/>
          </ac:grpSpMkLst>
        </pc:grpChg>
        <pc:grpChg chg="add mod">
          <ac:chgData name="Genaro Troiano" userId="f71c3b0e-ed33-4c9f-9f1b-24896d284439" providerId="ADAL" clId="{03346C4B-EDB1-46E9-AAAA-7187216C04DB}" dt="2021-06-20T14:54:12.027" v="33633" actId="1035"/>
          <ac:grpSpMkLst>
            <pc:docMk/>
            <pc:sldMk cId="578496897" sldId="3344"/>
            <ac:grpSpMk id="50" creationId="{8C0030CE-C148-4F69-8FEE-0FB02F76D009}"/>
          </ac:grpSpMkLst>
        </pc:grpChg>
        <pc:grpChg chg="add mod">
          <ac:chgData name="Genaro Troiano" userId="f71c3b0e-ed33-4c9f-9f1b-24896d284439" providerId="ADAL" clId="{03346C4B-EDB1-46E9-AAAA-7187216C04DB}" dt="2021-06-20T14:54:12.027" v="33633" actId="1035"/>
          <ac:grpSpMkLst>
            <pc:docMk/>
            <pc:sldMk cId="578496897" sldId="3344"/>
            <ac:grpSpMk id="51" creationId="{3357C548-ABA1-4A8F-B21B-5242B2C50F61}"/>
          </ac:grpSpMkLst>
        </pc:grpChg>
        <pc:grpChg chg="add del mod">
          <ac:chgData name="Genaro Troiano" userId="f71c3b0e-ed33-4c9f-9f1b-24896d284439" providerId="ADAL" clId="{03346C4B-EDB1-46E9-AAAA-7187216C04DB}" dt="2021-06-20T14:24:38.258" v="32709" actId="165"/>
          <ac:grpSpMkLst>
            <pc:docMk/>
            <pc:sldMk cId="578496897" sldId="3344"/>
            <ac:grpSpMk id="69" creationId="{52A72C77-27B2-473D-834E-DF01187BB406}"/>
          </ac:grpSpMkLst>
        </pc:grpChg>
        <pc:grpChg chg="add mod ord">
          <ac:chgData name="Genaro Troiano" userId="f71c3b0e-ed33-4c9f-9f1b-24896d284439" providerId="ADAL" clId="{03346C4B-EDB1-46E9-AAAA-7187216C04DB}" dt="2021-06-20T14:33:23.052" v="32917" actId="164"/>
          <ac:grpSpMkLst>
            <pc:docMk/>
            <pc:sldMk cId="578496897" sldId="3344"/>
            <ac:grpSpMk id="77" creationId="{E4F14413-757F-4966-8756-367726F13010}"/>
          </ac:grpSpMkLst>
        </pc:grpChg>
        <pc:grpChg chg="add mod">
          <ac:chgData name="Genaro Troiano" userId="f71c3b0e-ed33-4c9f-9f1b-24896d284439" providerId="ADAL" clId="{03346C4B-EDB1-46E9-AAAA-7187216C04DB}" dt="2021-06-20T14:54:12.027" v="33633" actId="1035"/>
          <ac:grpSpMkLst>
            <pc:docMk/>
            <pc:sldMk cId="578496897" sldId="3344"/>
            <ac:grpSpMk id="84" creationId="{EBEE92F8-7FE6-46DB-B3C4-B087F1E42F44}"/>
          </ac:grpSpMkLst>
        </pc:grpChg>
        <pc:grpChg chg="add mod">
          <ac:chgData name="Genaro Troiano" userId="f71c3b0e-ed33-4c9f-9f1b-24896d284439" providerId="ADAL" clId="{03346C4B-EDB1-46E9-AAAA-7187216C04DB}" dt="2021-06-20T14:44:59.542" v="33139" actId="164"/>
          <ac:grpSpMkLst>
            <pc:docMk/>
            <pc:sldMk cId="578496897" sldId="3344"/>
            <ac:grpSpMk id="88" creationId="{CA1D7662-20DE-407A-AF04-BAB64263B8A5}"/>
          </ac:grpSpMkLst>
        </pc:grpChg>
        <pc:grpChg chg="add mod">
          <ac:chgData name="Genaro Troiano" userId="f71c3b0e-ed33-4c9f-9f1b-24896d284439" providerId="ADAL" clId="{03346C4B-EDB1-46E9-AAAA-7187216C04DB}" dt="2021-06-20T14:44:59.542" v="33139" actId="164"/>
          <ac:grpSpMkLst>
            <pc:docMk/>
            <pc:sldMk cId="578496897" sldId="3344"/>
            <ac:grpSpMk id="91" creationId="{21F06440-B9B5-4B2A-825C-DF317CD4931E}"/>
          </ac:grpSpMkLst>
        </pc:grpChg>
        <pc:grpChg chg="add mod">
          <ac:chgData name="Genaro Troiano" userId="f71c3b0e-ed33-4c9f-9f1b-24896d284439" providerId="ADAL" clId="{03346C4B-EDB1-46E9-AAAA-7187216C04DB}" dt="2021-06-20T14:44:59.542" v="33139" actId="164"/>
          <ac:grpSpMkLst>
            <pc:docMk/>
            <pc:sldMk cId="578496897" sldId="3344"/>
            <ac:grpSpMk id="94" creationId="{A51404EA-25A0-4BF2-967A-2580EC3C6E69}"/>
          </ac:grpSpMkLst>
        </pc:grpChg>
        <pc:grpChg chg="add mod">
          <ac:chgData name="Genaro Troiano" userId="f71c3b0e-ed33-4c9f-9f1b-24896d284439" providerId="ADAL" clId="{03346C4B-EDB1-46E9-AAAA-7187216C04DB}" dt="2021-06-20T14:44:59.542" v="33139" actId="164"/>
          <ac:grpSpMkLst>
            <pc:docMk/>
            <pc:sldMk cId="578496897" sldId="3344"/>
            <ac:grpSpMk id="97" creationId="{D6B144D2-754F-4595-946E-9AC6B6A175FF}"/>
          </ac:grpSpMkLst>
        </pc:grpChg>
        <pc:grpChg chg="add mod">
          <ac:chgData name="Genaro Troiano" userId="f71c3b0e-ed33-4c9f-9f1b-24896d284439" providerId="ADAL" clId="{03346C4B-EDB1-46E9-AAAA-7187216C04DB}" dt="2021-06-20T14:54:12.027" v="33633" actId="1035"/>
          <ac:grpSpMkLst>
            <pc:docMk/>
            <pc:sldMk cId="578496897" sldId="3344"/>
            <ac:grpSpMk id="100" creationId="{A9F84B78-3F13-4112-B554-6D0858FDE4D0}"/>
          </ac:grpSpMkLst>
        </pc:grpChg>
        <pc:grpChg chg="add del mod">
          <ac:chgData name="Genaro Troiano" userId="f71c3b0e-ed33-4c9f-9f1b-24896d284439" providerId="ADAL" clId="{03346C4B-EDB1-46E9-AAAA-7187216C04DB}" dt="2021-06-20T14:50:38.444" v="33337" actId="165"/>
          <ac:grpSpMkLst>
            <pc:docMk/>
            <pc:sldMk cId="578496897" sldId="3344"/>
            <ac:grpSpMk id="101" creationId="{A638FDED-511E-45AD-95A4-81366005ED31}"/>
          </ac:grpSpMkLst>
        </pc:grpChg>
        <pc:grpChg chg="mod topLvl">
          <ac:chgData name="Genaro Troiano" userId="f71c3b0e-ed33-4c9f-9f1b-24896d284439" providerId="ADAL" clId="{03346C4B-EDB1-46E9-AAAA-7187216C04DB}" dt="2021-06-20T14:51:04.276" v="33348" actId="164"/>
          <ac:grpSpMkLst>
            <pc:docMk/>
            <pc:sldMk cId="578496897" sldId="3344"/>
            <ac:grpSpMk id="103" creationId="{2925E91D-D74F-4DEB-9AE5-73EE9875E04D}"/>
          </ac:grpSpMkLst>
        </pc:grpChg>
        <pc:grpChg chg="add mod">
          <ac:chgData name="Genaro Troiano" userId="f71c3b0e-ed33-4c9f-9f1b-24896d284439" providerId="ADAL" clId="{03346C4B-EDB1-46E9-AAAA-7187216C04DB}" dt="2021-06-20T14:54:12.027" v="33633" actId="1035"/>
          <ac:grpSpMkLst>
            <pc:docMk/>
            <pc:sldMk cId="578496897" sldId="3344"/>
            <ac:grpSpMk id="111" creationId="{EDA067DE-74C5-4DF1-A0F6-03FF5B6AD14F}"/>
          </ac:grpSpMkLst>
        </pc:grpChg>
        <pc:graphicFrameChg chg="add mod modGraphic">
          <ac:chgData name="Genaro Troiano" userId="f71c3b0e-ed33-4c9f-9f1b-24896d284439" providerId="ADAL" clId="{03346C4B-EDB1-46E9-AAAA-7187216C04DB}" dt="2021-06-20T14:54:12.027" v="33633" actId="1035"/>
          <ac:graphicFrameMkLst>
            <pc:docMk/>
            <pc:sldMk cId="578496897" sldId="3344"/>
            <ac:graphicFrameMk id="27" creationId="{8451C473-6585-4136-9A2A-23A30DA394AB}"/>
          </ac:graphicFrameMkLst>
        </pc:graphicFrameChg>
        <pc:graphicFrameChg chg="add mod modGraphic">
          <ac:chgData name="Genaro Troiano" userId="f71c3b0e-ed33-4c9f-9f1b-24896d284439" providerId="ADAL" clId="{03346C4B-EDB1-46E9-AAAA-7187216C04DB}" dt="2021-06-20T14:54:12.027" v="33633" actId="1035"/>
          <ac:graphicFrameMkLst>
            <pc:docMk/>
            <pc:sldMk cId="578496897" sldId="3344"/>
            <ac:graphicFrameMk id="29" creationId="{BA7A9879-3F72-42A0-A0A2-6241D3CE7B21}"/>
          </ac:graphicFrameMkLst>
        </pc:graphicFrameChg>
        <pc:graphicFrameChg chg="add mod modGraphic">
          <ac:chgData name="Genaro Troiano" userId="f71c3b0e-ed33-4c9f-9f1b-24896d284439" providerId="ADAL" clId="{03346C4B-EDB1-46E9-AAAA-7187216C04DB}" dt="2021-06-20T14:54:12.027" v="33633" actId="1035"/>
          <ac:graphicFrameMkLst>
            <pc:docMk/>
            <pc:sldMk cId="578496897" sldId="3344"/>
            <ac:graphicFrameMk id="34" creationId="{652C8D00-123F-4DD1-94CE-675B115E6459}"/>
          </ac:graphicFrameMkLst>
        </pc:graphicFrameChg>
        <pc:graphicFrameChg chg="add del mod modGraphic">
          <ac:chgData name="Genaro Troiano" userId="f71c3b0e-ed33-4c9f-9f1b-24896d284439" providerId="ADAL" clId="{03346C4B-EDB1-46E9-AAAA-7187216C04DB}" dt="2021-06-20T14:54:12.027" v="33633" actId="1035"/>
          <ac:graphicFrameMkLst>
            <pc:docMk/>
            <pc:sldMk cId="578496897" sldId="3344"/>
            <ac:graphicFrameMk id="35" creationId="{53F50584-1261-4827-9D02-7BE6F57078C6}"/>
          </ac:graphicFrameMkLst>
        </pc:graphicFrameChg>
        <pc:graphicFrameChg chg="add mod modGraphic">
          <ac:chgData name="Genaro Troiano" userId="f71c3b0e-ed33-4c9f-9f1b-24896d284439" providerId="ADAL" clId="{03346C4B-EDB1-46E9-AAAA-7187216C04DB}" dt="2021-06-20T14:54:12.027" v="33633" actId="1035"/>
          <ac:graphicFrameMkLst>
            <pc:docMk/>
            <pc:sldMk cId="578496897" sldId="3344"/>
            <ac:graphicFrameMk id="57" creationId="{9700848E-F8C0-4DD7-BE18-89845FAF7A2E}"/>
          </ac:graphicFrameMkLst>
        </pc:graphicFrameChg>
        <pc:graphicFrameChg chg="del mod modGraphic">
          <ac:chgData name="Genaro Troiano" userId="f71c3b0e-ed33-4c9f-9f1b-24896d284439" providerId="ADAL" clId="{03346C4B-EDB1-46E9-AAAA-7187216C04DB}" dt="2021-06-17T20:58:23.124" v="32195" actId="478"/>
          <ac:graphicFrameMkLst>
            <pc:docMk/>
            <pc:sldMk cId="578496897" sldId="3344"/>
            <ac:graphicFrameMk id="62" creationId="{CED7E179-D926-41C9-9504-4C3DA8C5FB62}"/>
          </ac:graphicFrameMkLst>
        </pc:graphicFrameChg>
        <pc:graphicFrameChg chg="add mod modGraphic">
          <ac:chgData name="Genaro Troiano" userId="f71c3b0e-ed33-4c9f-9f1b-24896d284439" providerId="ADAL" clId="{03346C4B-EDB1-46E9-AAAA-7187216C04DB}" dt="2021-06-20T14:54:12.027" v="33633" actId="1035"/>
          <ac:graphicFrameMkLst>
            <pc:docMk/>
            <pc:sldMk cId="578496897" sldId="3344"/>
            <ac:graphicFrameMk id="82" creationId="{F119FFE3-A93A-4C02-8AE9-4F8E0140C92A}"/>
          </ac:graphicFrameMkLst>
        </pc:graphicFrameChg>
        <pc:graphicFrameChg chg="add mod modGraphic">
          <ac:chgData name="Genaro Troiano" userId="f71c3b0e-ed33-4c9f-9f1b-24896d284439" providerId="ADAL" clId="{03346C4B-EDB1-46E9-AAAA-7187216C04DB}" dt="2021-06-20T14:54:12.027" v="33633" actId="1035"/>
          <ac:graphicFrameMkLst>
            <pc:docMk/>
            <pc:sldMk cId="578496897" sldId="3344"/>
            <ac:graphicFrameMk id="114" creationId="{BD480B0F-46B2-45F9-BF14-5F05F7EA5F2E}"/>
          </ac:graphicFrameMkLst>
        </pc:graphicFrameChg>
        <pc:picChg chg="add del mod ord">
          <ac:chgData name="Genaro Troiano" userId="f71c3b0e-ed33-4c9f-9f1b-24896d284439" providerId="ADAL" clId="{03346C4B-EDB1-46E9-AAAA-7187216C04DB}" dt="2021-06-20T13:58:35.167" v="32249" actId="478"/>
          <ac:picMkLst>
            <pc:docMk/>
            <pc:sldMk cId="578496897" sldId="3344"/>
            <ac:picMk id="4" creationId="{EDEFD934-2B33-450C-BEF2-980F8F33F5CA}"/>
          </ac:picMkLst>
        </pc:picChg>
        <pc:picChg chg="del">
          <ac:chgData name="Genaro Troiano" userId="f71c3b0e-ed33-4c9f-9f1b-24896d284439" providerId="ADAL" clId="{03346C4B-EDB1-46E9-AAAA-7187216C04DB}" dt="2021-06-16T19:18:07.772" v="28551" actId="478"/>
          <ac:picMkLst>
            <pc:docMk/>
            <pc:sldMk cId="578496897" sldId="3344"/>
            <ac:picMk id="5" creationId="{2875321C-39C2-42B9-9DB5-08AF250294DC}"/>
          </ac:picMkLst>
        </pc:picChg>
        <pc:picChg chg="add del mod">
          <ac:chgData name="Genaro Troiano" userId="f71c3b0e-ed33-4c9f-9f1b-24896d284439" providerId="ADAL" clId="{03346C4B-EDB1-46E9-AAAA-7187216C04DB}" dt="2021-06-20T13:53:17.821" v="32201" actId="478"/>
          <ac:picMkLst>
            <pc:docMk/>
            <pc:sldMk cId="578496897" sldId="3344"/>
            <ac:picMk id="8" creationId="{0E78F1EF-B7E3-46DD-819D-72971B4B6BFE}"/>
          </ac:picMkLst>
        </pc:picChg>
        <pc:picChg chg="mod">
          <ac:chgData name="Genaro Troiano" userId="f71c3b0e-ed33-4c9f-9f1b-24896d284439" providerId="ADAL" clId="{03346C4B-EDB1-46E9-AAAA-7187216C04DB}" dt="2021-06-20T13:54:07.245" v="32202"/>
          <ac:picMkLst>
            <pc:docMk/>
            <pc:sldMk cId="578496897" sldId="3344"/>
            <ac:picMk id="17" creationId="{EF805224-CBE5-4B98-AEB5-82B2A185F8BC}"/>
          </ac:picMkLst>
        </pc:picChg>
        <pc:picChg chg="add del mod">
          <ac:chgData name="Genaro Troiano" userId="f71c3b0e-ed33-4c9f-9f1b-24896d284439" providerId="ADAL" clId="{03346C4B-EDB1-46E9-AAAA-7187216C04DB}" dt="2021-06-20T14:54:30.473" v="33646" actId="478"/>
          <ac:picMkLst>
            <pc:docMk/>
            <pc:sldMk cId="578496897" sldId="3344"/>
            <ac:picMk id="23" creationId="{8430EF8D-65FF-4309-9A9B-676CBA9FB298}"/>
          </ac:picMkLst>
        </pc:picChg>
        <pc:picChg chg="add mod">
          <ac:chgData name="Genaro Troiano" userId="f71c3b0e-ed33-4c9f-9f1b-24896d284439" providerId="ADAL" clId="{03346C4B-EDB1-46E9-AAAA-7187216C04DB}" dt="2021-06-20T14:54:12.027" v="33633" actId="1035"/>
          <ac:picMkLst>
            <pc:docMk/>
            <pc:sldMk cId="578496897" sldId="3344"/>
            <ac:picMk id="24" creationId="{43EFB6C1-B30D-4419-9FB8-1592D9EC3E88}"/>
          </ac:picMkLst>
        </pc:picChg>
        <pc:picChg chg="add mod">
          <ac:chgData name="Genaro Troiano" userId="f71c3b0e-ed33-4c9f-9f1b-24896d284439" providerId="ADAL" clId="{03346C4B-EDB1-46E9-AAAA-7187216C04DB}" dt="2021-06-20T14:54:12.027" v="33633" actId="1035"/>
          <ac:picMkLst>
            <pc:docMk/>
            <pc:sldMk cId="578496897" sldId="3344"/>
            <ac:picMk id="26" creationId="{AE720006-B484-497F-AF92-730391A4DF6B}"/>
          </ac:picMkLst>
        </pc:picChg>
        <pc:picChg chg="add mod">
          <ac:chgData name="Genaro Troiano" userId="f71c3b0e-ed33-4c9f-9f1b-24896d284439" providerId="ADAL" clId="{03346C4B-EDB1-46E9-AAAA-7187216C04DB}" dt="2021-06-20T14:07:09.201" v="32447" actId="164"/>
          <ac:picMkLst>
            <pc:docMk/>
            <pc:sldMk cId="578496897" sldId="3344"/>
            <ac:picMk id="28" creationId="{259CF59E-8E25-4CA6-A8A7-4362C47F581F}"/>
          </ac:picMkLst>
        </pc:picChg>
        <pc:picChg chg="add mod">
          <ac:chgData name="Genaro Troiano" userId="f71c3b0e-ed33-4c9f-9f1b-24896d284439" providerId="ADAL" clId="{03346C4B-EDB1-46E9-AAAA-7187216C04DB}" dt="2021-06-20T14:54:12.027" v="33633" actId="1035"/>
          <ac:picMkLst>
            <pc:docMk/>
            <pc:sldMk cId="578496897" sldId="3344"/>
            <ac:picMk id="36" creationId="{D518083C-1BF5-467A-99FE-E69BA5D4C0C8}"/>
          </ac:picMkLst>
        </pc:picChg>
        <pc:picChg chg="add mod">
          <ac:chgData name="Genaro Troiano" userId="f71c3b0e-ed33-4c9f-9f1b-24896d284439" providerId="ADAL" clId="{03346C4B-EDB1-46E9-AAAA-7187216C04DB}" dt="2021-06-20T14:54:12.027" v="33633" actId="1035"/>
          <ac:picMkLst>
            <pc:docMk/>
            <pc:sldMk cId="578496897" sldId="3344"/>
            <ac:picMk id="37" creationId="{E3EE5AF2-23F1-4E9D-89BC-904E6A0EC264}"/>
          </ac:picMkLst>
        </pc:picChg>
        <pc:picChg chg="add del mod">
          <ac:chgData name="Genaro Troiano" userId="f71c3b0e-ed33-4c9f-9f1b-24896d284439" providerId="ADAL" clId="{03346C4B-EDB1-46E9-AAAA-7187216C04DB}" dt="2021-06-20T13:55:42.124" v="32227" actId="478"/>
          <ac:picMkLst>
            <pc:docMk/>
            <pc:sldMk cId="578496897" sldId="3344"/>
            <ac:picMk id="39" creationId="{A5199990-3E31-4B2E-82AB-DDBDE093E747}"/>
          </ac:picMkLst>
        </pc:picChg>
        <pc:picChg chg="add mod">
          <ac:chgData name="Genaro Troiano" userId="f71c3b0e-ed33-4c9f-9f1b-24896d284439" providerId="ADAL" clId="{03346C4B-EDB1-46E9-AAAA-7187216C04DB}" dt="2021-06-20T14:54:12.027" v="33633" actId="1035"/>
          <ac:picMkLst>
            <pc:docMk/>
            <pc:sldMk cId="578496897" sldId="3344"/>
            <ac:picMk id="40" creationId="{1CEE0A6D-447C-4D00-B45F-E778CE012061}"/>
          </ac:picMkLst>
        </pc:picChg>
        <pc:picChg chg="add del mod">
          <ac:chgData name="Genaro Troiano" userId="f71c3b0e-ed33-4c9f-9f1b-24896d284439" providerId="ADAL" clId="{03346C4B-EDB1-46E9-AAAA-7187216C04DB}" dt="2021-06-20T14:54:30.473" v="33646" actId="478"/>
          <ac:picMkLst>
            <pc:docMk/>
            <pc:sldMk cId="578496897" sldId="3344"/>
            <ac:picMk id="44" creationId="{05635C9E-DDB4-43AB-BFBD-99BE09D1EF14}"/>
          </ac:picMkLst>
        </pc:picChg>
        <pc:picChg chg="add del mod">
          <ac:chgData name="Genaro Troiano" userId="f71c3b0e-ed33-4c9f-9f1b-24896d284439" providerId="ADAL" clId="{03346C4B-EDB1-46E9-AAAA-7187216C04DB}" dt="2021-06-20T13:58:01.908" v="32242" actId="478"/>
          <ac:picMkLst>
            <pc:docMk/>
            <pc:sldMk cId="578496897" sldId="3344"/>
            <ac:picMk id="49" creationId="{E0C4CE35-05B5-4C24-8A38-67C20E68C7EB}"/>
          </ac:picMkLst>
        </pc:picChg>
        <pc:picChg chg="add mod">
          <ac:chgData name="Genaro Troiano" userId="f71c3b0e-ed33-4c9f-9f1b-24896d284439" providerId="ADAL" clId="{03346C4B-EDB1-46E9-AAAA-7187216C04DB}" dt="2021-06-20T14:01:13.781" v="32294" actId="164"/>
          <ac:picMkLst>
            <pc:docMk/>
            <pc:sldMk cId="578496897" sldId="3344"/>
            <ac:picMk id="52" creationId="{67D2A0B7-567C-4EB7-A36D-E57DC0EF6FF7}"/>
          </ac:picMkLst>
        </pc:picChg>
        <pc:picChg chg="add mod">
          <ac:chgData name="Genaro Troiano" userId="f71c3b0e-ed33-4c9f-9f1b-24896d284439" providerId="ADAL" clId="{03346C4B-EDB1-46E9-AAAA-7187216C04DB}" dt="2021-06-20T14:54:12.027" v="33633" actId="1035"/>
          <ac:picMkLst>
            <pc:docMk/>
            <pc:sldMk cId="578496897" sldId="3344"/>
            <ac:picMk id="56" creationId="{66CBD689-1912-4A6F-A26E-EA8DF042C261}"/>
          </ac:picMkLst>
        </pc:picChg>
        <pc:picChg chg="add mod">
          <ac:chgData name="Genaro Troiano" userId="f71c3b0e-ed33-4c9f-9f1b-24896d284439" providerId="ADAL" clId="{03346C4B-EDB1-46E9-AAAA-7187216C04DB}" dt="2021-06-20T14:54:12.027" v="33633" actId="1035"/>
          <ac:picMkLst>
            <pc:docMk/>
            <pc:sldMk cId="578496897" sldId="3344"/>
            <ac:picMk id="60" creationId="{238434B2-F008-48E6-95F1-DAF09D67C6C1}"/>
          </ac:picMkLst>
        </pc:picChg>
        <pc:picChg chg="add mod">
          <ac:chgData name="Genaro Troiano" userId="f71c3b0e-ed33-4c9f-9f1b-24896d284439" providerId="ADAL" clId="{03346C4B-EDB1-46E9-AAAA-7187216C04DB}" dt="2021-06-20T14:54:12.027" v="33633" actId="1035"/>
          <ac:picMkLst>
            <pc:docMk/>
            <pc:sldMk cId="578496897" sldId="3344"/>
            <ac:picMk id="62" creationId="{60551FB4-DD5A-46E7-8FF2-1D99D49E8C3A}"/>
          </ac:picMkLst>
        </pc:picChg>
        <pc:picChg chg="add mod">
          <ac:chgData name="Genaro Troiano" userId="f71c3b0e-ed33-4c9f-9f1b-24896d284439" providerId="ADAL" clId="{03346C4B-EDB1-46E9-AAAA-7187216C04DB}" dt="2021-06-20T14:54:12.027" v="33633" actId="1035"/>
          <ac:picMkLst>
            <pc:docMk/>
            <pc:sldMk cId="578496897" sldId="3344"/>
            <ac:picMk id="86" creationId="{95D8E10A-3331-44F2-B491-C2BEAC28DA1D}"/>
          </ac:picMkLst>
        </pc:picChg>
        <pc:picChg chg="add mod">
          <ac:chgData name="Genaro Troiano" userId="f71c3b0e-ed33-4c9f-9f1b-24896d284439" providerId="ADAL" clId="{03346C4B-EDB1-46E9-AAAA-7187216C04DB}" dt="2021-06-20T14:51:04.276" v="33348" actId="164"/>
          <ac:picMkLst>
            <pc:docMk/>
            <pc:sldMk cId="578496897" sldId="3344"/>
            <ac:picMk id="108" creationId="{1CB0BB61-5F20-436A-8D41-2B000C841EB9}"/>
          </ac:picMkLst>
        </pc:picChg>
        <pc:picChg chg="add mod">
          <ac:chgData name="Genaro Troiano" userId="f71c3b0e-ed33-4c9f-9f1b-24896d284439" providerId="ADAL" clId="{03346C4B-EDB1-46E9-AAAA-7187216C04DB}" dt="2021-06-20T14:51:04.276" v="33348" actId="164"/>
          <ac:picMkLst>
            <pc:docMk/>
            <pc:sldMk cId="578496897" sldId="3344"/>
            <ac:picMk id="109" creationId="{318E3A29-024B-4BC4-863F-699ECF256227}"/>
          </ac:picMkLst>
        </pc:picChg>
        <pc:picChg chg="add mod">
          <ac:chgData name="Genaro Troiano" userId="f71c3b0e-ed33-4c9f-9f1b-24896d284439" providerId="ADAL" clId="{03346C4B-EDB1-46E9-AAAA-7187216C04DB}" dt="2021-06-20T14:51:04.276" v="33348" actId="164"/>
          <ac:picMkLst>
            <pc:docMk/>
            <pc:sldMk cId="578496897" sldId="3344"/>
            <ac:picMk id="110" creationId="{5CF126E3-6643-4BD0-AD89-F267D4E1677A}"/>
          </ac:picMkLst>
        </pc:picChg>
        <pc:picChg chg="add mod">
          <ac:chgData name="Genaro Troiano" userId="f71c3b0e-ed33-4c9f-9f1b-24896d284439" providerId="ADAL" clId="{03346C4B-EDB1-46E9-AAAA-7187216C04DB}" dt="2021-06-20T14:54:12.027" v="33633" actId="1035"/>
          <ac:picMkLst>
            <pc:docMk/>
            <pc:sldMk cId="578496897" sldId="3344"/>
            <ac:picMk id="115" creationId="{C3908CE4-6A01-4DF0-B8C8-6EA4E0A74E26}"/>
          </ac:picMkLst>
        </pc:picChg>
        <pc:cxnChg chg="mod">
          <ac:chgData name="Genaro Troiano" userId="f71c3b0e-ed33-4c9f-9f1b-24896d284439" providerId="ADAL" clId="{03346C4B-EDB1-46E9-AAAA-7187216C04DB}" dt="2021-06-17T20:58:23.124" v="32195" actId="478"/>
          <ac:cxnSpMkLst>
            <pc:docMk/>
            <pc:sldMk cId="578496897" sldId="3344"/>
            <ac:cxnSpMk id="12" creationId="{CB9CAF51-F119-42E2-81C9-6D1E0D8D42ED}"/>
          </ac:cxnSpMkLst>
        </pc:cxnChg>
        <pc:cxnChg chg="add mod">
          <ac:chgData name="Genaro Troiano" userId="f71c3b0e-ed33-4c9f-9f1b-24896d284439" providerId="ADAL" clId="{03346C4B-EDB1-46E9-AAAA-7187216C04DB}" dt="2021-06-20T14:54:12.027" v="33633" actId="1035"/>
          <ac:cxnSpMkLst>
            <pc:docMk/>
            <pc:sldMk cId="578496897" sldId="3344"/>
            <ac:cxnSpMk id="15" creationId="{0CD9D7FB-8F81-4A69-B318-468AF041962E}"/>
          </ac:cxnSpMkLst>
        </pc:cxnChg>
        <pc:cxnChg chg="mod">
          <ac:chgData name="Genaro Troiano" userId="f71c3b0e-ed33-4c9f-9f1b-24896d284439" providerId="ADAL" clId="{03346C4B-EDB1-46E9-AAAA-7187216C04DB}" dt="2021-06-17T20:58:23.124" v="32195" actId="478"/>
          <ac:cxnSpMkLst>
            <pc:docMk/>
            <pc:sldMk cId="578496897" sldId="3344"/>
            <ac:cxnSpMk id="19" creationId="{C6B3396C-F57D-4EB7-817B-AACF3F23E70A}"/>
          </ac:cxnSpMkLst>
        </pc:cxnChg>
        <pc:cxnChg chg="add mod">
          <ac:chgData name="Genaro Troiano" userId="f71c3b0e-ed33-4c9f-9f1b-24896d284439" providerId="ADAL" clId="{03346C4B-EDB1-46E9-AAAA-7187216C04DB}" dt="2021-06-20T14:54:12.027" v="33633" actId="1035"/>
          <ac:cxnSpMkLst>
            <pc:docMk/>
            <pc:sldMk cId="578496897" sldId="3344"/>
            <ac:cxnSpMk id="20" creationId="{E47B77F1-A33A-4AEE-B20D-03D6D0552FFB}"/>
          </ac:cxnSpMkLst>
        </pc:cxnChg>
        <pc:cxnChg chg="add del mod">
          <ac:chgData name="Genaro Troiano" userId="f71c3b0e-ed33-4c9f-9f1b-24896d284439" providerId="ADAL" clId="{03346C4B-EDB1-46E9-AAAA-7187216C04DB}" dt="2021-06-17T20:58:23.124" v="32195" actId="478"/>
          <ac:cxnSpMkLst>
            <pc:docMk/>
            <pc:sldMk cId="578496897" sldId="3344"/>
            <ac:cxnSpMk id="21" creationId="{182C7C1C-D399-4931-A26F-5C2E437B6C9F}"/>
          </ac:cxnSpMkLst>
        </pc:cxnChg>
        <pc:cxnChg chg="add del mod">
          <ac:chgData name="Genaro Troiano" userId="f71c3b0e-ed33-4c9f-9f1b-24896d284439" providerId="ADAL" clId="{03346C4B-EDB1-46E9-AAAA-7187216C04DB}" dt="2021-06-20T14:54:30.473" v="33646" actId="478"/>
          <ac:cxnSpMkLst>
            <pc:docMk/>
            <pc:sldMk cId="578496897" sldId="3344"/>
            <ac:cxnSpMk id="21" creationId="{37E7592A-FFCD-4FD4-BC3D-47855EC21FF5}"/>
          </ac:cxnSpMkLst>
        </pc:cxnChg>
        <pc:cxnChg chg="add mod">
          <ac:chgData name="Genaro Troiano" userId="f71c3b0e-ed33-4c9f-9f1b-24896d284439" providerId="ADAL" clId="{03346C4B-EDB1-46E9-AAAA-7187216C04DB}" dt="2021-06-20T14:54:12.027" v="33633" actId="1035"/>
          <ac:cxnSpMkLst>
            <pc:docMk/>
            <pc:sldMk cId="578496897" sldId="3344"/>
            <ac:cxnSpMk id="42" creationId="{1C2FCAC8-74A7-4BB8-BC77-CE42E8190421}"/>
          </ac:cxnSpMkLst>
        </pc:cxnChg>
        <pc:cxnChg chg="add mod">
          <ac:chgData name="Genaro Troiano" userId="f71c3b0e-ed33-4c9f-9f1b-24896d284439" providerId="ADAL" clId="{03346C4B-EDB1-46E9-AAAA-7187216C04DB}" dt="2021-06-20T14:54:12.027" v="33633" actId="1035"/>
          <ac:cxnSpMkLst>
            <pc:docMk/>
            <pc:sldMk cId="578496897" sldId="3344"/>
            <ac:cxnSpMk id="43" creationId="{42F07A62-AED3-432A-86B7-CA9762B3993B}"/>
          </ac:cxnSpMkLst>
        </pc:cxnChg>
        <pc:cxnChg chg="add del mod">
          <ac:chgData name="Genaro Troiano" userId="f71c3b0e-ed33-4c9f-9f1b-24896d284439" providerId="ADAL" clId="{03346C4B-EDB1-46E9-AAAA-7187216C04DB}" dt="2021-06-20T14:54:30.473" v="33646" actId="478"/>
          <ac:cxnSpMkLst>
            <pc:docMk/>
            <pc:sldMk cId="578496897" sldId="3344"/>
            <ac:cxnSpMk id="46" creationId="{2765AD02-F866-4897-8994-0A5B1BAD261C}"/>
          </ac:cxnSpMkLst>
        </pc:cxnChg>
        <pc:cxnChg chg="add del mod">
          <ac:chgData name="Genaro Troiano" userId="f71c3b0e-ed33-4c9f-9f1b-24896d284439" providerId="ADAL" clId="{03346C4B-EDB1-46E9-AAAA-7187216C04DB}" dt="2021-06-20T14:54:30.473" v="33646" actId="478"/>
          <ac:cxnSpMkLst>
            <pc:docMk/>
            <pc:sldMk cId="578496897" sldId="3344"/>
            <ac:cxnSpMk id="47" creationId="{981502EA-CD06-4CDC-9577-BE9BF742F3A7}"/>
          </ac:cxnSpMkLst>
        </pc:cxnChg>
        <pc:cxnChg chg="add del mod">
          <ac:chgData name="Genaro Troiano" userId="f71c3b0e-ed33-4c9f-9f1b-24896d284439" providerId="ADAL" clId="{03346C4B-EDB1-46E9-AAAA-7187216C04DB}" dt="2021-06-20T14:54:30.473" v="33646" actId="478"/>
          <ac:cxnSpMkLst>
            <pc:docMk/>
            <pc:sldMk cId="578496897" sldId="3344"/>
            <ac:cxnSpMk id="48" creationId="{F4F43F6A-84A1-4D26-9249-02B7A539DA69}"/>
          </ac:cxnSpMkLst>
        </pc:cxnChg>
        <pc:cxnChg chg="add mod">
          <ac:chgData name="Genaro Troiano" userId="f71c3b0e-ed33-4c9f-9f1b-24896d284439" providerId="ADAL" clId="{03346C4B-EDB1-46E9-AAAA-7187216C04DB}" dt="2021-06-20T14:54:12.027" v="33633" actId="1035"/>
          <ac:cxnSpMkLst>
            <pc:docMk/>
            <pc:sldMk cId="578496897" sldId="3344"/>
            <ac:cxnSpMk id="58" creationId="{7C9E66CB-2474-4661-A49D-B9C71D179E10}"/>
          </ac:cxnSpMkLst>
        </pc:cxnChg>
        <pc:cxnChg chg="add mod">
          <ac:chgData name="Genaro Troiano" userId="f71c3b0e-ed33-4c9f-9f1b-24896d284439" providerId="ADAL" clId="{03346C4B-EDB1-46E9-AAAA-7187216C04DB}" dt="2021-06-20T14:54:12.027" v="33633" actId="1035"/>
          <ac:cxnSpMkLst>
            <pc:docMk/>
            <pc:sldMk cId="578496897" sldId="3344"/>
            <ac:cxnSpMk id="65" creationId="{ED72EEE1-0E71-49AD-A134-4B53D34FE3CB}"/>
          </ac:cxnSpMkLst>
        </pc:cxnChg>
        <pc:cxnChg chg="add mod">
          <ac:chgData name="Genaro Troiano" userId="f71c3b0e-ed33-4c9f-9f1b-24896d284439" providerId="ADAL" clId="{03346C4B-EDB1-46E9-AAAA-7187216C04DB}" dt="2021-06-20T14:54:12.027" v="33633" actId="1035"/>
          <ac:cxnSpMkLst>
            <pc:docMk/>
            <pc:sldMk cId="578496897" sldId="3344"/>
            <ac:cxnSpMk id="68" creationId="{FD360526-484C-4FB9-910C-019B99F487AD}"/>
          </ac:cxnSpMkLst>
        </pc:cxnChg>
        <pc:cxnChg chg="add mod">
          <ac:chgData name="Genaro Troiano" userId="f71c3b0e-ed33-4c9f-9f1b-24896d284439" providerId="ADAL" clId="{03346C4B-EDB1-46E9-AAAA-7187216C04DB}" dt="2021-06-20T14:54:12.027" v="33633" actId="1035"/>
          <ac:cxnSpMkLst>
            <pc:docMk/>
            <pc:sldMk cId="578496897" sldId="3344"/>
            <ac:cxnSpMk id="78" creationId="{DD409188-7CC3-42B8-8D51-5CABC8E86ECB}"/>
          </ac:cxnSpMkLst>
        </pc:cxnChg>
        <pc:cxnChg chg="add mod">
          <ac:chgData name="Genaro Troiano" userId="f71c3b0e-ed33-4c9f-9f1b-24896d284439" providerId="ADAL" clId="{03346C4B-EDB1-46E9-AAAA-7187216C04DB}" dt="2021-06-20T14:54:12.027" v="33633" actId="1035"/>
          <ac:cxnSpMkLst>
            <pc:docMk/>
            <pc:sldMk cId="578496897" sldId="3344"/>
            <ac:cxnSpMk id="80" creationId="{21B5E2EE-FE64-485B-9206-0512FA6DE65F}"/>
          </ac:cxnSpMkLst>
        </pc:cxnChg>
        <pc:cxnChg chg="add mod">
          <ac:chgData name="Genaro Troiano" userId="f71c3b0e-ed33-4c9f-9f1b-24896d284439" providerId="ADAL" clId="{03346C4B-EDB1-46E9-AAAA-7187216C04DB}" dt="2021-06-20T14:54:12.027" v="33633" actId="1035"/>
          <ac:cxnSpMkLst>
            <pc:docMk/>
            <pc:sldMk cId="578496897" sldId="3344"/>
            <ac:cxnSpMk id="112" creationId="{ECD2394F-36D8-4029-BA46-87977CBAAE0C}"/>
          </ac:cxnSpMkLst>
        </pc:cxnChg>
      </pc:sldChg>
      <pc:sldChg chg="addSp delSp modSp add del mod">
        <pc:chgData name="Genaro Troiano" userId="f71c3b0e-ed33-4c9f-9f1b-24896d284439" providerId="ADAL" clId="{03346C4B-EDB1-46E9-AAAA-7187216C04DB}" dt="2021-07-02T12:28:50.241" v="42631" actId="47"/>
        <pc:sldMkLst>
          <pc:docMk/>
          <pc:sldMk cId="708544542" sldId="3345"/>
        </pc:sldMkLst>
        <pc:spChg chg="mod">
          <ac:chgData name="Genaro Troiano" userId="f71c3b0e-ed33-4c9f-9f1b-24896d284439" providerId="ADAL" clId="{03346C4B-EDB1-46E9-AAAA-7187216C04DB}" dt="2021-06-16T20:58:32.874" v="29758" actId="20577"/>
          <ac:spMkLst>
            <pc:docMk/>
            <pc:sldMk cId="708544542" sldId="3345"/>
            <ac:spMk id="27" creationId="{F37F1BF7-C31E-40E0-81DC-99C7A0ACCD0F}"/>
          </ac:spMkLst>
        </pc:spChg>
        <pc:spChg chg="mod">
          <ac:chgData name="Genaro Troiano" userId="f71c3b0e-ed33-4c9f-9f1b-24896d284439" providerId="ADAL" clId="{03346C4B-EDB1-46E9-AAAA-7187216C04DB}" dt="2021-06-16T20:58:11.168" v="29756" actId="20577"/>
          <ac:spMkLst>
            <pc:docMk/>
            <pc:sldMk cId="708544542" sldId="3345"/>
            <ac:spMk id="52" creationId="{55E6E6B3-96F5-4134-A7B1-9904BA165FA6}"/>
          </ac:spMkLst>
        </pc:spChg>
        <pc:spChg chg="mod">
          <ac:chgData name="Genaro Troiano" userId="f71c3b0e-ed33-4c9f-9f1b-24896d284439" providerId="ADAL" clId="{03346C4B-EDB1-46E9-AAAA-7187216C04DB}" dt="2021-06-16T18:28:01.935" v="27098" actId="6549"/>
          <ac:spMkLst>
            <pc:docMk/>
            <pc:sldMk cId="708544542" sldId="3345"/>
            <ac:spMk id="65" creationId="{18F97738-22A7-4EC8-A38D-A701329035E5}"/>
          </ac:spMkLst>
        </pc:spChg>
        <pc:picChg chg="del">
          <ac:chgData name="Genaro Troiano" userId="f71c3b0e-ed33-4c9f-9f1b-24896d284439" providerId="ADAL" clId="{03346C4B-EDB1-46E9-AAAA-7187216C04DB}" dt="2021-06-16T18:23:58.651" v="26878" actId="478"/>
          <ac:picMkLst>
            <pc:docMk/>
            <pc:sldMk cId="708544542" sldId="3345"/>
            <ac:picMk id="5" creationId="{31F44C1A-5E86-4951-81E7-46FE209BB648}"/>
          </ac:picMkLst>
        </pc:picChg>
        <pc:picChg chg="add mod">
          <ac:chgData name="Genaro Troiano" userId="f71c3b0e-ed33-4c9f-9f1b-24896d284439" providerId="ADAL" clId="{03346C4B-EDB1-46E9-AAAA-7187216C04DB}" dt="2021-06-16T18:28:07.344" v="27099" actId="1076"/>
          <ac:picMkLst>
            <pc:docMk/>
            <pc:sldMk cId="708544542" sldId="3345"/>
            <ac:picMk id="6" creationId="{743F77F2-6FF0-4637-B71D-CFD8005B286E}"/>
          </ac:picMkLst>
        </pc:picChg>
      </pc:sldChg>
      <pc:sldChg chg="addSp delSp modSp add del mod">
        <pc:chgData name="Genaro Troiano" userId="f71c3b0e-ed33-4c9f-9f1b-24896d284439" providerId="ADAL" clId="{03346C4B-EDB1-46E9-AAAA-7187216C04DB}" dt="2021-07-02T12:28:50.767" v="42632" actId="47"/>
        <pc:sldMkLst>
          <pc:docMk/>
          <pc:sldMk cId="2937066503" sldId="3346"/>
        </pc:sldMkLst>
        <pc:spChg chg="mod">
          <ac:chgData name="Genaro Troiano" userId="f71c3b0e-ed33-4c9f-9f1b-24896d284439" providerId="ADAL" clId="{03346C4B-EDB1-46E9-AAAA-7187216C04DB}" dt="2021-06-16T20:58:40.181" v="29760" actId="6549"/>
          <ac:spMkLst>
            <pc:docMk/>
            <pc:sldMk cId="2937066503" sldId="3346"/>
            <ac:spMk id="27" creationId="{F37F1BF7-C31E-40E0-81DC-99C7A0ACCD0F}"/>
          </ac:spMkLst>
        </pc:spChg>
        <pc:spChg chg="mod">
          <ac:chgData name="Genaro Troiano" userId="f71c3b0e-ed33-4c9f-9f1b-24896d284439" providerId="ADAL" clId="{03346C4B-EDB1-46E9-AAAA-7187216C04DB}" dt="2021-06-16T18:32:52.971" v="27470" actId="20577"/>
          <ac:spMkLst>
            <pc:docMk/>
            <pc:sldMk cId="2937066503" sldId="3346"/>
            <ac:spMk id="52" creationId="{55E6E6B3-96F5-4134-A7B1-9904BA165FA6}"/>
          </ac:spMkLst>
        </pc:spChg>
        <pc:spChg chg="mod">
          <ac:chgData name="Genaro Troiano" userId="f71c3b0e-ed33-4c9f-9f1b-24896d284439" providerId="ADAL" clId="{03346C4B-EDB1-46E9-AAAA-7187216C04DB}" dt="2021-06-16T18:29:02.537" v="27142" actId="6549"/>
          <ac:spMkLst>
            <pc:docMk/>
            <pc:sldMk cId="2937066503" sldId="3346"/>
            <ac:spMk id="65" creationId="{18F97738-22A7-4EC8-A38D-A701329035E5}"/>
          </ac:spMkLst>
        </pc:spChg>
        <pc:picChg chg="add mod">
          <ac:chgData name="Genaro Troiano" userId="f71c3b0e-ed33-4c9f-9f1b-24896d284439" providerId="ADAL" clId="{03346C4B-EDB1-46E9-AAAA-7187216C04DB}" dt="2021-06-16T18:28:56.654" v="27122" actId="1076"/>
          <ac:picMkLst>
            <pc:docMk/>
            <pc:sldMk cId="2937066503" sldId="3346"/>
            <ac:picMk id="5" creationId="{34BD8B54-4030-4408-89CB-DE066D3A6F65}"/>
          </ac:picMkLst>
        </pc:picChg>
        <pc:picChg chg="del">
          <ac:chgData name="Genaro Troiano" userId="f71c3b0e-ed33-4c9f-9f1b-24896d284439" providerId="ADAL" clId="{03346C4B-EDB1-46E9-AAAA-7187216C04DB}" dt="2021-06-16T18:27:29.105" v="27056" actId="478"/>
          <ac:picMkLst>
            <pc:docMk/>
            <pc:sldMk cId="2937066503" sldId="3346"/>
            <ac:picMk id="6" creationId="{743F77F2-6FF0-4637-B71D-CFD8005B286E}"/>
          </ac:picMkLst>
        </pc:picChg>
      </pc:sldChg>
      <pc:sldChg chg="addSp delSp modSp add del mod">
        <pc:chgData name="Genaro Troiano" userId="f71c3b0e-ed33-4c9f-9f1b-24896d284439" providerId="ADAL" clId="{03346C4B-EDB1-46E9-AAAA-7187216C04DB}" dt="2021-07-02T12:28:53.758" v="42638" actId="47"/>
        <pc:sldMkLst>
          <pc:docMk/>
          <pc:sldMk cId="1402756074" sldId="3347"/>
        </pc:sldMkLst>
        <pc:spChg chg="mod">
          <ac:chgData name="Genaro Troiano" userId="f71c3b0e-ed33-4c9f-9f1b-24896d284439" providerId="ADAL" clId="{03346C4B-EDB1-46E9-AAAA-7187216C04DB}" dt="2021-06-16T18:43:22.567" v="28014" actId="6549"/>
          <ac:spMkLst>
            <pc:docMk/>
            <pc:sldMk cId="1402756074" sldId="3347"/>
            <ac:spMk id="34" creationId="{D5475CDB-3243-4CA0-ABDF-E0E4477BE834}"/>
          </ac:spMkLst>
        </pc:spChg>
        <pc:spChg chg="mod">
          <ac:chgData name="Genaro Troiano" userId="f71c3b0e-ed33-4c9f-9f1b-24896d284439" providerId="ADAL" clId="{03346C4B-EDB1-46E9-AAAA-7187216C04DB}" dt="2021-06-16T18:44:18.623" v="28022" actId="14100"/>
          <ac:spMkLst>
            <pc:docMk/>
            <pc:sldMk cId="1402756074" sldId="3347"/>
            <ac:spMk id="36" creationId="{31BFF558-2251-4482-8CD6-EAA5FD9B0214}"/>
          </ac:spMkLst>
        </pc:spChg>
        <pc:spChg chg="del">
          <ac:chgData name="Genaro Troiano" userId="f71c3b0e-ed33-4c9f-9f1b-24896d284439" providerId="ADAL" clId="{03346C4B-EDB1-46E9-AAAA-7187216C04DB}" dt="2021-06-16T18:40:54.074" v="27651" actId="478"/>
          <ac:spMkLst>
            <pc:docMk/>
            <pc:sldMk cId="1402756074" sldId="3347"/>
            <ac:spMk id="38" creationId="{9EB3D055-3775-415B-8985-B224CD9E1C1D}"/>
          </ac:spMkLst>
        </pc:spChg>
        <pc:spChg chg="mod">
          <ac:chgData name="Genaro Troiano" userId="f71c3b0e-ed33-4c9f-9f1b-24896d284439" providerId="ADAL" clId="{03346C4B-EDB1-46E9-AAAA-7187216C04DB}" dt="2021-06-16T18:45:02.563" v="28058" actId="20577"/>
          <ac:spMkLst>
            <pc:docMk/>
            <pc:sldMk cId="1402756074" sldId="3347"/>
            <ac:spMk id="52" creationId="{55E6E6B3-96F5-4134-A7B1-9904BA165FA6}"/>
          </ac:spMkLst>
        </pc:spChg>
        <pc:picChg chg="del">
          <ac:chgData name="Genaro Troiano" userId="f71c3b0e-ed33-4c9f-9f1b-24896d284439" providerId="ADAL" clId="{03346C4B-EDB1-46E9-AAAA-7187216C04DB}" dt="2021-06-16T18:40:51.730" v="27650" actId="478"/>
          <ac:picMkLst>
            <pc:docMk/>
            <pc:sldMk cId="1402756074" sldId="3347"/>
            <ac:picMk id="4" creationId="{7A20E7CA-01D2-4321-8A7C-167FC6A8AD67}"/>
          </ac:picMkLst>
        </pc:picChg>
        <pc:picChg chg="add mod">
          <ac:chgData name="Genaro Troiano" userId="f71c3b0e-ed33-4c9f-9f1b-24896d284439" providerId="ADAL" clId="{03346C4B-EDB1-46E9-AAAA-7187216C04DB}" dt="2021-06-16T18:44:34.236" v="28026" actId="1076"/>
          <ac:picMkLst>
            <pc:docMk/>
            <pc:sldMk cId="1402756074" sldId="3347"/>
            <ac:picMk id="5" creationId="{B4A8124C-D8BD-4529-85D3-937982E8AC59}"/>
          </ac:picMkLst>
        </pc:picChg>
        <pc:picChg chg="add mod">
          <ac:chgData name="Genaro Troiano" userId="f71c3b0e-ed33-4c9f-9f1b-24896d284439" providerId="ADAL" clId="{03346C4B-EDB1-46E9-AAAA-7187216C04DB}" dt="2021-06-16T18:44:28.425" v="28024" actId="14100"/>
          <ac:picMkLst>
            <pc:docMk/>
            <pc:sldMk cId="1402756074" sldId="3347"/>
            <ac:picMk id="8" creationId="{43AE8C53-E3C8-418B-84DD-EFD860B1BD39}"/>
          </ac:picMkLst>
        </pc:picChg>
        <pc:picChg chg="mod">
          <ac:chgData name="Genaro Troiano" userId="f71c3b0e-ed33-4c9f-9f1b-24896d284439" providerId="ADAL" clId="{03346C4B-EDB1-46E9-AAAA-7187216C04DB}" dt="2021-06-16T18:44:04.953" v="28017" actId="1076"/>
          <ac:picMkLst>
            <pc:docMk/>
            <pc:sldMk cId="1402756074" sldId="3347"/>
            <ac:picMk id="37" creationId="{E4466145-65A2-4772-AB09-57BC3B0CE953}"/>
          </ac:picMkLst>
        </pc:picChg>
        <pc:picChg chg="mod">
          <ac:chgData name="Genaro Troiano" userId="f71c3b0e-ed33-4c9f-9f1b-24896d284439" providerId="ADAL" clId="{03346C4B-EDB1-46E9-AAAA-7187216C04DB}" dt="2021-06-16T18:44:13.113" v="28020" actId="1076"/>
          <ac:picMkLst>
            <pc:docMk/>
            <pc:sldMk cId="1402756074" sldId="3347"/>
            <ac:picMk id="64" creationId="{0BA355E5-6025-4854-B704-3E3D2B780D82}"/>
          </ac:picMkLst>
        </pc:picChg>
      </pc:sldChg>
      <pc:sldChg chg="delSp modSp add del mod">
        <pc:chgData name="Genaro Troiano" userId="f71c3b0e-ed33-4c9f-9f1b-24896d284439" providerId="ADAL" clId="{03346C4B-EDB1-46E9-AAAA-7187216C04DB}" dt="2021-07-02T12:28:56.495" v="42642" actId="47"/>
        <pc:sldMkLst>
          <pc:docMk/>
          <pc:sldMk cId="1460732600" sldId="3348"/>
        </pc:sldMkLst>
        <pc:spChg chg="mod">
          <ac:chgData name="Genaro Troiano" userId="f71c3b0e-ed33-4c9f-9f1b-24896d284439" providerId="ADAL" clId="{03346C4B-EDB1-46E9-AAAA-7187216C04DB}" dt="2021-06-17T18:39:58.488" v="30616" actId="1076"/>
          <ac:spMkLst>
            <pc:docMk/>
            <pc:sldMk cId="1460732600" sldId="3348"/>
            <ac:spMk id="43" creationId="{FDA5FFBA-B9EF-4D0C-9B96-81F1023864EE}"/>
          </ac:spMkLst>
        </pc:spChg>
        <pc:spChg chg="mod">
          <ac:chgData name="Genaro Troiano" userId="f71c3b0e-ed33-4c9f-9f1b-24896d284439" providerId="ADAL" clId="{03346C4B-EDB1-46E9-AAAA-7187216C04DB}" dt="2021-06-17T18:17:45.625" v="30328" actId="20577"/>
          <ac:spMkLst>
            <pc:docMk/>
            <pc:sldMk cId="1460732600" sldId="3348"/>
            <ac:spMk id="44" creationId="{00EC568A-C329-4B09-9123-D8FD748C9A41}"/>
          </ac:spMkLst>
        </pc:spChg>
        <pc:spChg chg="mod">
          <ac:chgData name="Genaro Troiano" userId="f71c3b0e-ed33-4c9f-9f1b-24896d284439" providerId="ADAL" clId="{03346C4B-EDB1-46E9-AAAA-7187216C04DB}" dt="2021-06-17T18:39:38.050" v="30614" actId="14100"/>
          <ac:spMkLst>
            <pc:docMk/>
            <pc:sldMk cId="1460732600" sldId="3348"/>
            <ac:spMk id="50" creationId="{61F7E30B-58BC-4314-92FD-230C0D3998D0}"/>
          </ac:spMkLst>
        </pc:spChg>
        <pc:spChg chg="mod">
          <ac:chgData name="Genaro Troiano" userId="f71c3b0e-ed33-4c9f-9f1b-24896d284439" providerId="ADAL" clId="{03346C4B-EDB1-46E9-AAAA-7187216C04DB}" dt="2021-06-17T19:36:50.215" v="31450" actId="14100"/>
          <ac:spMkLst>
            <pc:docMk/>
            <pc:sldMk cId="1460732600" sldId="3348"/>
            <ac:spMk id="51" creationId="{D45FAB01-90F2-481C-BFD0-F1ED2BA5BDC2}"/>
          </ac:spMkLst>
        </pc:spChg>
        <pc:grpChg chg="del">
          <ac:chgData name="Genaro Troiano" userId="f71c3b0e-ed33-4c9f-9f1b-24896d284439" providerId="ADAL" clId="{03346C4B-EDB1-46E9-AAAA-7187216C04DB}" dt="2021-06-17T18:17:34.609" v="30326" actId="478"/>
          <ac:grpSpMkLst>
            <pc:docMk/>
            <pc:sldMk cId="1460732600" sldId="3348"/>
            <ac:grpSpMk id="3" creationId="{748CB110-90B3-4912-9597-FDF4C4ED02A0}"/>
          </ac:grpSpMkLst>
        </pc:grpChg>
        <pc:grpChg chg="del">
          <ac:chgData name="Genaro Troiano" userId="f71c3b0e-ed33-4c9f-9f1b-24896d284439" providerId="ADAL" clId="{03346C4B-EDB1-46E9-AAAA-7187216C04DB}" dt="2021-06-17T18:17:34.609" v="30326" actId="478"/>
          <ac:grpSpMkLst>
            <pc:docMk/>
            <pc:sldMk cId="1460732600" sldId="3348"/>
            <ac:grpSpMk id="5" creationId="{10A28B3A-3B53-4344-90FF-948D1636E10A}"/>
          </ac:grpSpMkLst>
        </pc:grpChg>
        <pc:grpChg chg="mod">
          <ac:chgData name="Genaro Troiano" userId="f71c3b0e-ed33-4c9f-9f1b-24896d284439" providerId="ADAL" clId="{03346C4B-EDB1-46E9-AAAA-7187216C04DB}" dt="2021-06-21T12:54:28.326" v="34691" actId="1036"/>
          <ac:grpSpMkLst>
            <pc:docMk/>
            <pc:sldMk cId="1460732600" sldId="3348"/>
            <ac:grpSpMk id="57" creationId="{4EF3DABA-7A55-47DE-9A1C-6A0D762C084D}"/>
          </ac:grpSpMkLst>
        </pc:grpChg>
      </pc:sldChg>
      <pc:sldChg chg="delSp modSp add del mod">
        <pc:chgData name="Genaro Troiano" userId="f71c3b0e-ed33-4c9f-9f1b-24896d284439" providerId="ADAL" clId="{03346C4B-EDB1-46E9-AAAA-7187216C04DB}" dt="2021-07-02T12:28:56.993" v="42643" actId="47"/>
        <pc:sldMkLst>
          <pc:docMk/>
          <pc:sldMk cId="128656552" sldId="3349"/>
        </pc:sldMkLst>
        <pc:spChg chg="del">
          <ac:chgData name="Genaro Troiano" userId="f71c3b0e-ed33-4c9f-9f1b-24896d284439" providerId="ADAL" clId="{03346C4B-EDB1-46E9-AAAA-7187216C04DB}" dt="2021-06-17T18:47:57.702" v="30911" actId="478"/>
          <ac:spMkLst>
            <pc:docMk/>
            <pc:sldMk cId="128656552" sldId="3349"/>
            <ac:spMk id="43" creationId="{FDA5FFBA-B9EF-4D0C-9B96-81F1023864EE}"/>
          </ac:spMkLst>
        </pc:spChg>
        <pc:spChg chg="del">
          <ac:chgData name="Genaro Troiano" userId="f71c3b0e-ed33-4c9f-9f1b-24896d284439" providerId="ADAL" clId="{03346C4B-EDB1-46E9-AAAA-7187216C04DB}" dt="2021-06-17T18:47:53.620" v="30910" actId="478"/>
          <ac:spMkLst>
            <pc:docMk/>
            <pc:sldMk cId="128656552" sldId="3349"/>
            <ac:spMk id="50" creationId="{61F7E30B-58BC-4314-92FD-230C0D3998D0}"/>
          </ac:spMkLst>
        </pc:spChg>
        <pc:spChg chg="mod">
          <ac:chgData name="Genaro Troiano" userId="f71c3b0e-ed33-4c9f-9f1b-24896d284439" providerId="ADAL" clId="{03346C4B-EDB1-46E9-AAAA-7187216C04DB}" dt="2021-06-18T11:56:20.904" v="32196" actId="208"/>
          <ac:spMkLst>
            <pc:docMk/>
            <pc:sldMk cId="128656552" sldId="3349"/>
            <ac:spMk id="51" creationId="{D45FAB01-90F2-481C-BFD0-F1ED2BA5BDC2}"/>
          </ac:spMkLst>
        </pc:spChg>
        <pc:grpChg chg="mod">
          <ac:chgData name="Genaro Troiano" userId="f71c3b0e-ed33-4c9f-9f1b-24896d284439" providerId="ADAL" clId="{03346C4B-EDB1-46E9-AAAA-7187216C04DB}" dt="2021-06-21T12:54:38.338" v="34712" actId="1036"/>
          <ac:grpSpMkLst>
            <pc:docMk/>
            <pc:sldMk cId="128656552" sldId="3349"/>
            <ac:grpSpMk id="57" creationId="{4EF3DABA-7A55-47DE-9A1C-6A0D762C084D}"/>
          </ac:grpSpMkLst>
        </pc:grpChg>
      </pc:sldChg>
      <pc:sldChg chg="delSp modSp add del mod">
        <pc:chgData name="Genaro Troiano" userId="f71c3b0e-ed33-4c9f-9f1b-24896d284439" providerId="ADAL" clId="{03346C4B-EDB1-46E9-AAAA-7187216C04DB}" dt="2021-07-02T12:28:45.315" v="42622" actId="47"/>
        <pc:sldMkLst>
          <pc:docMk/>
          <pc:sldMk cId="2969338438" sldId="3350"/>
        </pc:sldMkLst>
        <pc:graphicFrameChg chg="mod modGraphic">
          <ac:chgData name="Genaro Troiano" userId="f71c3b0e-ed33-4c9f-9f1b-24896d284439" providerId="ADAL" clId="{03346C4B-EDB1-46E9-AAAA-7187216C04DB}" dt="2021-06-21T12:57:39.660" v="34771" actId="1076"/>
          <ac:graphicFrameMkLst>
            <pc:docMk/>
            <pc:sldMk cId="2969338438" sldId="3350"/>
            <ac:graphicFrameMk id="62" creationId="{CED7E179-D926-41C9-9504-4C3DA8C5FB62}"/>
          </ac:graphicFrameMkLst>
        </pc:graphicFrameChg>
        <pc:picChg chg="del">
          <ac:chgData name="Genaro Troiano" userId="f71c3b0e-ed33-4c9f-9f1b-24896d284439" providerId="ADAL" clId="{03346C4B-EDB1-46E9-AAAA-7187216C04DB}" dt="2021-06-21T12:57:33.741" v="34770" actId="478"/>
          <ac:picMkLst>
            <pc:docMk/>
            <pc:sldMk cId="2969338438" sldId="3350"/>
            <ac:picMk id="5" creationId="{2875321C-39C2-42B9-9DB5-08AF250294DC}"/>
          </ac:picMkLst>
        </pc:picChg>
      </pc:sldChg>
      <pc:sldChg chg="modSp add del mod">
        <pc:chgData name="Genaro Troiano" userId="f71c3b0e-ed33-4c9f-9f1b-24896d284439" providerId="ADAL" clId="{03346C4B-EDB1-46E9-AAAA-7187216C04DB}" dt="2021-07-02T12:28:47.555" v="42626" actId="47"/>
        <pc:sldMkLst>
          <pc:docMk/>
          <pc:sldMk cId="4227205548" sldId="3351"/>
        </pc:sldMkLst>
        <pc:spChg chg="mod">
          <ac:chgData name="Genaro Troiano" userId="f71c3b0e-ed33-4c9f-9f1b-24896d284439" providerId="ADAL" clId="{03346C4B-EDB1-46E9-AAAA-7187216C04DB}" dt="2021-06-21T12:58:13.861" v="34773" actId="1076"/>
          <ac:spMkLst>
            <pc:docMk/>
            <pc:sldMk cId="4227205548" sldId="3351"/>
            <ac:spMk id="3" creationId="{CBF274B2-BBB7-4C9B-AFFF-29DD21B9B5CB}"/>
          </ac:spMkLst>
        </pc:spChg>
        <pc:spChg chg="mod">
          <ac:chgData name="Genaro Troiano" userId="f71c3b0e-ed33-4c9f-9f1b-24896d284439" providerId="ADAL" clId="{03346C4B-EDB1-46E9-AAAA-7187216C04DB}" dt="2021-06-21T12:58:13.861" v="34773" actId="1076"/>
          <ac:spMkLst>
            <pc:docMk/>
            <pc:sldMk cId="4227205548" sldId="3351"/>
            <ac:spMk id="14" creationId="{84FA41D9-DBF8-4A8D-8317-1C64E02F6587}"/>
          </ac:spMkLst>
        </pc:spChg>
        <pc:spChg chg="mod">
          <ac:chgData name="Genaro Troiano" userId="f71c3b0e-ed33-4c9f-9f1b-24896d284439" providerId="ADAL" clId="{03346C4B-EDB1-46E9-AAAA-7187216C04DB}" dt="2021-06-21T12:58:13.861" v="34773" actId="1076"/>
          <ac:spMkLst>
            <pc:docMk/>
            <pc:sldMk cId="4227205548" sldId="3351"/>
            <ac:spMk id="20" creationId="{DC334B47-382F-424B-9DEF-575A3B74DC60}"/>
          </ac:spMkLst>
        </pc:spChg>
        <pc:spChg chg="mod">
          <ac:chgData name="Genaro Troiano" userId="f71c3b0e-ed33-4c9f-9f1b-24896d284439" providerId="ADAL" clId="{03346C4B-EDB1-46E9-AAAA-7187216C04DB}" dt="2021-06-21T12:58:13.861" v="34773" actId="1076"/>
          <ac:spMkLst>
            <pc:docMk/>
            <pc:sldMk cId="4227205548" sldId="3351"/>
            <ac:spMk id="22" creationId="{9AB51611-F20A-45D9-97D0-8AFE0F1EB474}"/>
          </ac:spMkLst>
        </pc:spChg>
        <pc:spChg chg="mod">
          <ac:chgData name="Genaro Troiano" userId="f71c3b0e-ed33-4c9f-9f1b-24896d284439" providerId="ADAL" clId="{03346C4B-EDB1-46E9-AAAA-7187216C04DB}" dt="2021-06-21T12:58:18.370" v="34774" actId="1076"/>
          <ac:spMkLst>
            <pc:docMk/>
            <pc:sldMk cId="4227205548" sldId="3351"/>
            <ac:spMk id="24" creationId="{F6689181-DEDE-4696-A0E6-DC5FA2C87D2B}"/>
          </ac:spMkLst>
        </pc:spChg>
        <pc:grpChg chg="mod">
          <ac:chgData name="Genaro Troiano" userId="f71c3b0e-ed33-4c9f-9f1b-24896d284439" providerId="ADAL" clId="{03346C4B-EDB1-46E9-AAAA-7187216C04DB}" dt="2021-06-21T12:58:13.861" v="34773" actId="1076"/>
          <ac:grpSpMkLst>
            <pc:docMk/>
            <pc:sldMk cId="4227205548" sldId="3351"/>
            <ac:grpSpMk id="8" creationId="{63BDB8C3-4517-4694-9038-D437AEDA343D}"/>
          </ac:grpSpMkLst>
        </pc:grpChg>
        <pc:grpChg chg="mod">
          <ac:chgData name="Genaro Troiano" userId="f71c3b0e-ed33-4c9f-9f1b-24896d284439" providerId="ADAL" clId="{03346C4B-EDB1-46E9-AAAA-7187216C04DB}" dt="2021-06-21T12:58:13.861" v="34773" actId="1076"/>
          <ac:grpSpMkLst>
            <pc:docMk/>
            <pc:sldMk cId="4227205548" sldId="3351"/>
            <ac:grpSpMk id="15" creationId="{4E02F875-1C31-4DF6-8032-14AC196C0E55}"/>
          </ac:grpSpMkLst>
        </pc:grpChg>
        <pc:graphicFrameChg chg="modGraphic">
          <ac:chgData name="Genaro Troiano" userId="f71c3b0e-ed33-4c9f-9f1b-24896d284439" providerId="ADAL" clId="{03346C4B-EDB1-46E9-AAAA-7187216C04DB}" dt="2021-06-21T12:58:23.461" v="34775" actId="113"/>
          <ac:graphicFrameMkLst>
            <pc:docMk/>
            <pc:sldMk cId="4227205548" sldId="3351"/>
            <ac:graphicFrameMk id="62" creationId="{CED7E179-D926-41C9-9504-4C3DA8C5FB62}"/>
          </ac:graphicFrameMkLst>
        </pc:graphicFrameChg>
        <pc:cxnChg chg="mod">
          <ac:chgData name="Genaro Troiano" userId="f71c3b0e-ed33-4c9f-9f1b-24896d284439" providerId="ADAL" clId="{03346C4B-EDB1-46E9-AAAA-7187216C04DB}" dt="2021-06-21T12:58:13.861" v="34773" actId="1076"/>
          <ac:cxnSpMkLst>
            <pc:docMk/>
            <pc:sldMk cId="4227205548" sldId="3351"/>
            <ac:cxnSpMk id="21" creationId="{182C7C1C-D399-4931-A26F-5C2E437B6C9F}"/>
          </ac:cxnSpMkLst>
        </pc:cxnChg>
      </pc:sldChg>
      <pc:sldChg chg="addSp delSp modSp add del mod">
        <pc:chgData name="Genaro Troiano" userId="f71c3b0e-ed33-4c9f-9f1b-24896d284439" providerId="ADAL" clId="{03346C4B-EDB1-46E9-AAAA-7187216C04DB}" dt="2021-07-02T12:28:46.622" v="42624" actId="47"/>
        <pc:sldMkLst>
          <pc:docMk/>
          <pc:sldMk cId="2672444245" sldId="3352"/>
        </pc:sldMkLst>
        <pc:spChg chg="del">
          <ac:chgData name="Genaro Troiano" userId="f71c3b0e-ed33-4c9f-9f1b-24896d284439" providerId="ADAL" clId="{03346C4B-EDB1-46E9-AAAA-7187216C04DB}" dt="2021-06-20T14:56:17.804" v="33648" actId="478"/>
          <ac:spMkLst>
            <pc:docMk/>
            <pc:sldMk cId="2672444245" sldId="3352"/>
            <ac:spMk id="25" creationId="{37B56AC9-899F-4211-ACEC-F1D6293DEE51}"/>
          </ac:spMkLst>
        </pc:spChg>
        <pc:spChg chg="del">
          <ac:chgData name="Genaro Troiano" userId="f71c3b0e-ed33-4c9f-9f1b-24896d284439" providerId="ADAL" clId="{03346C4B-EDB1-46E9-AAAA-7187216C04DB}" dt="2021-06-20T14:56:17.804" v="33648" actId="478"/>
          <ac:spMkLst>
            <pc:docMk/>
            <pc:sldMk cId="2672444245" sldId="3352"/>
            <ac:spMk id="31" creationId="{58D1958C-3F36-47F1-8C4C-ACE548ED00E3}"/>
          </ac:spMkLst>
        </pc:spChg>
        <pc:spChg chg="del">
          <ac:chgData name="Genaro Troiano" userId="f71c3b0e-ed33-4c9f-9f1b-24896d284439" providerId="ADAL" clId="{03346C4B-EDB1-46E9-AAAA-7187216C04DB}" dt="2021-06-20T14:56:17.804" v="33648" actId="478"/>
          <ac:spMkLst>
            <pc:docMk/>
            <pc:sldMk cId="2672444245" sldId="3352"/>
            <ac:spMk id="59" creationId="{A484E4C9-80B4-4F73-A1EB-C8F86A17E9C3}"/>
          </ac:spMkLst>
        </pc:spChg>
        <pc:spChg chg="del">
          <ac:chgData name="Genaro Troiano" userId="f71c3b0e-ed33-4c9f-9f1b-24896d284439" providerId="ADAL" clId="{03346C4B-EDB1-46E9-AAAA-7187216C04DB}" dt="2021-06-20T14:56:17.804" v="33648" actId="478"/>
          <ac:spMkLst>
            <pc:docMk/>
            <pc:sldMk cId="2672444245" sldId="3352"/>
            <ac:spMk id="63" creationId="{4DDDEEC0-B508-49A3-8ECA-A56D2F1BD67E}"/>
          </ac:spMkLst>
        </pc:spChg>
        <pc:spChg chg="del">
          <ac:chgData name="Genaro Troiano" userId="f71c3b0e-ed33-4c9f-9f1b-24896d284439" providerId="ADAL" clId="{03346C4B-EDB1-46E9-AAAA-7187216C04DB}" dt="2021-06-20T14:56:17.804" v="33648" actId="478"/>
          <ac:spMkLst>
            <pc:docMk/>
            <pc:sldMk cId="2672444245" sldId="3352"/>
            <ac:spMk id="67" creationId="{AC45D97C-C8AD-432B-8931-02BABBFCE131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74" creationId="{B252335D-E055-4D75-904F-49F98086A7F3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79" creationId="{27785991-EC8A-4C02-8B3F-B40F72A36B75}"/>
          </ac:spMkLst>
        </pc:spChg>
        <pc:spChg chg="mod">
          <ac:chgData name="Genaro Troiano" userId="f71c3b0e-ed33-4c9f-9f1b-24896d284439" providerId="ADAL" clId="{03346C4B-EDB1-46E9-AAAA-7187216C04DB}" dt="2021-06-21T12:49:17.308" v="34584" actId="20577"/>
          <ac:spMkLst>
            <pc:docMk/>
            <pc:sldMk cId="2672444245" sldId="3352"/>
            <ac:spMk id="85" creationId="{54000E9E-8037-4406-943E-FBF408A3095B}"/>
          </ac:spMkLst>
        </pc:spChg>
        <pc:spChg chg="del">
          <ac:chgData name="Genaro Troiano" userId="f71c3b0e-ed33-4c9f-9f1b-24896d284439" providerId="ADAL" clId="{03346C4B-EDB1-46E9-AAAA-7187216C04DB}" dt="2021-06-20T14:56:17.804" v="33648" actId="478"/>
          <ac:spMkLst>
            <pc:docMk/>
            <pc:sldMk cId="2672444245" sldId="3352"/>
            <ac:spMk id="87" creationId="{A2E8FCB9-652F-41BB-9261-8FA5AFAD8D5A}"/>
          </ac:spMkLst>
        </pc:spChg>
        <pc:spChg chg="mod">
          <ac:chgData name="Genaro Troiano" userId="f71c3b0e-ed33-4c9f-9f1b-24896d284439" providerId="ADAL" clId="{03346C4B-EDB1-46E9-AAAA-7187216C04DB}" dt="2021-06-21T12:49:42.551" v="34586" actId="6549"/>
          <ac:spMkLst>
            <pc:docMk/>
            <pc:sldMk cId="2672444245" sldId="3352"/>
            <ac:spMk id="101" creationId="{CB7CED48-281D-4FC1-990A-B0B711548972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07" creationId="{3E1A3B46-9E65-488F-BD3E-CFADC907A996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13" creationId="{E7C8E82D-0F65-4567-ACD1-996E4EDFE457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16" creationId="{C2D6D0DB-4A34-49B7-A45A-E7CE5D237C35}"/>
          </ac:spMkLst>
        </pc:spChg>
        <pc:spChg chg="add del mod">
          <ac:chgData name="Genaro Troiano" userId="f71c3b0e-ed33-4c9f-9f1b-24896d284439" providerId="ADAL" clId="{03346C4B-EDB1-46E9-AAAA-7187216C04DB}" dt="2021-06-20T15:09:59.534" v="33995" actId="478"/>
          <ac:spMkLst>
            <pc:docMk/>
            <pc:sldMk cId="2672444245" sldId="3352"/>
            <ac:spMk id="117" creationId="{C730EB8D-3D69-4425-865B-3A5EBC94E0FC}"/>
          </ac:spMkLst>
        </pc:spChg>
        <pc:spChg chg="add mod">
          <ac:chgData name="Genaro Troiano" userId="f71c3b0e-ed33-4c9f-9f1b-24896d284439" providerId="ADAL" clId="{03346C4B-EDB1-46E9-AAAA-7187216C04DB}" dt="2021-06-20T15:10:11.173" v="33996" actId="1076"/>
          <ac:spMkLst>
            <pc:docMk/>
            <pc:sldMk cId="2672444245" sldId="3352"/>
            <ac:spMk id="118" creationId="{783DBC48-6F7A-422F-AACE-84A4D6E0730C}"/>
          </ac:spMkLst>
        </pc:spChg>
        <pc:spChg chg="add mod">
          <ac:chgData name="Genaro Troiano" userId="f71c3b0e-ed33-4c9f-9f1b-24896d284439" providerId="ADAL" clId="{03346C4B-EDB1-46E9-AAAA-7187216C04DB}" dt="2021-06-20T15:10:11.173" v="33996" actId="1076"/>
          <ac:spMkLst>
            <pc:docMk/>
            <pc:sldMk cId="2672444245" sldId="3352"/>
            <ac:spMk id="119" creationId="{A75166BA-6D5F-45D8-A2C9-C7C0F25E9E60}"/>
          </ac:spMkLst>
        </pc:spChg>
        <pc:spChg chg="add mod">
          <ac:chgData name="Genaro Troiano" userId="f71c3b0e-ed33-4c9f-9f1b-24896d284439" providerId="ADAL" clId="{03346C4B-EDB1-46E9-AAAA-7187216C04DB}" dt="2021-06-20T15:10:11.173" v="33996" actId="1076"/>
          <ac:spMkLst>
            <pc:docMk/>
            <pc:sldMk cId="2672444245" sldId="3352"/>
            <ac:spMk id="120" creationId="{9304082C-180C-40DC-81A7-DC0576ED59C9}"/>
          </ac:spMkLst>
        </pc:spChg>
        <pc:spChg chg="add mod">
          <ac:chgData name="Genaro Troiano" userId="f71c3b0e-ed33-4c9f-9f1b-24896d284439" providerId="ADAL" clId="{03346C4B-EDB1-46E9-AAAA-7187216C04DB}" dt="2021-06-20T15:10:11.173" v="33996" actId="1076"/>
          <ac:spMkLst>
            <pc:docMk/>
            <pc:sldMk cId="2672444245" sldId="3352"/>
            <ac:spMk id="121" creationId="{F7B53675-5327-4699-B7E7-A0585A241E79}"/>
          </ac:spMkLst>
        </pc:spChg>
        <pc:spChg chg="add mod">
          <ac:chgData name="Genaro Troiano" userId="f71c3b0e-ed33-4c9f-9f1b-24896d284439" providerId="ADAL" clId="{03346C4B-EDB1-46E9-AAAA-7187216C04DB}" dt="2021-06-21T10:28:10.523" v="34580" actId="1076"/>
          <ac:spMkLst>
            <pc:docMk/>
            <pc:sldMk cId="2672444245" sldId="3352"/>
            <ac:spMk id="133" creationId="{1B9795EA-1188-4938-90DA-28F4CF039032}"/>
          </ac:spMkLst>
        </pc:spChg>
        <pc:spChg chg="add mod">
          <ac:chgData name="Genaro Troiano" userId="f71c3b0e-ed33-4c9f-9f1b-24896d284439" providerId="ADAL" clId="{03346C4B-EDB1-46E9-AAAA-7187216C04DB}" dt="2021-06-21T10:28:01.741" v="34576" actId="1076"/>
          <ac:spMkLst>
            <pc:docMk/>
            <pc:sldMk cId="2672444245" sldId="3352"/>
            <ac:spMk id="134" creationId="{7FE71E92-ECDC-4691-A329-865C6590628B}"/>
          </ac:spMkLst>
        </pc:spChg>
        <pc:spChg chg="add mod">
          <ac:chgData name="Genaro Troiano" userId="f71c3b0e-ed33-4c9f-9f1b-24896d284439" providerId="ADAL" clId="{03346C4B-EDB1-46E9-AAAA-7187216C04DB}" dt="2021-06-21T10:27:23.869" v="34568" actId="164"/>
          <ac:spMkLst>
            <pc:docMk/>
            <pc:sldMk cId="2672444245" sldId="3352"/>
            <ac:spMk id="135" creationId="{0B241ADD-14D0-45BF-84F6-A973FFCB2ABB}"/>
          </ac:spMkLst>
        </pc:spChg>
        <pc:spChg chg="add del mod">
          <ac:chgData name="Genaro Troiano" userId="f71c3b0e-ed33-4c9f-9f1b-24896d284439" providerId="ADAL" clId="{03346C4B-EDB1-46E9-AAAA-7187216C04DB}" dt="2021-06-20T15:09:05.694" v="33984" actId="478"/>
          <ac:spMkLst>
            <pc:docMk/>
            <pc:sldMk cId="2672444245" sldId="3352"/>
            <ac:spMk id="136" creationId="{15C7EF28-B87B-468D-A922-48C238F02555}"/>
          </ac:spMkLst>
        </pc:spChg>
        <pc:spChg chg="add del mod">
          <ac:chgData name="Genaro Troiano" userId="f71c3b0e-ed33-4c9f-9f1b-24896d284439" providerId="ADAL" clId="{03346C4B-EDB1-46E9-AAAA-7187216C04DB}" dt="2021-06-20T15:09:09.464" v="33986" actId="478"/>
          <ac:spMkLst>
            <pc:docMk/>
            <pc:sldMk cId="2672444245" sldId="3352"/>
            <ac:spMk id="137" creationId="{4B415CBC-7D7C-4F07-8A60-D2CEF97D54AC}"/>
          </ac:spMkLst>
        </pc:spChg>
        <pc:spChg chg="add del mod">
          <ac:chgData name="Genaro Troiano" userId="f71c3b0e-ed33-4c9f-9f1b-24896d284439" providerId="ADAL" clId="{03346C4B-EDB1-46E9-AAAA-7187216C04DB}" dt="2021-06-20T15:09:13.623" v="33989" actId="478"/>
          <ac:spMkLst>
            <pc:docMk/>
            <pc:sldMk cId="2672444245" sldId="3352"/>
            <ac:spMk id="138" creationId="{9B436E0E-45E3-4207-93BE-89CD98B2A249}"/>
          </ac:spMkLst>
        </pc:spChg>
        <pc:spChg chg="add del mod">
          <ac:chgData name="Genaro Troiano" userId="f71c3b0e-ed33-4c9f-9f1b-24896d284439" providerId="ADAL" clId="{03346C4B-EDB1-46E9-AAAA-7187216C04DB}" dt="2021-06-20T15:09:17.541" v="33992" actId="478"/>
          <ac:spMkLst>
            <pc:docMk/>
            <pc:sldMk cId="2672444245" sldId="3352"/>
            <ac:spMk id="139" creationId="{A8938F07-CDFE-4D68-99ED-F13ABB6B9E7E}"/>
          </ac:spMkLst>
        </pc:spChg>
        <pc:spChg chg="mod">
          <ac:chgData name="Genaro Troiano" userId="f71c3b0e-ed33-4c9f-9f1b-24896d284439" providerId="ADAL" clId="{03346C4B-EDB1-46E9-AAAA-7187216C04DB}" dt="2021-06-21T10:28:17.977" v="34581" actId="1076"/>
          <ac:spMkLst>
            <pc:docMk/>
            <pc:sldMk cId="2672444245" sldId="3352"/>
            <ac:spMk id="141" creationId="{A2DA8102-1B56-4DA9-96E3-4022AF73A2F2}"/>
          </ac:spMkLst>
        </pc:spChg>
        <pc:spChg chg="mod">
          <ac:chgData name="Genaro Troiano" userId="f71c3b0e-ed33-4c9f-9f1b-24896d284439" providerId="ADAL" clId="{03346C4B-EDB1-46E9-AAAA-7187216C04DB}" dt="2021-06-21T10:28:17.977" v="34581" actId="1076"/>
          <ac:spMkLst>
            <pc:docMk/>
            <pc:sldMk cId="2672444245" sldId="3352"/>
            <ac:spMk id="142" creationId="{E3E43F81-04F9-4212-B573-E7B46E6B6F93}"/>
          </ac:spMkLst>
        </pc:spChg>
        <pc:spChg chg="mod">
          <ac:chgData name="Genaro Troiano" userId="f71c3b0e-ed33-4c9f-9f1b-24896d284439" providerId="ADAL" clId="{03346C4B-EDB1-46E9-AAAA-7187216C04DB}" dt="2021-06-21T10:28:17.977" v="34581" actId="1076"/>
          <ac:spMkLst>
            <pc:docMk/>
            <pc:sldMk cId="2672444245" sldId="3352"/>
            <ac:spMk id="143" creationId="{1CFA6B93-60A1-4641-AAB9-035C90856544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48" creationId="{24AE45B5-4C4C-4C65-B126-FF7745377A1B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50" creationId="{B6416F0F-5CC8-4A5E-A7D6-0E4FDF0D688C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52" creationId="{F7658720-BF55-4815-82F1-260EF8DC2AA0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53" creationId="{3FD33D4E-510F-4A67-8278-CE8097A36426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54" creationId="{C0C91C40-923B-4D79-9A21-BF23190FEB9C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55" creationId="{5AEBF02B-A66E-4D67-A05D-D54D36E46829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56" creationId="{8B35604A-F836-4BFE-91B4-8D781942D176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57" creationId="{4BE3BA94-9CA5-4CE1-BC84-0BE1BF035F00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58" creationId="{4A3BDA74-5BB2-4E8A-80F8-0CFC29B007FE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59" creationId="{4F787F42-9B27-4FAA-8DB7-D39D393433AC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60" creationId="{CDC534AA-2238-4B67-AB85-2D7205EA3C59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61" creationId="{F8CC90B5-FF6C-4E9C-BB43-FB2549CA55C2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62" creationId="{DD7AFE6A-983A-4489-9600-C12DF2808820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63" creationId="{C47D71B8-C847-4448-83CB-2D5F645D08B0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64" creationId="{F4A40A32-E4EA-4C28-8222-D617EB2ECDEB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65" creationId="{F1599285-1252-4C10-AE18-5A4D201D5B98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66" creationId="{BF6C26CC-ED30-47D2-ADC6-E7CFD3A1CB90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67" creationId="{9015AE59-89A1-4C79-8C65-DCC633A58423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68" creationId="{48A02712-78E3-48B2-A3EC-5F29175B375D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69" creationId="{2EBCB907-2B1F-49ED-A3F8-3BA09D1F8FB4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70" creationId="{382BF3CE-CD28-4668-96AF-8B35B8F17782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71" creationId="{14D22BDD-46E5-4F9D-AC2B-F622A0128F39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72" creationId="{1C44B1FA-F093-4788-86D8-67AB624A8BC9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73" creationId="{19BEFEC7-EF93-45D1-AAAB-716CFDD7CCEA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74" creationId="{AAF19258-CAE8-4ADF-BCF4-4E9C01014FCA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76" creationId="{A02A82FE-9FB4-447D-8831-139EBE64B479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78" creationId="{6A14B2AC-45AD-4279-8A2C-0D0ABB2B09A3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79" creationId="{65D7ACD5-6AEB-4291-907A-132DF1B04A7E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80" creationId="{89E2AEAD-8758-4169-A157-FBF21B782CCA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81" creationId="{892A7FE6-0A73-495D-B533-6870F21F8862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82" creationId="{1753FA00-90A6-4831-A8B2-D2B4F863B926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83" creationId="{727649A2-48EC-456B-9E7F-CF2AC97BD104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84" creationId="{265E520A-061A-4221-958E-7C32D9BC8B1B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85" creationId="{69924C61-20D4-40DF-9CE6-4BDB2AE819C7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86" creationId="{F667AF6A-0D62-4CEA-95FA-60919845DAC5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87" creationId="{8631A643-0E97-4FAC-B61B-66969CAFA100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88" creationId="{6FFCEFE3-DDFD-46BB-A442-FB4E43B736B3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89" creationId="{4E4317AC-78F2-47CA-8944-BB82C281E8A7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90" creationId="{6DC597E6-0A34-4680-9A91-3C746E248C3C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91" creationId="{A53F49E2-0413-464B-8D66-A82884570EB4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92" creationId="{C16C1729-05EC-4602-94C0-46AB5E18263D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93" creationId="{2773289C-7AA0-4A02-BC13-8D0A8F1B1A72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94" creationId="{71CD78A4-DB57-4767-A8C3-BE515D09E7E4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95" creationId="{5CCF7BA1-C416-4E51-859D-8B7E253E2EF9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96" creationId="{BD15730A-E1C3-480F-9183-087BAD36C9FC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97" creationId="{6DD7B5F0-1E91-4A37-A366-E1C0AFC2F3A8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98" creationId="{9436EBE8-1FE8-4605-A1A1-846C9827E881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199" creationId="{E9296330-1681-4630-88B2-907848788F70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08" creationId="{0A3B2E4A-86EE-4A2F-A198-66FA3185A6FC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12" creationId="{B3A8DEB8-01BC-4B3E-8D89-2971F75190B8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13" creationId="{12463661-AA7D-4209-9154-1F16BAEA4FBA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14" creationId="{6D881411-8284-4E49-9735-0AB3C61EE93A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15" creationId="{A85954A5-A300-4602-A0C7-97878BEE6511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16" creationId="{2FD03CBD-4A1C-4CAE-8B55-26711E0B7E50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17" creationId="{9F91B1EF-5A52-4FD8-A0C3-DA35CF9A9B71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20" creationId="{63271C17-DC1A-4D5A-9BD0-C976AE2F1495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21" creationId="{D9ABE5C0-B84A-4FB1-89E1-16CC3237FE57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22" creationId="{1E7D54BF-263D-40A0-BB91-DA0978AC2013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23" creationId="{2D061C4C-BAFA-4461-81BE-04E758CF96B3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24" creationId="{AC7F24C7-82C1-4FFA-AA8E-9DFA39851D1A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25" creationId="{935D5128-8EA2-401B-8E0C-E059AD28BF06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26" creationId="{D5AE8428-B0CA-4FB6-9AF8-D79B3BAFDABE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27" creationId="{CBF07F75-9FFD-4082-AF34-93175DE8B9A1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28" creationId="{E8747A84-D12C-462E-9D64-DFCB91FDBEA7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29" creationId="{6EAD2513-4815-468C-90E4-2F4C282CF4D0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30" creationId="{FD4CD10B-8380-4431-A0AD-E9C90E6A8BE0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31" creationId="{706720F8-D5F1-4BEF-87F9-870BFFBE5C92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32" creationId="{0270DAA8-A7D7-4DB7-B177-4131E851C47A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33" creationId="{B7E8C978-362D-496E-9256-5D906C617570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34" creationId="{4A8F97E6-BCF5-4DFA-B48D-E87943C3C3BE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35" creationId="{BEB62A7B-7BA9-4E8F-AE52-700DBC098333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36" creationId="{AD1E5EB1-446F-43CA-9FA5-F3F282CEBC05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37" creationId="{E7CB740F-BD20-4865-913D-3F480A9D926A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38" creationId="{3D4B8CD4-E4FC-4CF8-A5CF-8B3F81E857F3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39" creationId="{D32F9D51-E450-41D0-AB6B-CF46AB791C3D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40" creationId="{7E8ADDF7-897C-46C9-94B2-04E797CAF7D6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41" creationId="{52A51D7F-E189-441A-8F83-D0F6A5DF63E0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42" creationId="{A32EB0F5-9317-4970-AE45-97B47EC4BCCA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43" creationId="{4456FB3B-AE93-4979-8E1A-0467EBD19B7A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44" creationId="{D0127C7C-6F7F-4573-94C4-0A7C137E0FCA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45" creationId="{E74DBE16-514B-4DEF-B29E-1E91AF331C56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46" creationId="{2924530C-E1A7-445C-9D5B-CF3875E39F93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47" creationId="{D8BAEFCA-375A-4233-905B-88158237F128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48" creationId="{983AA443-9611-4545-B51D-3B2FC89E83F6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49" creationId="{A6FDD42B-776B-4379-9FFB-A651D58BF3F6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50" creationId="{0625B561-B426-41E1-B479-41C854B330A7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51" creationId="{C6860ADD-926A-4F2B-8EE5-E4F1C16B96C8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52" creationId="{BF74D135-F52F-49DD-B377-54603D054794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53" creationId="{8005B7D3-D657-42BA-85D4-AF5E49FB28B6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54" creationId="{6192D851-70BA-4167-BD10-3DE3C0D2FC70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55" creationId="{99B14DF6-BF17-44E2-A0EA-2222F5C540F9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56" creationId="{73EEED08-5492-4DF3-B2A3-DB0656D9CADC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57" creationId="{CA219820-2466-48A3-9EEC-B82D8CD9A00F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58" creationId="{3DF252E4-6A81-4E5D-BAAF-31FAD3DDBDB4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59" creationId="{CB04E432-6F53-4EED-8AC9-C78E6AC5930F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60" creationId="{EC4C5389-7814-404D-8EA5-40B6D8613CA6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61" creationId="{34A0FCBF-132D-44A0-8873-D4980CC900E3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62" creationId="{BFC8C2E9-A660-4925-98CD-CE929562D11E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63" creationId="{BB07DF8D-078E-47A0-B392-325067421FDD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64" creationId="{D271F160-1320-468C-8815-65A57C2085CD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65" creationId="{C25061D5-E413-4053-9A92-E5D98D719D46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66" creationId="{B275F9BF-2E51-4B22-89AC-0A9827A17B8B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67" creationId="{2817AC98-E3D9-4E4F-8C7E-7D4D97CDF99D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68" creationId="{C7F7193D-8D14-4903-84F2-7AC97C6FE7C6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69" creationId="{F35FF094-1FC6-4992-AE79-B316C7EF59E5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70" creationId="{58AB3D5E-EBC1-431E-A5F0-F7ED9D5FA2B2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71" creationId="{900565EC-CED6-4063-94F4-A28478679506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72" creationId="{F31A54A7-2C12-49CC-8AA2-90258BE9D98C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73" creationId="{3CC18085-6B49-4414-A4FC-C0061790681D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74" creationId="{96614000-3CAD-4329-AE2F-D3002D517303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75" creationId="{D11BBDC7-4E61-4F68-977C-53069D1779B4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76" creationId="{61AA37AD-ABD0-494B-9D53-0B5E764AB18F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77" creationId="{C4DFE8BD-E8DB-4EE6-93A9-07B41323AFB8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78" creationId="{4FD065DF-9F46-4A5B-9B46-4D1117DDBD75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79" creationId="{A85DB53A-05B3-4262-B8E6-2C79813C30DB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80" creationId="{0C10120C-618A-474F-AE02-242957A7E52A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81" creationId="{D382C17B-18AA-4720-AE83-488DE600ACBD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82" creationId="{73307F2B-1AE6-4950-A5C9-86CE3E5F7405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83" creationId="{49B5057E-2989-4048-993C-2B340C504450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84" creationId="{58B9F2E2-77CD-4662-8501-2A07A593331A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85" creationId="{14DDF2FF-A103-4ECC-9B6F-F135E51A8EEC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86" creationId="{E22011FA-4CD9-420F-982C-DA40F27483FB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87" creationId="{81F8AAC3-785D-47EC-8CE6-F1D2932F57B8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88" creationId="{5B4A3FEC-F741-4CDF-8714-50D4EE822C6D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89" creationId="{35AF5D1F-4275-4B2E-B69A-57DA1E00E9B0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90" creationId="{33ACFDD9-D1CF-49F8-A53E-633BD607791C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91" creationId="{F94FA17E-91E0-4CF0-97A0-2AA10BB719C5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92" creationId="{558D61EF-0E6B-46DC-B403-109CD6695CF0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93" creationId="{205B7CF8-8226-4B55-A68B-5FBC1136BE8A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94" creationId="{7C5555B7-5A10-4AFB-933F-15FBC75029EB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95" creationId="{A89772F9-0E1C-4DA9-BCAC-BF657CA530A9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96" creationId="{1CE61AA3-C1CB-41CC-9248-C952A2D95B74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97" creationId="{C1A90B5A-1615-4751-9E21-D4C72ED8E4E3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98" creationId="{6ACC61F8-28CA-4EF1-97AF-330107A99ECC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299" creationId="{1216F296-3F9A-4B9A-852C-44A3EB0D680C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300" creationId="{0255BEFD-F475-4CF5-A044-AC95D129D445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301" creationId="{89733E13-C794-4ED8-887B-934F57556573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302" creationId="{32C799A1-36B9-498B-BB71-9DB6A264EFCA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303" creationId="{EDCA44DA-14BB-4FBE-AB1F-36D6FC2AA036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304" creationId="{B04CE206-619E-4A5D-A77F-BB92EB01AA4D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305" creationId="{426F65BA-FB46-4DEC-B997-DE9CE8AD2722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306" creationId="{A6ECF07E-C713-4ABA-A873-CA66B2C1AF6F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307" creationId="{CDC6708D-3D71-442E-A1F0-A13B88165932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308" creationId="{34838B8D-8133-4808-95D4-7F11A039AA22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309" creationId="{08E0A6FD-77FD-49F2-A16C-364E14ADA7AC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310" creationId="{C3E4B67A-809B-4BB9-836B-8E114EEDC94F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311" creationId="{4A81824C-1B50-471F-9B39-0A820025D7D9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312" creationId="{C2A7396B-78A0-48C8-8FCA-F5C9DF46BACA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313" creationId="{F27817FB-8ED9-43DF-BEF5-45B4FAE52A15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314" creationId="{017ACE9A-0EA4-444F-B022-EA0A5E57539A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315" creationId="{7CE22BF2-AAA7-4F26-8526-6FF81DEB3884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316" creationId="{1BA7DC05-7A6B-46F7-AD53-946F35403589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317" creationId="{D3317E31-D986-4564-AACE-D48AEE427EEB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318" creationId="{0CDEC02E-8A60-40F4-9CAB-8A0AAA3EA6E4}"/>
          </ac:spMkLst>
        </pc:spChg>
        <pc:spChg chg="mod">
          <ac:chgData name="Genaro Troiano" userId="f71c3b0e-ed33-4c9f-9f1b-24896d284439" providerId="ADAL" clId="{03346C4B-EDB1-46E9-AAAA-7187216C04DB}" dt="2021-06-21T10:27:05.815" v="34565" actId="1076"/>
          <ac:spMkLst>
            <pc:docMk/>
            <pc:sldMk cId="2672444245" sldId="3352"/>
            <ac:spMk id="319" creationId="{AC6798E3-CF7D-4530-B415-CE6984EA0D55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20" creationId="{4FDFAE1B-26BE-4293-ACAB-238F5D2C9FB4}"/>
          </ac:spMkLst>
        </pc:spChg>
        <pc:spChg chg="add del mod">
          <ac:chgData name="Genaro Troiano" userId="f71c3b0e-ed33-4c9f-9f1b-24896d284439" providerId="ADAL" clId="{03346C4B-EDB1-46E9-AAAA-7187216C04DB}" dt="2021-06-20T15:42:50.535" v="34562" actId="14100"/>
          <ac:spMkLst>
            <pc:docMk/>
            <pc:sldMk cId="2672444245" sldId="3352"/>
            <ac:spMk id="321" creationId="{9153585D-62D9-44D1-B4F8-88D1C06DCC1D}"/>
          </ac:spMkLst>
        </pc:spChg>
        <pc:spChg chg="add mod">
          <ac:chgData name="Genaro Troiano" userId="f71c3b0e-ed33-4c9f-9f1b-24896d284439" providerId="ADAL" clId="{03346C4B-EDB1-46E9-AAAA-7187216C04DB}" dt="2021-06-20T15:01:18.232" v="33753" actId="207"/>
          <ac:spMkLst>
            <pc:docMk/>
            <pc:sldMk cId="2672444245" sldId="3352"/>
            <ac:spMk id="326" creationId="{8B0A1547-DA00-4574-B1E8-26965152FE9F}"/>
          </ac:spMkLst>
        </pc:spChg>
        <pc:spChg chg="add del mod">
          <ac:chgData name="Genaro Troiano" userId="f71c3b0e-ed33-4c9f-9f1b-24896d284439" providerId="ADAL" clId="{03346C4B-EDB1-46E9-AAAA-7187216C04DB}" dt="2021-06-20T15:00:55.615" v="33744" actId="478"/>
          <ac:spMkLst>
            <pc:docMk/>
            <pc:sldMk cId="2672444245" sldId="3352"/>
            <ac:spMk id="327" creationId="{B895E6BD-FCF1-4FB3-816B-DEEBE7876F08}"/>
          </ac:spMkLst>
        </pc:spChg>
        <pc:spChg chg="add del mod">
          <ac:chgData name="Genaro Troiano" userId="f71c3b0e-ed33-4c9f-9f1b-24896d284439" providerId="ADAL" clId="{03346C4B-EDB1-46E9-AAAA-7187216C04DB}" dt="2021-06-20T15:00:57.719" v="33746" actId="478"/>
          <ac:spMkLst>
            <pc:docMk/>
            <pc:sldMk cId="2672444245" sldId="3352"/>
            <ac:spMk id="328" creationId="{0818FF49-5AEC-4166-8B90-8EFD8C042EB8}"/>
          </ac:spMkLst>
        </pc:spChg>
        <pc:spChg chg="add del mod">
          <ac:chgData name="Genaro Troiano" userId="f71c3b0e-ed33-4c9f-9f1b-24896d284439" providerId="ADAL" clId="{03346C4B-EDB1-46E9-AAAA-7187216C04DB}" dt="2021-06-20T15:01:01.609" v="33749" actId="478"/>
          <ac:spMkLst>
            <pc:docMk/>
            <pc:sldMk cId="2672444245" sldId="3352"/>
            <ac:spMk id="329" creationId="{9580E5D6-B31E-4419-BBAC-01C9C390DE6A}"/>
          </ac:spMkLst>
        </pc:spChg>
        <pc:spChg chg="add del mod">
          <ac:chgData name="Genaro Troiano" userId="f71c3b0e-ed33-4c9f-9f1b-24896d284439" providerId="ADAL" clId="{03346C4B-EDB1-46E9-AAAA-7187216C04DB}" dt="2021-06-20T15:01:04.431" v="33751" actId="478"/>
          <ac:spMkLst>
            <pc:docMk/>
            <pc:sldMk cId="2672444245" sldId="3352"/>
            <ac:spMk id="330" creationId="{DF4FD4ED-8435-4F1F-8C50-CABE82DCB9A3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32" creationId="{11980628-611A-48ED-BB6D-DD24CF0B18F6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33" creationId="{24550C8B-B01E-4D4B-A336-04F837F50E1B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34" creationId="{123626F5-53E9-4F38-8EE2-4C3A20590C1B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35" creationId="{9123A689-0079-4ABA-9391-81AB51459348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36" creationId="{673E7C63-3AF5-4E94-8CCE-EDE7F941393C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37" creationId="{6104FB97-3FC1-4F91-9F9B-9CC5A1B2CC42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38" creationId="{291E89FA-30CF-4C72-B879-B766E5E7A1FC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39" creationId="{5CB96B2E-6C57-4673-BC9D-47C225375D08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45" creationId="{6F1D1891-B134-4164-B29B-00061FDABF0A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47" creationId="{50B59CA8-9A85-47FC-8A5A-9233B1978AE3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48" creationId="{3C825554-BB1E-4A66-92C8-FC84EF2C2542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49" creationId="{98C86ACE-0F5B-46D5-BE16-73DD43E0EE96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50" creationId="{7B4780B0-90FC-4840-A8F4-BE0573EC8A1F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55" creationId="{7ACB1657-993B-4D6F-BD10-5EC5F457CBBF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56" creationId="{0E91A406-5F8C-4BEC-83AA-98FD50426771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59" creationId="{3A5C971E-7E1A-4DA7-8D9F-E588CAEA5906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60" creationId="{E4F767D6-9575-4409-B627-9D0400904123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61" creationId="{A2B0FF29-CA8D-425B-8429-2F49033AF95A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62" creationId="{BF1BD350-43C1-4A67-A8D5-99D6A2D470E0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66" creationId="{3D8DB61B-3EC9-48B1-9C2E-5F47E97EE26A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68" creationId="{D59009BF-2BDF-4DCF-AFCD-C7A7B78A308F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69" creationId="{D21161FC-7B88-41B6-8CF2-B23FC28BABC9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70" creationId="{F9A869AE-2018-427F-99A4-6C507CCBA8DD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71" creationId="{02DE7F10-3957-4813-BDEA-05D162F5C7FC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73" creationId="{74B4D69F-5705-4C97-8E56-039F5D85509D}"/>
          </ac:spMkLst>
        </pc:spChg>
        <pc:spChg chg="mod">
          <ac:chgData name="Genaro Troiano" userId="f71c3b0e-ed33-4c9f-9f1b-24896d284439" providerId="ADAL" clId="{03346C4B-EDB1-46E9-AAAA-7187216C04DB}" dt="2021-06-20T15:07:18.697" v="33911" actId="20577"/>
          <ac:spMkLst>
            <pc:docMk/>
            <pc:sldMk cId="2672444245" sldId="3352"/>
            <ac:spMk id="374" creationId="{2C4347BA-86B1-4597-BB41-74FE1ADEB02B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76" creationId="{F3CF16B5-9CC7-4B6B-816D-78110F489DD9}"/>
          </ac:spMkLst>
        </pc:spChg>
        <pc:spChg chg="mod">
          <ac:chgData name="Genaro Troiano" userId="f71c3b0e-ed33-4c9f-9f1b-24896d284439" providerId="ADAL" clId="{03346C4B-EDB1-46E9-AAAA-7187216C04DB}" dt="2021-06-20T15:06:36.912" v="33889" actId="6549"/>
          <ac:spMkLst>
            <pc:docMk/>
            <pc:sldMk cId="2672444245" sldId="3352"/>
            <ac:spMk id="377" creationId="{202D7C7F-0287-47FE-932C-E7502C33C23B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79" creationId="{32A02DC7-4D8A-4FB4-9CAA-FE8904E1860E}"/>
          </ac:spMkLst>
        </pc:spChg>
        <pc:spChg chg="mod">
          <ac:chgData name="Genaro Troiano" userId="f71c3b0e-ed33-4c9f-9f1b-24896d284439" providerId="ADAL" clId="{03346C4B-EDB1-46E9-AAAA-7187216C04DB}" dt="2021-06-20T15:06:11.516" v="33887" actId="6549"/>
          <ac:spMkLst>
            <pc:docMk/>
            <pc:sldMk cId="2672444245" sldId="3352"/>
            <ac:spMk id="380" creationId="{85C63581-17A9-4E2D-A546-933EE54B51D5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82" creationId="{4A87D604-1ECC-499B-AC54-771E07D8582E}"/>
          </ac:spMkLst>
        </pc:spChg>
        <pc:spChg chg="mod">
          <ac:chgData name="Genaro Troiano" userId="f71c3b0e-ed33-4c9f-9f1b-24896d284439" providerId="ADAL" clId="{03346C4B-EDB1-46E9-AAAA-7187216C04DB}" dt="2021-06-20T15:06:00.636" v="33851" actId="6549"/>
          <ac:spMkLst>
            <pc:docMk/>
            <pc:sldMk cId="2672444245" sldId="3352"/>
            <ac:spMk id="383" creationId="{CBAA709D-9FFD-44B1-BC5D-95F1DFB86E22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85" creationId="{5725A497-46A4-4370-97B0-C6F569E67900}"/>
          </ac:spMkLst>
        </pc:spChg>
        <pc:spChg chg="mod">
          <ac:chgData name="Genaro Troiano" userId="f71c3b0e-ed33-4c9f-9f1b-24896d284439" providerId="ADAL" clId="{03346C4B-EDB1-46E9-AAAA-7187216C04DB}" dt="2021-06-20T15:08:05.361" v="33969" actId="6549"/>
          <ac:spMkLst>
            <pc:docMk/>
            <pc:sldMk cId="2672444245" sldId="3352"/>
            <ac:spMk id="386" creationId="{88A3432E-037D-4B34-BC8A-E2689987CA44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88" creationId="{7C6CE2EC-6F32-41D4-BD50-347D1A6186B8}"/>
          </ac:spMkLst>
        </pc:spChg>
        <pc:spChg chg="mod">
          <ac:chgData name="Genaro Troiano" userId="f71c3b0e-ed33-4c9f-9f1b-24896d284439" providerId="ADAL" clId="{03346C4B-EDB1-46E9-AAAA-7187216C04DB}" dt="2021-06-20T15:06:54.738" v="33896" actId="6549"/>
          <ac:spMkLst>
            <pc:docMk/>
            <pc:sldMk cId="2672444245" sldId="3352"/>
            <ac:spMk id="389" creationId="{F610B3BA-CE01-46B1-820E-85ABA8826C97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91" creationId="{80816EEC-6894-4CAC-979D-7F2EB9D0C7A1}"/>
          </ac:spMkLst>
        </pc:spChg>
        <pc:spChg chg="mod">
          <ac:chgData name="Genaro Troiano" userId="f71c3b0e-ed33-4c9f-9f1b-24896d284439" providerId="ADAL" clId="{03346C4B-EDB1-46E9-AAAA-7187216C04DB}" dt="2021-06-20T15:08:07.234" v="33970" actId="6549"/>
          <ac:spMkLst>
            <pc:docMk/>
            <pc:sldMk cId="2672444245" sldId="3352"/>
            <ac:spMk id="392" creationId="{7879B0CE-D42D-4324-A203-7E5AD3E745EF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94" creationId="{CA94D4B2-4C42-466A-944E-ECF5BD2AE336}"/>
          </ac:spMkLst>
        </pc:spChg>
        <pc:spChg chg="mod">
          <ac:chgData name="Genaro Troiano" userId="f71c3b0e-ed33-4c9f-9f1b-24896d284439" providerId="ADAL" clId="{03346C4B-EDB1-46E9-AAAA-7187216C04DB}" dt="2021-06-20T15:07:44.846" v="33941" actId="20577"/>
          <ac:spMkLst>
            <pc:docMk/>
            <pc:sldMk cId="2672444245" sldId="3352"/>
            <ac:spMk id="395" creationId="{9E76008B-7613-42C3-A175-843C8B0E92EE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397" creationId="{DF0053E7-AD1C-4A4E-9C46-3FB3D96648EC}"/>
          </ac:spMkLst>
        </pc:spChg>
        <pc:spChg chg="mod">
          <ac:chgData name="Genaro Troiano" userId="f71c3b0e-ed33-4c9f-9f1b-24896d284439" providerId="ADAL" clId="{03346C4B-EDB1-46E9-AAAA-7187216C04DB}" dt="2021-06-20T15:06:52.286" v="33895" actId="6549"/>
          <ac:spMkLst>
            <pc:docMk/>
            <pc:sldMk cId="2672444245" sldId="3352"/>
            <ac:spMk id="398" creationId="{74E7BF7E-E548-4DA4-B2FC-75DCE9CFED4D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400" creationId="{03F27EEA-C527-4A68-8319-B190375BFBB8}"/>
          </ac:spMkLst>
        </pc:spChg>
        <pc:spChg chg="mod">
          <ac:chgData name="Genaro Troiano" userId="f71c3b0e-ed33-4c9f-9f1b-24896d284439" providerId="ADAL" clId="{03346C4B-EDB1-46E9-AAAA-7187216C04DB}" dt="2021-06-20T15:06:50.345" v="33894" actId="6549"/>
          <ac:spMkLst>
            <pc:docMk/>
            <pc:sldMk cId="2672444245" sldId="3352"/>
            <ac:spMk id="401" creationId="{EA7B6062-BCBC-4E16-8A7D-3CE40507D05C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403" creationId="{4B8E39AA-3E9C-4DD5-87CC-B943E622E56A}"/>
          </ac:spMkLst>
        </pc:spChg>
        <pc:spChg chg="mod">
          <ac:chgData name="Genaro Troiano" userId="f71c3b0e-ed33-4c9f-9f1b-24896d284439" providerId="ADAL" clId="{03346C4B-EDB1-46E9-AAAA-7187216C04DB}" dt="2021-06-20T15:08:08.746" v="33971" actId="6549"/>
          <ac:spMkLst>
            <pc:docMk/>
            <pc:sldMk cId="2672444245" sldId="3352"/>
            <ac:spMk id="404" creationId="{57D3913C-E259-4C55-BA9B-BB8FB4E8F37A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406" creationId="{C81B85AE-3029-4283-BB55-9C8B3104463B}"/>
          </ac:spMkLst>
        </pc:spChg>
        <pc:spChg chg="mod">
          <ac:chgData name="Genaro Troiano" userId="f71c3b0e-ed33-4c9f-9f1b-24896d284439" providerId="ADAL" clId="{03346C4B-EDB1-46E9-AAAA-7187216C04DB}" dt="2021-06-20T15:08:10.549" v="33972" actId="6549"/>
          <ac:spMkLst>
            <pc:docMk/>
            <pc:sldMk cId="2672444245" sldId="3352"/>
            <ac:spMk id="407" creationId="{BA5B27B6-F69F-49EC-9890-F6CC9F525642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409" creationId="{E477D201-421B-4223-BEE9-587D936DF374}"/>
          </ac:spMkLst>
        </pc:spChg>
        <pc:spChg chg="mod">
          <ac:chgData name="Genaro Troiano" userId="f71c3b0e-ed33-4c9f-9f1b-24896d284439" providerId="ADAL" clId="{03346C4B-EDB1-46E9-AAAA-7187216C04DB}" dt="2021-06-20T15:07:57.423" v="33968" actId="20577"/>
          <ac:spMkLst>
            <pc:docMk/>
            <pc:sldMk cId="2672444245" sldId="3352"/>
            <ac:spMk id="410" creationId="{C52B339F-BBA7-4C81-8BB1-5DBE56BCB41F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412" creationId="{9A789787-2E84-434E-8977-A10A2DF61908}"/>
          </ac:spMkLst>
        </pc:spChg>
        <pc:spChg chg="mod">
          <ac:chgData name="Genaro Troiano" userId="f71c3b0e-ed33-4c9f-9f1b-24896d284439" providerId="ADAL" clId="{03346C4B-EDB1-46E9-AAAA-7187216C04DB}" dt="2021-06-20T15:06:48.241" v="33893" actId="6549"/>
          <ac:spMkLst>
            <pc:docMk/>
            <pc:sldMk cId="2672444245" sldId="3352"/>
            <ac:spMk id="413" creationId="{042526DE-285C-4115-B033-EC1EACA608E3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415" creationId="{24A363A4-255E-4226-AA1E-CE5CECB140C6}"/>
          </ac:spMkLst>
        </pc:spChg>
        <pc:spChg chg="mod">
          <ac:chgData name="Genaro Troiano" userId="f71c3b0e-ed33-4c9f-9f1b-24896d284439" providerId="ADAL" clId="{03346C4B-EDB1-46E9-AAAA-7187216C04DB}" dt="2021-06-20T15:06:33.173" v="33888" actId="6549"/>
          <ac:spMkLst>
            <pc:docMk/>
            <pc:sldMk cId="2672444245" sldId="3352"/>
            <ac:spMk id="416" creationId="{B105A5B8-F780-4D3F-977F-CACB671BB4AC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417" creationId="{305202B4-59B7-4481-85CD-F009DEA157D7}"/>
          </ac:spMkLst>
        </pc:spChg>
        <pc:spChg chg="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419" creationId="{54451E75-F109-4674-962E-8E06E9B444DE}"/>
          </ac:spMkLst>
        </pc:spChg>
        <pc:spChg chg="mod">
          <ac:chgData name="Genaro Troiano" userId="f71c3b0e-ed33-4c9f-9f1b-24896d284439" providerId="ADAL" clId="{03346C4B-EDB1-46E9-AAAA-7187216C04DB}" dt="2021-06-20T15:05:54.185" v="33840" actId="6549"/>
          <ac:spMkLst>
            <pc:docMk/>
            <pc:sldMk cId="2672444245" sldId="3352"/>
            <ac:spMk id="420" creationId="{68CFFA5C-1896-4050-BA45-8D83E3C9025E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22" creationId="{37F1A810-DEA3-49AC-B2BF-D263CBDB0C62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23" creationId="{E3979B16-348E-42DC-B357-6505600F6F93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24" creationId="{981C2AA5-D00B-470F-B962-B9737F3A7726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25" creationId="{7F0FA0E8-AD19-42A3-A6AA-7C3AC31639C6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26" creationId="{36178177-E726-44C8-A486-2F83C9FA4A29}"/>
          </ac:spMkLst>
        </pc:spChg>
        <pc:spChg chg="del 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27" creationId="{0E8C69F0-BA30-4FC7-846D-00AC5DD91C05}"/>
          </ac:spMkLst>
        </pc:spChg>
        <pc:spChg chg="mod">
          <ac:chgData name="Genaro Troiano" userId="f71c3b0e-ed33-4c9f-9f1b-24896d284439" providerId="ADAL" clId="{03346C4B-EDB1-46E9-AAAA-7187216C04DB}" dt="2021-06-20T15:04:29.557" v="33823" actId="207"/>
          <ac:spMkLst>
            <pc:docMk/>
            <pc:sldMk cId="2672444245" sldId="3352"/>
            <ac:spMk id="433" creationId="{B79004E5-C408-46FE-89B2-E3DDA570CEDA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34" creationId="{CACD1A47-EAF5-4BA1-9426-7F023BACDD5E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36" creationId="{D99628EC-60C3-432E-A316-7D9543E16B96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40" creationId="{695D1BC2-4935-4F08-9781-E4C54A206EFC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42" creationId="{661CDCC2-0368-4FC0-9D20-796AAC1AADA3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43" creationId="{08662544-04ED-45DB-B7F4-E3846BAF6C94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44" creationId="{58A80E6D-AAAC-4523-953A-84DD6E711684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45" creationId="{F31FB039-34AA-4F01-B4BD-4048559E93BD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48" creationId="{9E1FD380-0D2A-4AA1-957E-F7C4F5D35D58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49" creationId="{F1605910-86A8-47BF-93D7-581231D63B5B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50" creationId="{E4149C5B-E9E6-4CD1-B7DC-518EB0A9F391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51" creationId="{3B7B389C-D7D2-47AB-80D8-E2FE4068EF1C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61" creationId="{C0D9FE01-5DCE-4B3F-9748-17F8BEBD84F9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62" creationId="{221AAB35-5754-4B18-9015-9431467F3A8A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63" creationId="{DE4F2B33-C23F-4779-86CC-C1B05635B9E3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64" creationId="{DEE773DE-CE9B-4650-95AE-2A36771BA3E9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65" creationId="{AAE2CEAA-AAD6-40FE-9E0C-942B9397A009}"/>
          </ac:spMkLst>
        </pc:spChg>
        <pc:spChg chg="mod">
          <ac:chgData name="Genaro Troiano" userId="f71c3b0e-ed33-4c9f-9f1b-24896d284439" providerId="ADAL" clId="{03346C4B-EDB1-46E9-AAAA-7187216C04DB}" dt="2021-06-20T15:04:16.422" v="33822" actId="478"/>
          <ac:spMkLst>
            <pc:docMk/>
            <pc:sldMk cId="2672444245" sldId="3352"/>
            <ac:spMk id="466" creationId="{3AAD86CC-01F5-411B-9644-69A470E81795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467" creationId="{224DE2AC-A0D6-4F73-AFAF-02E5EA6E6A31}"/>
          </ac:spMkLst>
        </pc:spChg>
        <pc:spChg chg="mod">
          <ac:chgData name="Genaro Troiano" userId="f71c3b0e-ed33-4c9f-9f1b-24896d284439" providerId="ADAL" clId="{03346C4B-EDB1-46E9-AAAA-7187216C04DB}" dt="2021-06-20T15:03:13.397" v="33776" actId="207"/>
          <ac:spMkLst>
            <pc:docMk/>
            <pc:sldMk cId="2672444245" sldId="3352"/>
            <ac:spMk id="469" creationId="{C7DED8D5-22BC-496F-B77C-E536B971A9A5}"/>
          </ac:spMkLst>
        </pc:spChg>
        <pc:spChg chg="mod">
          <ac:chgData name="Genaro Troiano" userId="f71c3b0e-ed33-4c9f-9f1b-24896d284439" providerId="ADAL" clId="{03346C4B-EDB1-46E9-AAAA-7187216C04DB}" dt="2021-06-20T15:02:28.711" v="33774" actId="207"/>
          <ac:spMkLst>
            <pc:docMk/>
            <pc:sldMk cId="2672444245" sldId="3352"/>
            <ac:spMk id="470" creationId="{6A2CF2AC-7BDD-4F3E-9B59-EC549DDAF941}"/>
          </ac:spMkLst>
        </pc:spChg>
        <pc:spChg chg="del mod">
          <ac:chgData name="Genaro Troiano" userId="f71c3b0e-ed33-4c9f-9f1b-24896d284439" providerId="ADAL" clId="{03346C4B-EDB1-46E9-AAAA-7187216C04DB}" dt="2021-06-20T15:02:15.796" v="33767" actId="478"/>
          <ac:spMkLst>
            <pc:docMk/>
            <pc:sldMk cId="2672444245" sldId="3352"/>
            <ac:spMk id="471" creationId="{B514276D-F326-44DF-B967-895B2CC0C855}"/>
          </ac:spMkLst>
        </pc:spChg>
        <pc:spChg chg="del mod">
          <ac:chgData name="Genaro Troiano" userId="f71c3b0e-ed33-4c9f-9f1b-24896d284439" providerId="ADAL" clId="{03346C4B-EDB1-46E9-AAAA-7187216C04DB}" dt="2021-06-20T15:02:17.075" v="33768" actId="478"/>
          <ac:spMkLst>
            <pc:docMk/>
            <pc:sldMk cId="2672444245" sldId="3352"/>
            <ac:spMk id="472" creationId="{7571021D-E049-412A-A613-E6CC497AEC18}"/>
          </ac:spMkLst>
        </pc:spChg>
        <pc:spChg chg="del mod">
          <ac:chgData name="Genaro Troiano" userId="f71c3b0e-ed33-4c9f-9f1b-24896d284439" providerId="ADAL" clId="{03346C4B-EDB1-46E9-AAAA-7187216C04DB}" dt="2021-06-20T15:02:18.400" v="33769" actId="478"/>
          <ac:spMkLst>
            <pc:docMk/>
            <pc:sldMk cId="2672444245" sldId="3352"/>
            <ac:spMk id="473" creationId="{D7D4ED75-16A1-4737-AF7D-6674DB0219E2}"/>
          </ac:spMkLst>
        </pc:spChg>
        <pc:spChg chg="del mod">
          <ac:chgData name="Genaro Troiano" userId="f71c3b0e-ed33-4c9f-9f1b-24896d284439" providerId="ADAL" clId="{03346C4B-EDB1-46E9-AAAA-7187216C04DB}" dt="2021-06-20T15:02:19.927" v="33770" actId="478"/>
          <ac:spMkLst>
            <pc:docMk/>
            <pc:sldMk cId="2672444245" sldId="3352"/>
            <ac:spMk id="474" creationId="{5D752BDF-EBBF-4FA5-BE48-F3D95E4D279D}"/>
          </ac:spMkLst>
        </pc:spChg>
        <pc:spChg chg="del mod">
          <ac:chgData name="Genaro Troiano" userId="f71c3b0e-ed33-4c9f-9f1b-24896d284439" providerId="ADAL" clId="{03346C4B-EDB1-46E9-AAAA-7187216C04DB}" dt="2021-06-20T15:02:21.113" v="33771" actId="478"/>
          <ac:spMkLst>
            <pc:docMk/>
            <pc:sldMk cId="2672444245" sldId="3352"/>
            <ac:spMk id="475" creationId="{E19962A4-F07C-436D-8116-8691343A344C}"/>
          </ac:spMkLst>
        </pc:spChg>
        <pc:spChg chg="del mod">
          <ac:chgData name="Genaro Troiano" userId="f71c3b0e-ed33-4c9f-9f1b-24896d284439" providerId="ADAL" clId="{03346C4B-EDB1-46E9-AAAA-7187216C04DB}" dt="2021-06-20T15:02:22.485" v="33772" actId="478"/>
          <ac:spMkLst>
            <pc:docMk/>
            <pc:sldMk cId="2672444245" sldId="3352"/>
            <ac:spMk id="476" creationId="{B0DD2E16-0ECF-45A5-A4A1-428740A98CAB}"/>
          </ac:spMkLst>
        </pc:spChg>
        <pc:spChg chg="del mod">
          <ac:chgData name="Genaro Troiano" userId="f71c3b0e-ed33-4c9f-9f1b-24896d284439" providerId="ADAL" clId="{03346C4B-EDB1-46E9-AAAA-7187216C04DB}" dt="2021-06-20T15:02:23.816" v="33773" actId="478"/>
          <ac:spMkLst>
            <pc:docMk/>
            <pc:sldMk cId="2672444245" sldId="3352"/>
            <ac:spMk id="477" creationId="{CFA5B324-D34F-477A-9788-CD9B5F8181F3}"/>
          </ac:spMkLst>
        </pc:spChg>
        <pc:spChg chg="add del mod">
          <ac:chgData name="Genaro Troiano" userId="f71c3b0e-ed33-4c9f-9f1b-24896d284439" providerId="ADAL" clId="{03346C4B-EDB1-46E9-AAAA-7187216C04DB}" dt="2021-06-20T15:01:47.933" v="33762" actId="478"/>
          <ac:spMkLst>
            <pc:docMk/>
            <pc:sldMk cId="2672444245" sldId="3352"/>
            <ac:spMk id="478" creationId="{F52409A8-2EF9-4C9F-8980-3D48D1FC6997}"/>
          </ac:spMkLst>
        </pc:spChg>
        <pc:spChg chg="add mod">
          <ac:chgData name="Genaro Troiano" userId="f71c3b0e-ed33-4c9f-9f1b-24896d284439" providerId="ADAL" clId="{03346C4B-EDB1-46E9-AAAA-7187216C04DB}" dt="2021-06-20T15:01:32.101" v="33754" actId="207"/>
          <ac:spMkLst>
            <pc:docMk/>
            <pc:sldMk cId="2672444245" sldId="3352"/>
            <ac:spMk id="479" creationId="{BF65647B-857F-404F-A68B-379481E7A202}"/>
          </ac:spMkLst>
        </pc:spChg>
        <pc:spChg chg="add del mod">
          <ac:chgData name="Genaro Troiano" userId="f71c3b0e-ed33-4c9f-9f1b-24896d284439" providerId="ADAL" clId="{03346C4B-EDB1-46E9-AAAA-7187216C04DB}" dt="2021-06-20T15:01:35.840" v="33756" actId="478"/>
          <ac:spMkLst>
            <pc:docMk/>
            <pc:sldMk cId="2672444245" sldId="3352"/>
            <ac:spMk id="480" creationId="{21E2DE6F-11FC-4A36-967E-F6B32C21C298}"/>
          </ac:spMkLst>
        </pc:spChg>
        <pc:spChg chg="add del mod">
          <ac:chgData name="Genaro Troiano" userId="f71c3b0e-ed33-4c9f-9f1b-24896d284439" providerId="ADAL" clId="{03346C4B-EDB1-46E9-AAAA-7187216C04DB}" dt="2021-06-20T15:01:43.878" v="33760" actId="478"/>
          <ac:spMkLst>
            <pc:docMk/>
            <pc:sldMk cId="2672444245" sldId="3352"/>
            <ac:spMk id="481" creationId="{6A1363E3-3E02-436A-822C-C81D15783BAB}"/>
          </ac:spMkLst>
        </pc:spChg>
        <pc:spChg chg="add del mod">
          <ac:chgData name="Genaro Troiano" userId="f71c3b0e-ed33-4c9f-9f1b-24896d284439" providerId="ADAL" clId="{03346C4B-EDB1-46E9-AAAA-7187216C04DB}" dt="2021-06-20T15:01:39.978" v="33758" actId="478"/>
          <ac:spMkLst>
            <pc:docMk/>
            <pc:sldMk cId="2672444245" sldId="3352"/>
            <ac:spMk id="482" creationId="{E4EA5AC1-6ED9-48A6-9D4E-929255B4D637}"/>
          </ac:spMkLst>
        </pc:spChg>
        <pc:spChg chg="add del mod">
          <ac:chgData name="Genaro Troiano" userId="f71c3b0e-ed33-4c9f-9f1b-24896d284439" providerId="ADAL" clId="{03346C4B-EDB1-46E9-AAAA-7187216C04DB}" dt="2021-06-20T15:01:52.562" v="33764" actId="478"/>
          <ac:spMkLst>
            <pc:docMk/>
            <pc:sldMk cId="2672444245" sldId="3352"/>
            <ac:spMk id="483" creationId="{8231A149-B23A-4E26-BDF0-B8A0302A2552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490" creationId="{AD4B1292-56E0-4D15-90A1-0035BEB8AF31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491" creationId="{698426E9-3227-4DC0-BC8F-C19D2777CC89}"/>
          </ac:spMkLst>
        </pc:spChg>
        <pc:spChg chg="add mod">
          <ac:chgData name="Genaro Troiano" userId="f71c3b0e-ed33-4c9f-9f1b-24896d284439" providerId="ADAL" clId="{03346C4B-EDB1-46E9-AAAA-7187216C04DB}" dt="2021-06-20T15:42:54.131" v="34563" actId="14100"/>
          <ac:spMkLst>
            <pc:docMk/>
            <pc:sldMk cId="2672444245" sldId="3352"/>
            <ac:spMk id="492" creationId="{B94BB46F-E1D7-4A27-A173-0E5E68471DC9}"/>
          </ac:spMkLst>
        </pc:spChg>
        <pc:spChg chg="add del mod">
          <ac:chgData name="Genaro Troiano" userId="f71c3b0e-ed33-4c9f-9f1b-24896d284439" providerId="ADAL" clId="{03346C4B-EDB1-46E9-AAAA-7187216C04DB}" dt="2021-06-20T14:58:47.764" v="33731" actId="478"/>
          <ac:spMkLst>
            <pc:docMk/>
            <pc:sldMk cId="2672444245" sldId="3352"/>
            <ac:spMk id="494" creationId="{46493390-DE43-4E84-80C8-F6BFBC6FEE5A}"/>
          </ac:spMkLst>
        </pc:spChg>
        <pc:spChg chg="add mod">
          <ac:chgData name="Genaro Troiano" userId="f71c3b0e-ed33-4c9f-9f1b-24896d284439" providerId="ADAL" clId="{03346C4B-EDB1-46E9-AAAA-7187216C04DB}" dt="2021-06-20T15:00:35.551" v="33739" actId="207"/>
          <ac:spMkLst>
            <pc:docMk/>
            <pc:sldMk cId="2672444245" sldId="3352"/>
            <ac:spMk id="495" creationId="{BA90C209-B18B-48B8-9E36-A6E6E4C87503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496" creationId="{971F5D5D-E3F3-4046-BC86-007104A1CD97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497" creationId="{502F2A43-AEB3-4B1E-BE6E-D083055E91A5}"/>
          </ac:spMkLst>
        </pc:spChg>
        <pc:spChg chg="add mod">
          <ac:chgData name="Genaro Troiano" userId="f71c3b0e-ed33-4c9f-9f1b-24896d284439" providerId="ADAL" clId="{03346C4B-EDB1-46E9-AAAA-7187216C04DB}" dt="2021-06-20T14:57:00.269" v="33687" actId="1036"/>
          <ac:spMkLst>
            <pc:docMk/>
            <pc:sldMk cId="2672444245" sldId="3352"/>
            <ac:spMk id="498" creationId="{99E5A9DE-BE6B-4E0E-A45D-97E1577DCD7A}"/>
          </ac:spMkLst>
        </pc:spChg>
        <pc:spChg chg="add mod">
          <ac:chgData name="Genaro Troiano" userId="f71c3b0e-ed33-4c9f-9f1b-24896d284439" providerId="ADAL" clId="{03346C4B-EDB1-46E9-AAAA-7187216C04DB}" dt="2021-06-20T14:57:39.027" v="33709" actId="20577"/>
          <ac:spMkLst>
            <pc:docMk/>
            <pc:sldMk cId="2672444245" sldId="3352"/>
            <ac:spMk id="499" creationId="{E43B5618-85AF-47DF-A2CA-A855EB5C98BA}"/>
          </ac:spMkLst>
        </pc:spChg>
        <pc:spChg chg="add mod">
          <ac:chgData name="Genaro Troiano" userId="f71c3b0e-ed33-4c9f-9f1b-24896d284439" providerId="ADAL" clId="{03346C4B-EDB1-46E9-AAAA-7187216C04DB}" dt="2021-06-20T15:42:41.918" v="34559" actId="14100"/>
          <ac:spMkLst>
            <pc:docMk/>
            <pc:sldMk cId="2672444245" sldId="3352"/>
            <ac:spMk id="500" creationId="{84144D7A-E66C-4452-B42E-3F6C81F621CC}"/>
          </ac:spMkLst>
        </pc:spChg>
        <pc:spChg chg="add mod">
          <ac:chgData name="Genaro Troiano" userId="f71c3b0e-ed33-4c9f-9f1b-24896d284439" providerId="ADAL" clId="{03346C4B-EDB1-46E9-AAAA-7187216C04DB}" dt="2021-06-20T15:43:03.686" v="34564" actId="20577"/>
          <ac:spMkLst>
            <pc:docMk/>
            <pc:sldMk cId="2672444245" sldId="3352"/>
            <ac:spMk id="501" creationId="{CC57A200-256E-48A8-9E1F-583DB72DAF1C}"/>
          </ac:spMkLst>
        </pc:spChg>
        <pc:grpChg chg="add mod">
          <ac:chgData name="Genaro Troiano" userId="f71c3b0e-ed33-4c9f-9f1b-24896d284439" providerId="ADAL" clId="{03346C4B-EDB1-46E9-AAAA-7187216C04DB}" dt="2021-06-21T10:27:23.869" v="34568" actId="164"/>
          <ac:grpSpMkLst>
            <pc:docMk/>
            <pc:sldMk cId="2672444245" sldId="3352"/>
            <ac:grpSpMk id="3" creationId="{317C8F65-61A0-45BA-9473-834C52B547D2}"/>
          </ac:grpSpMkLst>
        </pc:grpChg>
        <pc:grpChg chg="del">
          <ac:chgData name="Genaro Troiano" userId="f71c3b0e-ed33-4c9f-9f1b-24896d284439" providerId="ADAL" clId="{03346C4B-EDB1-46E9-AAAA-7187216C04DB}" dt="2021-06-20T14:56:17.804" v="33648" actId="478"/>
          <ac:grpSpMkLst>
            <pc:docMk/>
            <pc:sldMk cId="2672444245" sldId="3352"/>
            <ac:grpSpMk id="50" creationId="{8C0030CE-C148-4F69-8FEE-0FB02F76D009}"/>
          </ac:grpSpMkLst>
        </pc:grpChg>
        <pc:grpChg chg="del">
          <ac:chgData name="Genaro Troiano" userId="f71c3b0e-ed33-4c9f-9f1b-24896d284439" providerId="ADAL" clId="{03346C4B-EDB1-46E9-AAAA-7187216C04DB}" dt="2021-06-20T14:56:17.804" v="33648" actId="478"/>
          <ac:grpSpMkLst>
            <pc:docMk/>
            <pc:sldMk cId="2672444245" sldId="3352"/>
            <ac:grpSpMk id="51" creationId="{3357C548-ABA1-4A8F-B21B-5242B2C50F61}"/>
          </ac:grpSpMkLst>
        </pc:grpChg>
        <pc:grpChg chg="add 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81" creationId="{572E3A56-264C-45B5-A7EE-2A50A31843E4}"/>
          </ac:grpSpMkLst>
        </pc:grpChg>
        <pc:grpChg chg="del">
          <ac:chgData name="Genaro Troiano" userId="f71c3b0e-ed33-4c9f-9f1b-24896d284439" providerId="ADAL" clId="{03346C4B-EDB1-46E9-AAAA-7187216C04DB}" dt="2021-06-20T14:56:17.804" v="33648" actId="478"/>
          <ac:grpSpMkLst>
            <pc:docMk/>
            <pc:sldMk cId="2672444245" sldId="3352"/>
            <ac:grpSpMk id="84" creationId="{EBEE92F8-7FE6-46DB-B3C4-B087F1E42F44}"/>
          </ac:grpSpMkLst>
        </pc:grpChg>
        <pc:grpChg chg="del">
          <ac:chgData name="Genaro Troiano" userId="f71c3b0e-ed33-4c9f-9f1b-24896d284439" providerId="ADAL" clId="{03346C4B-EDB1-46E9-AAAA-7187216C04DB}" dt="2021-06-20T14:56:17.804" v="33648" actId="478"/>
          <ac:grpSpMkLst>
            <pc:docMk/>
            <pc:sldMk cId="2672444245" sldId="3352"/>
            <ac:grpSpMk id="100" creationId="{A9F84B78-3F13-4112-B554-6D0858FDE4D0}"/>
          </ac:grpSpMkLst>
        </pc:grpChg>
        <pc:grpChg chg="del">
          <ac:chgData name="Genaro Troiano" userId="f71c3b0e-ed33-4c9f-9f1b-24896d284439" providerId="ADAL" clId="{03346C4B-EDB1-46E9-AAAA-7187216C04DB}" dt="2021-06-20T14:56:17.804" v="33648" actId="478"/>
          <ac:grpSpMkLst>
            <pc:docMk/>
            <pc:sldMk cId="2672444245" sldId="3352"/>
            <ac:grpSpMk id="111" creationId="{EDA067DE-74C5-4DF1-A0F6-03FF5B6AD14F}"/>
          </ac:grpSpMkLst>
        </pc:grpChg>
        <pc:grpChg chg="add mod">
          <ac:chgData name="Genaro Troiano" userId="f71c3b0e-ed33-4c9f-9f1b-24896d284439" providerId="ADAL" clId="{03346C4B-EDB1-46E9-AAAA-7187216C04DB}" dt="2021-06-20T15:10:11.173" v="33996" actId="1076"/>
          <ac:grpSpMkLst>
            <pc:docMk/>
            <pc:sldMk cId="2672444245" sldId="3352"/>
            <ac:grpSpMk id="130" creationId="{DBCE0BFF-98A5-48F9-8C00-F6FA185C815B}"/>
          </ac:grpSpMkLst>
        </pc:grpChg>
        <pc:grpChg chg="add mod">
          <ac:chgData name="Genaro Troiano" userId="f71c3b0e-ed33-4c9f-9f1b-24896d284439" providerId="ADAL" clId="{03346C4B-EDB1-46E9-AAAA-7187216C04DB}" dt="2021-06-21T10:28:17.977" v="34581" actId="1076"/>
          <ac:grpSpMkLst>
            <pc:docMk/>
            <pc:sldMk cId="2672444245" sldId="3352"/>
            <ac:grpSpMk id="140" creationId="{BCFC29D0-F8E6-4673-B29E-6E1E11892570}"/>
          </ac:grpSpMkLst>
        </pc:grpChg>
        <pc:grpChg chg="add del mod">
          <ac:chgData name="Genaro Troiano" userId="f71c3b0e-ed33-4c9f-9f1b-24896d284439" providerId="ADAL" clId="{03346C4B-EDB1-46E9-AAAA-7187216C04DB}" dt="2021-06-20T15:09:10.384" v="33987" actId="478"/>
          <ac:grpSpMkLst>
            <pc:docMk/>
            <pc:sldMk cId="2672444245" sldId="3352"/>
            <ac:grpSpMk id="145" creationId="{A45513FA-810B-4387-B14D-1982DD3B70D7}"/>
          </ac:grpSpMkLst>
        </pc:grpChg>
        <pc:grpChg chg="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146" creationId="{C47FC49D-B342-4254-8F13-560B0655D8B2}"/>
          </ac:grpSpMkLst>
        </pc:grpChg>
        <pc:grpChg chg="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147" creationId="{16B5A74B-B593-4DAC-B272-666DF15F80E7}"/>
          </ac:grpSpMkLst>
        </pc:grpChg>
        <pc:grpChg chg="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149" creationId="{49F1BDFC-65B6-47C6-8E3B-B1461C040235}"/>
          </ac:grpSpMkLst>
        </pc:grpChg>
        <pc:grpChg chg="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151" creationId="{362399F9-F598-4432-8A83-BC82AA3D25DB}"/>
          </ac:grpSpMkLst>
        </pc:grpChg>
        <pc:grpChg chg="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175" creationId="{C30361C4-EAB1-46FA-B9AF-F2F4B44BF84C}"/>
          </ac:grpSpMkLst>
        </pc:grpChg>
        <pc:grpChg chg="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177" creationId="{65D046C3-8489-4555-8BED-9D929D4384B1}"/>
          </ac:grpSpMkLst>
        </pc:grpChg>
        <pc:grpChg chg="add del mod">
          <ac:chgData name="Genaro Troiano" userId="f71c3b0e-ed33-4c9f-9f1b-24896d284439" providerId="ADAL" clId="{03346C4B-EDB1-46E9-AAAA-7187216C04DB}" dt="2021-06-20T15:09:07.697" v="33985" actId="478"/>
          <ac:grpSpMkLst>
            <pc:docMk/>
            <pc:sldMk cId="2672444245" sldId="3352"/>
            <ac:grpSpMk id="201" creationId="{3AE4261F-064A-4DA2-B362-01717355F683}"/>
          </ac:grpSpMkLst>
        </pc:grpChg>
        <pc:grpChg chg="add mod">
          <ac:chgData name="Genaro Troiano" userId="f71c3b0e-ed33-4c9f-9f1b-24896d284439" providerId="ADAL" clId="{03346C4B-EDB1-46E9-AAAA-7187216C04DB}" dt="2021-06-21T10:27:05.815" v="34565" actId="1076"/>
          <ac:grpSpMkLst>
            <pc:docMk/>
            <pc:sldMk cId="2672444245" sldId="3352"/>
            <ac:grpSpMk id="207" creationId="{D2310DA3-F4BB-49B8-A110-48AA24D32A37}"/>
          </ac:grpSpMkLst>
        </pc:grpChg>
        <pc:grpChg chg="mod">
          <ac:chgData name="Genaro Troiano" userId="f71c3b0e-ed33-4c9f-9f1b-24896d284439" providerId="ADAL" clId="{03346C4B-EDB1-46E9-AAAA-7187216C04DB}" dt="2021-06-21T10:27:05.815" v="34565" actId="1076"/>
          <ac:grpSpMkLst>
            <pc:docMk/>
            <pc:sldMk cId="2672444245" sldId="3352"/>
            <ac:grpSpMk id="209" creationId="{9587C041-C6DD-41EA-98A4-A9786B80FC6E}"/>
          </ac:grpSpMkLst>
        </pc:grpChg>
        <pc:grpChg chg="mod">
          <ac:chgData name="Genaro Troiano" userId="f71c3b0e-ed33-4c9f-9f1b-24896d284439" providerId="ADAL" clId="{03346C4B-EDB1-46E9-AAAA-7187216C04DB}" dt="2021-06-21T10:27:05.815" v="34565" actId="1076"/>
          <ac:grpSpMkLst>
            <pc:docMk/>
            <pc:sldMk cId="2672444245" sldId="3352"/>
            <ac:grpSpMk id="211" creationId="{F3284F78-74FA-41A1-A3EB-1C3D219B686E}"/>
          </ac:grpSpMkLst>
        </pc:grpChg>
        <pc:grpChg chg="mod">
          <ac:chgData name="Genaro Troiano" userId="f71c3b0e-ed33-4c9f-9f1b-24896d284439" providerId="ADAL" clId="{03346C4B-EDB1-46E9-AAAA-7187216C04DB}" dt="2021-06-21T10:27:05.815" v="34565" actId="1076"/>
          <ac:grpSpMkLst>
            <pc:docMk/>
            <pc:sldMk cId="2672444245" sldId="3352"/>
            <ac:grpSpMk id="218" creationId="{FD61AF90-AC21-4B2B-B151-6210D75B968C}"/>
          </ac:grpSpMkLst>
        </pc:grpChg>
        <pc:grpChg chg="add 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343" creationId="{3A7DD25E-2971-455E-95CE-EB3EBD5906D1}"/>
          </ac:grpSpMkLst>
        </pc:grpChg>
        <pc:grpChg chg="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344" creationId="{5691B35A-DD8C-4046-953F-C33546E0F9D8}"/>
          </ac:grpSpMkLst>
        </pc:grpChg>
        <pc:grpChg chg="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346" creationId="{E5B292AC-961B-4928-AAE7-6F3785D43D80}"/>
          </ac:grpSpMkLst>
        </pc:grpChg>
        <pc:grpChg chg="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357" creationId="{25240893-1027-487B-8451-763B81AE7B01}"/>
          </ac:grpSpMkLst>
        </pc:grpChg>
        <pc:grpChg chg="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358" creationId="{8EFAA06C-300F-475C-9B13-BAB8A833B3F4}"/>
          </ac:grpSpMkLst>
        </pc:grpChg>
        <pc:grpChg chg="add 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372" creationId="{F32CBFBC-138A-452B-BFA2-8B23D53CCCB3}"/>
          </ac:grpSpMkLst>
        </pc:grpChg>
        <pc:grpChg chg="add 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375" creationId="{59BA2524-A671-47C3-9252-382FF946B2F5}"/>
          </ac:grpSpMkLst>
        </pc:grpChg>
        <pc:grpChg chg="add 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378" creationId="{1992CF3D-662A-47A0-93BD-6CB6BA13EF1A}"/>
          </ac:grpSpMkLst>
        </pc:grpChg>
        <pc:grpChg chg="add 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381" creationId="{01FB2057-5DB2-44F9-AB90-2CDDBB4E75F7}"/>
          </ac:grpSpMkLst>
        </pc:grpChg>
        <pc:grpChg chg="add 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384" creationId="{80533CEF-C21C-4045-9463-0B3D859C1F44}"/>
          </ac:grpSpMkLst>
        </pc:grpChg>
        <pc:grpChg chg="add 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387" creationId="{D8E329B0-AC19-4C65-B700-2D683BF3BDD1}"/>
          </ac:grpSpMkLst>
        </pc:grpChg>
        <pc:grpChg chg="add 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390" creationId="{F4EC5B6C-323A-4F9B-A4D6-73C670F50273}"/>
          </ac:grpSpMkLst>
        </pc:grpChg>
        <pc:grpChg chg="add 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393" creationId="{E1FB7D38-DC44-473C-B625-3CBA6CD19553}"/>
          </ac:grpSpMkLst>
        </pc:grpChg>
        <pc:grpChg chg="add 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396" creationId="{FD59D089-A6DB-435B-A2D8-6C4CE18D0251}"/>
          </ac:grpSpMkLst>
        </pc:grpChg>
        <pc:grpChg chg="add 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399" creationId="{CE4040AB-6C35-4C31-92E9-6664159EAEB1}"/>
          </ac:grpSpMkLst>
        </pc:grpChg>
        <pc:grpChg chg="add 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402" creationId="{C1EF4864-B9D3-447F-AC25-056E5BA8EBA4}"/>
          </ac:grpSpMkLst>
        </pc:grpChg>
        <pc:grpChg chg="add 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405" creationId="{2F881F72-96F1-4C4C-AF31-886CEFA6F7E6}"/>
          </ac:grpSpMkLst>
        </pc:grpChg>
        <pc:grpChg chg="add 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408" creationId="{ECCDA436-5F14-4DC4-9D0F-52B2E0F8AAC5}"/>
          </ac:grpSpMkLst>
        </pc:grpChg>
        <pc:grpChg chg="add 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411" creationId="{A87F3BD3-5E33-4EA7-A51F-C7ABBAD8722B}"/>
          </ac:grpSpMkLst>
        </pc:grpChg>
        <pc:grpChg chg="add 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414" creationId="{2D850A14-349C-4CF1-86A4-89DE874FAD86}"/>
          </ac:grpSpMkLst>
        </pc:grpChg>
        <pc:grpChg chg="add mod">
          <ac:chgData name="Genaro Troiano" userId="f71c3b0e-ed33-4c9f-9f1b-24896d284439" providerId="ADAL" clId="{03346C4B-EDB1-46E9-AAAA-7187216C04DB}" dt="2021-06-20T14:57:00.269" v="33687" actId="1036"/>
          <ac:grpSpMkLst>
            <pc:docMk/>
            <pc:sldMk cId="2672444245" sldId="3352"/>
            <ac:grpSpMk id="418" creationId="{3398B6C4-D8B6-4C03-B2B4-C2E7EE6CAE50}"/>
          </ac:grpSpMkLst>
        </pc:grpChg>
        <pc:grpChg chg="add mod">
          <ac:chgData name="Genaro Troiano" userId="f71c3b0e-ed33-4c9f-9f1b-24896d284439" providerId="ADAL" clId="{03346C4B-EDB1-46E9-AAAA-7187216C04DB}" dt="2021-06-20T15:04:16.422" v="33822" actId="478"/>
          <ac:grpSpMkLst>
            <pc:docMk/>
            <pc:sldMk cId="2672444245" sldId="3352"/>
            <ac:grpSpMk id="421" creationId="{3A4FFB3D-8EE5-42F3-8BDD-17AD4E23956D}"/>
          </ac:grpSpMkLst>
        </pc:grpChg>
        <pc:grpChg chg="mod">
          <ac:chgData name="Genaro Troiano" userId="f71c3b0e-ed33-4c9f-9f1b-24896d284439" providerId="ADAL" clId="{03346C4B-EDB1-46E9-AAAA-7187216C04DB}" dt="2021-06-20T15:04:16.422" v="33822" actId="478"/>
          <ac:grpSpMkLst>
            <pc:docMk/>
            <pc:sldMk cId="2672444245" sldId="3352"/>
            <ac:grpSpMk id="428" creationId="{2C550B2F-5599-470D-B1C8-138489705654}"/>
          </ac:grpSpMkLst>
        </pc:grpChg>
        <pc:grpChg chg="mod">
          <ac:chgData name="Genaro Troiano" userId="f71c3b0e-ed33-4c9f-9f1b-24896d284439" providerId="ADAL" clId="{03346C4B-EDB1-46E9-AAAA-7187216C04DB}" dt="2021-06-20T15:04:16.422" v="33822" actId="478"/>
          <ac:grpSpMkLst>
            <pc:docMk/>
            <pc:sldMk cId="2672444245" sldId="3352"/>
            <ac:grpSpMk id="431" creationId="{4C3AAA30-CC09-4D20-8F3C-A1A14B2BEA97}"/>
          </ac:grpSpMkLst>
        </pc:grpChg>
        <pc:grpChg chg="mod">
          <ac:chgData name="Genaro Troiano" userId="f71c3b0e-ed33-4c9f-9f1b-24896d284439" providerId="ADAL" clId="{03346C4B-EDB1-46E9-AAAA-7187216C04DB}" dt="2021-06-20T15:04:16.422" v="33822" actId="478"/>
          <ac:grpSpMkLst>
            <pc:docMk/>
            <pc:sldMk cId="2672444245" sldId="3352"/>
            <ac:grpSpMk id="432" creationId="{24F95F70-9B72-456C-81A4-F0E5FDDB09E0}"/>
          </ac:grpSpMkLst>
        </pc:grpChg>
        <pc:grpChg chg="mod">
          <ac:chgData name="Genaro Troiano" userId="f71c3b0e-ed33-4c9f-9f1b-24896d284439" providerId="ADAL" clId="{03346C4B-EDB1-46E9-AAAA-7187216C04DB}" dt="2021-06-20T15:04:16.422" v="33822" actId="478"/>
          <ac:grpSpMkLst>
            <pc:docMk/>
            <pc:sldMk cId="2672444245" sldId="3352"/>
            <ac:grpSpMk id="435" creationId="{EB4253CE-C3C3-4C03-8AF3-E6265B2672E4}"/>
          </ac:grpSpMkLst>
        </pc:grpChg>
        <pc:grpChg chg="mod">
          <ac:chgData name="Genaro Troiano" userId="f71c3b0e-ed33-4c9f-9f1b-24896d284439" providerId="ADAL" clId="{03346C4B-EDB1-46E9-AAAA-7187216C04DB}" dt="2021-06-20T15:04:16.422" v="33822" actId="478"/>
          <ac:grpSpMkLst>
            <pc:docMk/>
            <pc:sldMk cId="2672444245" sldId="3352"/>
            <ac:grpSpMk id="441" creationId="{16E70E1B-5BB1-4D25-8F7C-7FE677F9C779}"/>
          </ac:grpSpMkLst>
        </pc:grpChg>
        <pc:grpChg chg="mod">
          <ac:chgData name="Genaro Troiano" userId="f71c3b0e-ed33-4c9f-9f1b-24896d284439" providerId="ADAL" clId="{03346C4B-EDB1-46E9-AAAA-7187216C04DB}" dt="2021-06-20T15:04:16.422" v="33822" actId="478"/>
          <ac:grpSpMkLst>
            <pc:docMk/>
            <pc:sldMk cId="2672444245" sldId="3352"/>
            <ac:grpSpMk id="446" creationId="{3B65545D-CAF1-4D8F-A345-256C501DFDCB}"/>
          </ac:grpSpMkLst>
        </pc:grpChg>
        <pc:grpChg chg="add mod">
          <ac:chgData name="Genaro Troiano" userId="f71c3b0e-ed33-4c9f-9f1b-24896d284439" providerId="ADAL" clId="{03346C4B-EDB1-46E9-AAAA-7187216C04DB}" dt="2021-06-20T15:02:59.389" v="33775" actId="108"/>
          <ac:grpSpMkLst>
            <pc:docMk/>
            <pc:sldMk cId="2672444245" sldId="3352"/>
            <ac:grpSpMk id="468" creationId="{E58CBE5C-29EA-4AB8-8FE9-284ABDB607BD}"/>
          </ac:grpSpMkLst>
        </pc:grpChg>
        <pc:grpChg chg="add del mod">
          <ac:chgData name="Genaro Troiano" userId="f71c3b0e-ed33-4c9f-9f1b-24896d284439" providerId="ADAL" clId="{03346C4B-EDB1-46E9-AAAA-7187216C04DB}" dt="2021-06-20T15:01:50.219" v="33763" actId="478"/>
          <ac:grpSpMkLst>
            <pc:docMk/>
            <pc:sldMk cId="2672444245" sldId="3352"/>
            <ac:grpSpMk id="484" creationId="{2006B3D4-A221-4056-A1A0-5BB73AF81E2C}"/>
          </ac:grpSpMkLst>
        </pc:grpChg>
        <pc:graphicFrameChg chg="del">
          <ac:chgData name="Genaro Troiano" userId="f71c3b0e-ed33-4c9f-9f1b-24896d284439" providerId="ADAL" clId="{03346C4B-EDB1-46E9-AAAA-7187216C04DB}" dt="2021-06-20T14:56:17.804" v="33648" actId="478"/>
          <ac:graphicFrameMkLst>
            <pc:docMk/>
            <pc:sldMk cId="2672444245" sldId="3352"/>
            <ac:graphicFrameMk id="27" creationId="{8451C473-6585-4136-9A2A-23A30DA394AB}"/>
          </ac:graphicFrameMkLst>
        </pc:graphicFrameChg>
        <pc:graphicFrameChg chg="del">
          <ac:chgData name="Genaro Troiano" userId="f71c3b0e-ed33-4c9f-9f1b-24896d284439" providerId="ADAL" clId="{03346C4B-EDB1-46E9-AAAA-7187216C04DB}" dt="2021-06-20T14:56:17.804" v="33648" actId="478"/>
          <ac:graphicFrameMkLst>
            <pc:docMk/>
            <pc:sldMk cId="2672444245" sldId="3352"/>
            <ac:graphicFrameMk id="29" creationId="{BA7A9879-3F72-42A0-A0A2-6241D3CE7B21}"/>
          </ac:graphicFrameMkLst>
        </pc:graphicFrameChg>
        <pc:graphicFrameChg chg="del">
          <ac:chgData name="Genaro Troiano" userId="f71c3b0e-ed33-4c9f-9f1b-24896d284439" providerId="ADAL" clId="{03346C4B-EDB1-46E9-AAAA-7187216C04DB}" dt="2021-06-20T14:56:17.804" v="33648" actId="478"/>
          <ac:graphicFrameMkLst>
            <pc:docMk/>
            <pc:sldMk cId="2672444245" sldId="3352"/>
            <ac:graphicFrameMk id="34" creationId="{652C8D00-123F-4DD1-94CE-675B115E6459}"/>
          </ac:graphicFrameMkLst>
        </pc:graphicFrameChg>
        <pc:graphicFrameChg chg="del">
          <ac:chgData name="Genaro Troiano" userId="f71c3b0e-ed33-4c9f-9f1b-24896d284439" providerId="ADAL" clId="{03346C4B-EDB1-46E9-AAAA-7187216C04DB}" dt="2021-06-20T14:56:17.804" v="33648" actId="478"/>
          <ac:graphicFrameMkLst>
            <pc:docMk/>
            <pc:sldMk cId="2672444245" sldId="3352"/>
            <ac:graphicFrameMk id="35" creationId="{53F50584-1261-4827-9D02-7BE6F57078C6}"/>
          </ac:graphicFrameMkLst>
        </pc:graphicFrameChg>
        <pc:graphicFrameChg chg="del">
          <ac:chgData name="Genaro Troiano" userId="f71c3b0e-ed33-4c9f-9f1b-24896d284439" providerId="ADAL" clId="{03346C4B-EDB1-46E9-AAAA-7187216C04DB}" dt="2021-06-20T14:56:17.804" v="33648" actId="478"/>
          <ac:graphicFrameMkLst>
            <pc:docMk/>
            <pc:sldMk cId="2672444245" sldId="3352"/>
            <ac:graphicFrameMk id="57" creationId="{9700848E-F8C0-4DD7-BE18-89845FAF7A2E}"/>
          </ac:graphicFrameMkLst>
        </pc:graphicFrameChg>
        <pc:graphicFrameChg chg="del">
          <ac:chgData name="Genaro Troiano" userId="f71c3b0e-ed33-4c9f-9f1b-24896d284439" providerId="ADAL" clId="{03346C4B-EDB1-46E9-AAAA-7187216C04DB}" dt="2021-06-20T14:56:17.804" v="33648" actId="478"/>
          <ac:graphicFrameMkLst>
            <pc:docMk/>
            <pc:sldMk cId="2672444245" sldId="3352"/>
            <ac:graphicFrameMk id="82" creationId="{F119FFE3-A93A-4C02-8AE9-4F8E0140C92A}"/>
          </ac:graphicFrameMkLst>
        </pc:graphicFrameChg>
        <pc:graphicFrameChg chg="del">
          <ac:chgData name="Genaro Troiano" userId="f71c3b0e-ed33-4c9f-9f1b-24896d284439" providerId="ADAL" clId="{03346C4B-EDB1-46E9-AAAA-7187216C04DB}" dt="2021-06-20T14:56:17.804" v="33648" actId="478"/>
          <ac:graphicFrameMkLst>
            <pc:docMk/>
            <pc:sldMk cId="2672444245" sldId="3352"/>
            <ac:graphicFrameMk id="114" creationId="{BD480B0F-46B2-45F9-BF14-5F05F7EA5F2E}"/>
          </ac:graphicFrameMkLst>
        </pc:graphicFrameChg>
        <pc:graphicFrameChg chg="add mod">
          <ac:chgData name="Genaro Troiano" userId="f71c3b0e-ed33-4c9f-9f1b-24896d284439" providerId="ADAL" clId="{03346C4B-EDB1-46E9-AAAA-7187216C04DB}" dt="2021-06-20T14:57:00.269" v="33687" actId="1036"/>
          <ac:graphicFrameMkLst>
            <pc:docMk/>
            <pc:sldMk cId="2672444245" sldId="3352"/>
            <ac:graphicFrameMk id="340" creationId="{73EA2F2E-A8AE-47D4-B93E-912B211098FC}"/>
          </ac:graphicFrameMkLst>
        </pc:graphicFrameChg>
        <pc:graphicFrameChg chg="add mod">
          <ac:chgData name="Genaro Troiano" userId="f71c3b0e-ed33-4c9f-9f1b-24896d284439" providerId="ADAL" clId="{03346C4B-EDB1-46E9-AAAA-7187216C04DB}" dt="2021-06-20T14:57:00.269" v="33687" actId="1036"/>
          <ac:graphicFrameMkLst>
            <pc:docMk/>
            <pc:sldMk cId="2672444245" sldId="3352"/>
            <ac:graphicFrameMk id="341" creationId="{963F68D4-9975-4BE9-86B2-A7A031340A46}"/>
          </ac:graphicFrameMkLst>
        </pc:graphicFrameChg>
        <pc:graphicFrameChg chg="mod">
          <ac:chgData name="Genaro Troiano" userId="f71c3b0e-ed33-4c9f-9f1b-24896d284439" providerId="ADAL" clId="{03346C4B-EDB1-46E9-AAAA-7187216C04DB}" dt="2021-06-20T15:04:16.422" v="33822" actId="478"/>
          <ac:graphicFrameMkLst>
            <pc:docMk/>
            <pc:sldMk cId="2672444245" sldId="3352"/>
            <ac:graphicFrameMk id="439" creationId="{0DB6B01E-1EEF-4E3F-81C5-B312404EE8A3}"/>
          </ac:graphicFrameMkLst>
        </pc:graphicFrameChg>
        <pc:picChg chg="del">
          <ac:chgData name="Genaro Troiano" userId="f71c3b0e-ed33-4c9f-9f1b-24896d284439" providerId="ADAL" clId="{03346C4B-EDB1-46E9-AAAA-7187216C04DB}" dt="2021-06-20T14:56:17.804" v="33648" actId="478"/>
          <ac:picMkLst>
            <pc:docMk/>
            <pc:sldMk cId="2672444245" sldId="3352"/>
            <ac:picMk id="24" creationId="{43EFB6C1-B30D-4419-9FB8-1592D9EC3E88}"/>
          </ac:picMkLst>
        </pc:picChg>
        <pc:picChg chg="del">
          <ac:chgData name="Genaro Troiano" userId="f71c3b0e-ed33-4c9f-9f1b-24896d284439" providerId="ADAL" clId="{03346C4B-EDB1-46E9-AAAA-7187216C04DB}" dt="2021-06-20T14:56:17.804" v="33648" actId="478"/>
          <ac:picMkLst>
            <pc:docMk/>
            <pc:sldMk cId="2672444245" sldId="3352"/>
            <ac:picMk id="26" creationId="{AE720006-B484-497F-AF92-730391A4DF6B}"/>
          </ac:picMkLst>
        </pc:picChg>
        <pc:picChg chg="del">
          <ac:chgData name="Genaro Troiano" userId="f71c3b0e-ed33-4c9f-9f1b-24896d284439" providerId="ADAL" clId="{03346C4B-EDB1-46E9-AAAA-7187216C04DB}" dt="2021-06-20T14:56:17.804" v="33648" actId="478"/>
          <ac:picMkLst>
            <pc:docMk/>
            <pc:sldMk cId="2672444245" sldId="3352"/>
            <ac:picMk id="36" creationId="{D518083C-1BF5-467A-99FE-E69BA5D4C0C8}"/>
          </ac:picMkLst>
        </pc:picChg>
        <pc:picChg chg="del">
          <ac:chgData name="Genaro Troiano" userId="f71c3b0e-ed33-4c9f-9f1b-24896d284439" providerId="ADAL" clId="{03346C4B-EDB1-46E9-AAAA-7187216C04DB}" dt="2021-06-20T14:56:17.804" v="33648" actId="478"/>
          <ac:picMkLst>
            <pc:docMk/>
            <pc:sldMk cId="2672444245" sldId="3352"/>
            <ac:picMk id="37" creationId="{E3EE5AF2-23F1-4E9D-89BC-904E6A0EC264}"/>
          </ac:picMkLst>
        </pc:picChg>
        <pc:picChg chg="del">
          <ac:chgData name="Genaro Troiano" userId="f71c3b0e-ed33-4c9f-9f1b-24896d284439" providerId="ADAL" clId="{03346C4B-EDB1-46E9-AAAA-7187216C04DB}" dt="2021-06-20T14:56:17.804" v="33648" actId="478"/>
          <ac:picMkLst>
            <pc:docMk/>
            <pc:sldMk cId="2672444245" sldId="3352"/>
            <ac:picMk id="40" creationId="{1CEE0A6D-447C-4D00-B45F-E778CE012061}"/>
          </ac:picMkLst>
        </pc:picChg>
        <pc:picChg chg="del">
          <ac:chgData name="Genaro Troiano" userId="f71c3b0e-ed33-4c9f-9f1b-24896d284439" providerId="ADAL" clId="{03346C4B-EDB1-46E9-AAAA-7187216C04DB}" dt="2021-06-20T14:56:17.804" v="33648" actId="478"/>
          <ac:picMkLst>
            <pc:docMk/>
            <pc:sldMk cId="2672444245" sldId="3352"/>
            <ac:picMk id="56" creationId="{66CBD689-1912-4A6F-A26E-EA8DF042C261}"/>
          </ac:picMkLst>
        </pc:picChg>
        <pc:picChg chg="del">
          <ac:chgData name="Genaro Troiano" userId="f71c3b0e-ed33-4c9f-9f1b-24896d284439" providerId="ADAL" clId="{03346C4B-EDB1-46E9-AAAA-7187216C04DB}" dt="2021-06-20T14:56:17.804" v="33648" actId="478"/>
          <ac:picMkLst>
            <pc:docMk/>
            <pc:sldMk cId="2672444245" sldId="3352"/>
            <ac:picMk id="60" creationId="{238434B2-F008-48E6-95F1-DAF09D67C6C1}"/>
          </ac:picMkLst>
        </pc:picChg>
        <pc:picChg chg="del">
          <ac:chgData name="Genaro Troiano" userId="f71c3b0e-ed33-4c9f-9f1b-24896d284439" providerId="ADAL" clId="{03346C4B-EDB1-46E9-AAAA-7187216C04DB}" dt="2021-06-20T14:56:17.804" v="33648" actId="478"/>
          <ac:picMkLst>
            <pc:docMk/>
            <pc:sldMk cId="2672444245" sldId="3352"/>
            <ac:picMk id="62" creationId="{60551FB4-DD5A-46E7-8FF2-1D99D49E8C3A}"/>
          </ac:picMkLst>
        </pc:picChg>
        <pc:picChg chg="del">
          <ac:chgData name="Genaro Troiano" userId="f71c3b0e-ed33-4c9f-9f1b-24896d284439" providerId="ADAL" clId="{03346C4B-EDB1-46E9-AAAA-7187216C04DB}" dt="2021-06-20T14:56:17.804" v="33648" actId="478"/>
          <ac:picMkLst>
            <pc:docMk/>
            <pc:sldMk cId="2672444245" sldId="3352"/>
            <ac:picMk id="86" creationId="{95D8E10A-3331-44F2-B491-C2BEAC28DA1D}"/>
          </ac:picMkLst>
        </pc:picChg>
        <pc:picChg chg="del">
          <ac:chgData name="Genaro Troiano" userId="f71c3b0e-ed33-4c9f-9f1b-24896d284439" providerId="ADAL" clId="{03346C4B-EDB1-46E9-AAAA-7187216C04DB}" dt="2021-06-20T14:56:17.804" v="33648" actId="478"/>
          <ac:picMkLst>
            <pc:docMk/>
            <pc:sldMk cId="2672444245" sldId="3352"/>
            <ac:picMk id="115" creationId="{C3908CE4-6A01-4DF0-B8C8-6EA4E0A74E26}"/>
          </ac:picMkLst>
        </pc:picChg>
        <pc:picChg chg="add del mod">
          <ac:chgData name="Genaro Troiano" userId="f71c3b0e-ed33-4c9f-9f1b-24896d284439" providerId="ADAL" clId="{03346C4B-EDB1-46E9-AAAA-7187216C04DB}" dt="2021-06-20T15:09:57.546" v="33994" actId="478"/>
          <ac:picMkLst>
            <pc:docMk/>
            <pc:sldMk cId="2672444245" sldId="3352"/>
            <ac:picMk id="122" creationId="{4EFE152B-1585-4B34-9F9C-42227CF11FFF}"/>
          </ac:picMkLst>
        </pc:picChg>
        <pc:picChg chg="add mod">
          <ac:chgData name="Genaro Troiano" userId="f71c3b0e-ed33-4c9f-9f1b-24896d284439" providerId="ADAL" clId="{03346C4B-EDB1-46E9-AAAA-7187216C04DB}" dt="2021-06-20T15:10:11.173" v="33996" actId="1076"/>
          <ac:picMkLst>
            <pc:docMk/>
            <pc:sldMk cId="2672444245" sldId="3352"/>
            <ac:picMk id="123" creationId="{C6CA010F-A270-4842-9C8C-F6D007A24B9B}"/>
          </ac:picMkLst>
        </pc:picChg>
        <pc:picChg chg="add mod">
          <ac:chgData name="Genaro Troiano" userId="f71c3b0e-ed33-4c9f-9f1b-24896d284439" providerId="ADAL" clId="{03346C4B-EDB1-46E9-AAAA-7187216C04DB}" dt="2021-06-20T15:10:11.173" v="33996" actId="1076"/>
          <ac:picMkLst>
            <pc:docMk/>
            <pc:sldMk cId="2672444245" sldId="3352"/>
            <ac:picMk id="124" creationId="{FBA15264-0710-4B56-AAAE-E2453EC7AF3F}"/>
          </ac:picMkLst>
        </pc:picChg>
        <pc:picChg chg="add mod">
          <ac:chgData name="Genaro Troiano" userId="f71c3b0e-ed33-4c9f-9f1b-24896d284439" providerId="ADAL" clId="{03346C4B-EDB1-46E9-AAAA-7187216C04DB}" dt="2021-06-20T15:10:11.173" v="33996" actId="1076"/>
          <ac:picMkLst>
            <pc:docMk/>
            <pc:sldMk cId="2672444245" sldId="3352"/>
            <ac:picMk id="125" creationId="{851D29A1-591A-4485-95CA-C88DA5E7D48F}"/>
          </ac:picMkLst>
        </pc:picChg>
        <pc:picChg chg="add mod">
          <ac:chgData name="Genaro Troiano" userId="f71c3b0e-ed33-4c9f-9f1b-24896d284439" providerId="ADAL" clId="{03346C4B-EDB1-46E9-AAAA-7187216C04DB}" dt="2021-06-20T15:13:00.544" v="34178" actId="1037"/>
          <ac:picMkLst>
            <pc:docMk/>
            <pc:sldMk cId="2672444245" sldId="3352"/>
            <ac:picMk id="126" creationId="{2B97B970-76DB-4A40-ADC2-9E55A5E12C12}"/>
          </ac:picMkLst>
        </pc:picChg>
        <pc:picChg chg="add del mod">
          <ac:chgData name="Genaro Troiano" userId="f71c3b0e-ed33-4c9f-9f1b-24896d284439" providerId="ADAL" clId="{03346C4B-EDB1-46E9-AAAA-7187216C04DB}" dt="2021-06-20T15:09:22.258" v="33993" actId="478"/>
          <ac:picMkLst>
            <pc:docMk/>
            <pc:sldMk cId="2672444245" sldId="3352"/>
            <ac:picMk id="127" creationId="{434E4BBC-5327-4D57-8C50-0677302BB083}"/>
          </ac:picMkLst>
        </pc:picChg>
        <pc:picChg chg="add mod">
          <ac:chgData name="Genaro Troiano" userId="f71c3b0e-ed33-4c9f-9f1b-24896d284439" providerId="ADAL" clId="{03346C4B-EDB1-46E9-AAAA-7187216C04DB}" dt="2021-06-20T14:57:00.269" v="33687" actId="1036"/>
          <ac:picMkLst>
            <pc:docMk/>
            <pc:sldMk cId="2672444245" sldId="3352"/>
            <ac:picMk id="128" creationId="{954BDCFD-45FA-4D36-A7C8-77F36BA4E398}"/>
          </ac:picMkLst>
        </pc:picChg>
        <pc:picChg chg="add mod">
          <ac:chgData name="Genaro Troiano" userId="f71c3b0e-ed33-4c9f-9f1b-24896d284439" providerId="ADAL" clId="{03346C4B-EDB1-46E9-AAAA-7187216C04DB}" dt="2021-06-20T14:57:00.269" v="33687" actId="1036"/>
          <ac:picMkLst>
            <pc:docMk/>
            <pc:sldMk cId="2672444245" sldId="3352"/>
            <ac:picMk id="129" creationId="{45BDC754-29B0-494E-8B40-EB2DB68B2E1B}"/>
          </ac:picMkLst>
        </pc:picChg>
        <pc:picChg chg="mod">
          <ac:chgData name="Genaro Troiano" userId="f71c3b0e-ed33-4c9f-9f1b-24896d284439" providerId="ADAL" clId="{03346C4B-EDB1-46E9-AAAA-7187216C04DB}" dt="2021-06-20T15:10:11.173" v="33996" actId="1076"/>
          <ac:picMkLst>
            <pc:docMk/>
            <pc:sldMk cId="2672444245" sldId="3352"/>
            <ac:picMk id="131" creationId="{BD64E2A7-BD4D-4F53-BF8A-D1F741789203}"/>
          </ac:picMkLst>
        </pc:picChg>
        <pc:picChg chg="mod">
          <ac:chgData name="Genaro Troiano" userId="f71c3b0e-ed33-4c9f-9f1b-24896d284439" providerId="ADAL" clId="{03346C4B-EDB1-46E9-AAAA-7187216C04DB}" dt="2021-06-20T15:10:11.173" v="33996" actId="1076"/>
          <ac:picMkLst>
            <pc:docMk/>
            <pc:sldMk cId="2672444245" sldId="3352"/>
            <ac:picMk id="132" creationId="{D4E245BC-E710-4C79-A0DE-2334B0ABF589}"/>
          </ac:picMkLst>
        </pc:picChg>
        <pc:picChg chg="add mod">
          <ac:chgData name="Genaro Troiano" userId="f71c3b0e-ed33-4c9f-9f1b-24896d284439" providerId="ADAL" clId="{03346C4B-EDB1-46E9-AAAA-7187216C04DB}" dt="2021-06-21T10:27:23.869" v="34568" actId="164"/>
          <ac:picMkLst>
            <pc:docMk/>
            <pc:sldMk cId="2672444245" sldId="3352"/>
            <ac:picMk id="144" creationId="{335C6140-CE28-4C2A-B7B6-E907AA6E32F6}"/>
          </ac:picMkLst>
        </pc:picChg>
        <pc:picChg chg="add del mod">
          <ac:chgData name="Genaro Troiano" userId="f71c3b0e-ed33-4c9f-9f1b-24896d284439" providerId="ADAL" clId="{03346C4B-EDB1-46E9-AAAA-7187216C04DB}" dt="2021-06-20T15:09:12.083" v="33988" actId="478"/>
          <ac:picMkLst>
            <pc:docMk/>
            <pc:sldMk cId="2672444245" sldId="3352"/>
            <ac:picMk id="200" creationId="{77EC715D-F1C5-4938-9667-10F6074957F1}"/>
          </ac:picMkLst>
        </pc:picChg>
        <pc:picChg chg="mod">
          <ac:chgData name="Genaro Troiano" userId="f71c3b0e-ed33-4c9f-9f1b-24896d284439" providerId="ADAL" clId="{03346C4B-EDB1-46E9-AAAA-7187216C04DB}" dt="2021-06-20T14:57:00.269" v="33687" actId="1036"/>
          <ac:picMkLst>
            <pc:docMk/>
            <pc:sldMk cId="2672444245" sldId="3352"/>
            <ac:picMk id="202" creationId="{978A0B5B-4280-4A3F-A874-7A3B35EB3533}"/>
          </ac:picMkLst>
        </pc:picChg>
        <pc:picChg chg="mod">
          <ac:chgData name="Genaro Troiano" userId="f71c3b0e-ed33-4c9f-9f1b-24896d284439" providerId="ADAL" clId="{03346C4B-EDB1-46E9-AAAA-7187216C04DB}" dt="2021-06-20T14:57:00.269" v="33687" actId="1036"/>
          <ac:picMkLst>
            <pc:docMk/>
            <pc:sldMk cId="2672444245" sldId="3352"/>
            <ac:picMk id="203" creationId="{1991E661-35C5-4A48-A32A-53EB2F52F088}"/>
          </ac:picMkLst>
        </pc:picChg>
        <pc:picChg chg="mod">
          <ac:chgData name="Genaro Troiano" userId="f71c3b0e-ed33-4c9f-9f1b-24896d284439" providerId="ADAL" clId="{03346C4B-EDB1-46E9-AAAA-7187216C04DB}" dt="2021-06-20T14:57:00.269" v="33687" actId="1036"/>
          <ac:picMkLst>
            <pc:docMk/>
            <pc:sldMk cId="2672444245" sldId="3352"/>
            <ac:picMk id="204" creationId="{A45B19EA-1485-4DC5-892E-50860C4D0F53}"/>
          </ac:picMkLst>
        </pc:picChg>
        <pc:picChg chg="mod">
          <ac:chgData name="Genaro Troiano" userId="f71c3b0e-ed33-4c9f-9f1b-24896d284439" providerId="ADAL" clId="{03346C4B-EDB1-46E9-AAAA-7187216C04DB}" dt="2021-06-20T14:57:00.269" v="33687" actId="1036"/>
          <ac:picMkLst>
            <pc:docMk/>
            <pc:sldMk cId="2672444245" sldId="3352"/>
            <ac:picMk id="205" creationId="{1024C12B-DC03-4D3F-B0DD-BEEA2C608C8A}"/>
          </ac:picMkLst>
        </pc:picChg>
        <pc:picChg chg="add del mod">
          <ac:chgData name="Genaro Troiano" userId="f71c3b0e-ed33-4c9f-9f1b-24896d284439" providerId="ADAL" clId="{03346C4B-EDB1-46E9-AAAA-7187216C04DB}" dt="2021-06-20T15:09:16.006" v="33991" actId="478"/>
          <ac:picMkLst>
            <pc:docMk/>
            <pc:sldMk cId="2672444245" sldId="3352"/>
            <ac:picMk id="206" creationId="{A7B331E0-FEA4-47E0-B648-5C29FC767586}"/>
          </ac:picMkLst>
        </pc:picChg>
        <pc:picChg chg="mod">
          <ac:chgData name="Genaro Troiano" userId="f71c3b0e-ed33-4c9f-9f1b-24896d284439" providerId="ADAL" clId="{03346C4B-EDB1-46E9-AAAA-7187216C04DB}" dt="2021-06-21T10:27:05.815" v="34565" actId="1076"/>
          <ac:picMkLst>
            <pc:docMk/>
            <pc:sldMk cId="2672444245" sldId="3352"/>
            <ac:picMk id="210" creationId="{9369AD44-DEDA-46A5-8DD1-465EFD65CF52}"/>
          </ac:picMkLst>
        </pc:picChg>
        <pc:picChg chg="mod">
          <ac:chgData name="Genaro Troiano" userId="f71c3b0e-ed33-4c9f-9f1b-24896d284439" providerId="ADAL" clId="{03346C4B-EDB1-46E9-AAAA-7187216C04DB}" dt="2021-06-21T10:27:05.815" v="34565" actId="1076"/>
          <ac:picMkLst>
            <pc:docMk/>
            <pc:sldMk cId="2672444245" sldId="3352"/>
            <ac:picMk id="219" creationId="{D14505D6-3EFB-442E-83DB-B728B061096A}"/>
          </ac:picMkLst>
        </pc:picChg>
        <pc:picChg chg="add del mod">
          <ac:chgData name="Genaro Troiano" userId="f71c3b0e-ed33-4c9f-9f1b-24896d284439" providerId="ADAL" clId="{03346C4B-EDB1-46E9-AAAA-7187216C04DB}" dt="2021-06-20T15:00:58.686" v="33747" actId="478"/>
          <ac:picMkLst>
            <pc:docMk/>
            <pc:sldMk cId="2672444245" sldId="3352"/>
            <ac:picMk id="322" creationId="{4EC39B88-EDF7-4995-B319-6EE6A3661651}"/>
          </ac:picMkLst>
        </pc:picChg>
        <pc:picChg chg="add del mod">
          <ac:chgData name="Genaro Troiano" userId="f71c3b0e-ed33-4c9f-9f1b-24896d284439" providerId="ADAL" clId="{03346C4B-EDB1-46E9-AAAA-7187216C04DB}" dt="2021-06-20T15:01:02.489" v="33750" actId="478"/>
          <ac:picMkLst>
            <pc:docMk/>
            <pc:sldMk cId="2672444245" sldId="3352"/>
            <ac:picMk id="323" creationId="{0EDCFD7C-D039-4684-AD05-9041E4973843}"/>
          </ac:picMkLst>
        </pc:picChg>
        <pc:picChg chg="add del mod">
          <ac:chgData name="Genaro Troiano" userId="f71c3b0e-ed33-4c9f-9f1b-24896d284439" providerId="ADAL" clId="{03346C4B-EDB1-46E9-AAAA-7187216C04DB}" dt="2021-06-20T15:00:52.982" v="33742" actId="478"/>
          <ac:picMkLst>
            <pc:docMk/>
            <pc:sldMk cId="2672444245" sldId="3352"/>
            <ac:picMk id="324" creationId="{63BE60B3-9955-456B-8FD8-71A1399AB3B7}"/>
          </ac:picMkLst>
        </pc:picChg>
        <pc:picChg chg="add del mod">
          <ac:chgData name="Genaro Troiano" userId="f71c3b0e-ed33-4c9f-9f1b-24896d284439" providerId="ADAL" clId="{03346C4B-EDB1-46E9-AAAA-7187216C04DB}" dt="2021-06-20T15:00:56.532" v="33745" actId="478"/>
          <ac:picMkLst>
            <pc:docMk/>
            <pc:sldMk cId="2672444245" sldId="3352"/>
            <ac:picMk id="325" creationId="{90E55C11-9D9A-4498-9D05-BD7081A457C2}"/>
          </ac:picMkLst>
        </pc:picChg>
        <pc:picChg chg="add mod">
          <ac:chgData name="Genaro Troiano" userId="f71c3b0e-ed33-4c9f-9f1b-24896d284439" providerId="ADAL" clId="{03346C4B-EDB1-46E9-AAAA-7187216C04DB}" dt="2021-06-20T14:57:00.269" v="33687" actId="1036"/>
          <ac:picMkLst>
            <pc:docMk/>
            <pc:sldMk cId="2672444245" sldId="3352"/>
            <ac:picMk id="331" creationId="{689D4994-15D4-4734-B978-D4D27E8A5DC9}"/>
          </ac:picMkLst>
        </pc:picChg>
        <pc:picChg chg="add mod">
          <ac:chgData name="Genaro Troiano" userId="f71c3b0e-ed33-4c9f-9f1b-24896d284439" providerId="ADAL" clId="{03346C4B-EDB1-46E9-AAAA-7187216C04DB}" dt="2021-06-20T14:57:00.269" v="33687" actId="1036"/>
          <ac:picMkLst>
            <pc:docMk/>
            <pc:sldMk cId="2672444245" sldId="3352"/>
            <ac:picMk id="342" creationId="{3F3A23A2-3ADF-4922-A032-BEB6AD2B7E3B}"/>
          </ac:picMkLst>
        </pc:picChg>
        <pc:picChg chg="add mod">
          <ac:chgData name="Genaro Troiano" userId="f71c3b0e-ed33-4c9f-9f1b-24896d284439" providerId="ADAL" clId="{03346C4B-EDB1-46E9-AAAA-7187216C04DB}" dt="2021-06-20T14:57:00.269" v="33687" actId="1036"/>
          <ac:picMkLst>
            <pc:docMk/>
            <pc:sldMk cId="2672444245" sldId="3352"/>
            <ac:picMk id="363" creationId="{927C37A8-9A73-4804-B7E8-C098D036C786}"/>
          </ac:picMkLst>
        </pc:picChg>
        <pc:picChg chg="add mod">
          <ac:chgData name="Genaro Troiano" userId="f71c3b0e-ed33-4c9f-9f1b-24896d284439" providerId="ADAL" clId="{03346C4B-EDB1-46E9-AAAA-7187216C04DB}" dt="2021-06-20T14:57:00.269" v="33687" actId="1036"/>
          <ac:picMkLst>
            <pc:docMk/>
            <pc:sldMk cId="2672444245" sldId="3352"/>
            <ac:picMk id="364" creationId="{1EAACDF7-86F1-4BD9-998C-29F3F4BB775C}"/>
          </ac:picMkLst>
        </pc:picChg>
        <pc:picChg chg="add mod">
          <ac:chgData name="Genaro Troiano" userId="f71c3b0e-ed33-4c9f-9f1b-24896d284439" providerId="ADAL" clId="{03346C4B-EDB1-46E9-AAAA-7187216C04DB}" dt="2021-06-20T14:57:00.269" v="33687" actId="1036"/>
          <ac:picMkLst>
            <pc:docMk/>
            <pc:sldMk cId="2672444245" sldId="3352"/>
            <ac:picMk id="365" creationId="{590857E9-5167-4EF2-A06C-B4BFBF7BCD15}"/>
          </ac:picMkLst>
        </pc:picChg>
        <pc:picChg chg="add mod">
          <ac:chgData name="Genaro Troiano" userId="f71c3b0e-ed33-4c9f-9f1b-24896d284439" providerId="ADAL" clId="{03346C4B-EDB1-46E9-AAAA-7187216C04DB}" dt="2021-06-20T14:57:00.269" v="33687" actId="1036"/>
          <ac:picMkLst>
            <pc:docMk/>
            <pc:sldMk cId="2672444245" sldId="3352"/>
            <ac:picMk id="367" creationId="{671E25AA-8A28-4698-B085-06BE7B6E6116}"/>
          </ac:picMkLst>
        </pc:picChg>
        <pc:picChg chg="mod">
          <ac:chgData name="Genaro Troiano" userId="f71c3b0e-ed33-4c9f-9f1b-24896d284439" providerId="ADAL" clId="{03346C4B-EDB1-46E9-AAAA-7187216C04DB}" dt="2021-06-20T15:04:16.422" v="33822" actId="478"/>
          <ac:picMkLst>
            <pc:docMk/>
            <pc:sldMk cId="2672444245" sldId="3352"/>
            <ac:picMk id="429" creationId="{49D15FB0-7BCD-4857-B763-E729959774ED}"/>
          </ac:picMkLst>
        </pc:picChg>
        <pc:picChg chg="del mod">
          <ac:chgData name="Genaro Troiano" userId="f71c3b0e-ed33-4c9f-9f1b-24896d284439" providerId="ADAL" clId="{03346C4B-EDB1-46E9-AAAA-7187216C04DB}" dt="2021-06-20T15:04:14.450" v="33821" actId="478"/>
          <ac:picMkLst>
            <pc:docMk/>
            <pc:sldMk cId="2672444245" sldId="3352"/>
            <ac:picMk id="430" creationId="{680DCEC4-463E-4125-891D-AC094078D896}"/>
          </ac:picMkLst>
        </pc:picChg>
        <pc:picChg chg="mod">
          <ac:chgData name="Genaro Troiano" userId="f71c3b0e-ed33-4c9f-9f1b-24896d284439" providerId="ADAL" clId="{03346C4B-EDB1-46E9-AAAA-7187216C04DB}" dt="2021-06-20T15:04:16.422" v="33822" actId="478"/>
          <ac:picMkLst>
            <pc:docMk/>
            <pc:sldMk cId="2672444245" sldId="3352"/>
            <ac:picMk id="437" creationId="{A3078173-B834-49DA-9640-B4E037955BD1}"/>
          </ac:picMkLst>
        </pc:picChg>
        <pc:picChg chg="mod">
          <ac:chgData name="Genaro Troiano" userId="f71c3b0e-ed33-4c9f-9f1b-24896d284439" providerId="ADAL" clId="{03346C4B-EDB1-46E9-AAAA-7187216C04DB}" dt="2021-06-20T15:04:16.422" v="33822" actId="478"/>
          <ac:picMkLst>
            <pc:docMk/>
            <pc:sldMk cId="2672444245" sldId="3352"/>
            <ac:picMk id="438" creationId="{9C869026-46A0-48DF-8B1D-DFB359292DD1}"/>
          </ac:picMkLst>
        </pc:picChg>
        <pc:picChg chg="mod">
          <ac:chgData name="Genaro Troiano" userId="f71c3b0e-ed33-4c9f-9f1b-24896d284439" providerId="ADAL" clId="{03346C4B-EDB1-46E9-AAAA-7187216C04DB}" dt="2021-06-20T14:57:00.269" v="33687" actId="1036"/>
          <ac:picMkLst>
            <pc:docMk/>
            <pc:sldMk cId="2672444245" sldId="3352"/>
            <ac:picMk id="485" creationId="{F9D5126A-C8B7-42C5-AE03-E0F2F7C5146D}"/>
          </ac:picMkLst>
        </pc:picChg>
        <pc:picChg chg="mod">
          <ac:chgData name="Genaro Troiano" userId="f71c3b0e-ed33-4c9f-9f1b-24896d284439" providerId="ADAL" clId="{03346C4B-EDB1-46E9-AAAA-7187216C04DB}" dt="2021-06-20T14:57:00.269" v="33687" actId="1036"/>
          <ac:picMkLst>
            <pc:docMk/>
            <pc:sldMk cId="2672444245" sldId="3352"/>
            <ac:picMk id="486" creationId="{A4D7C119-6FD0-46FF-912C-0D6BCF7A72F6}"/>
          </ac:picMkLst>
        </pc:picChg>
        <pc:picChg chg="add del mod">
          <ac:chgData name="Genaro Troiano" userId="f71c3b0e-ed33-4c9f-9f1b-24896d284439" providerId="ADAL" clId="{03346C4B-EDB1-46E9-AAAA-7187216C04DB}" dt="2021-06-20T15:01:41.689" v="33759" actId="478"/>
          <ac:picMkLst>
            <pc:docMk/>
            <pc:sldMk cId="2672444245" sldId="3352"/>
            <ac:picMk id="487" creationId="{F9E711D0-9260-4B52-89E2-5808869B641D}"/>
          </ac:picMkLst>
        </pc:picChg>
        <pc:picChg chg="add del mod">
          <ac:chgData name="Genaro Troiano" userId="f71c3b0e-ed33-4c9f-9f1b-24896d284439" providerId="ADAL" clId="{03346C4B-EDB1-46E9-AAAA-7187216C04DB}" dt="2021-06-20T15:01:37.527" v="33757" actId="478"/>
          <ac:picMkLst>
            <pc:docMk/>
            <pc:sldMk cId="2672444245" sldId="3352"/>
            <ac:picMk id="488" creationId="{6FC32F48-879B-4D65-A69A-531027EB46BD}"/>
          </ac:picMkLst>
        </pc:picChg>
        <pc:picChg chg="add del mod">
          <ac:chgData name="Genaro Troiano" userId="f71c3b0e-ed33-4c9f-9f1b-24896d284439" providerId="ADAL" clId="{03346C4B-EDB1-46E9-AAAA-7187216C04DB}" dt="2021-06-20T15:01:33.719" v="33755" actId="478"/>
          <ac:picMkLst>
            <pc:docMk/>
            <pc:sldMk cId="2672444245" sldId="3352"/>
            <ac:picMk id="489" creationId="{E7FF6304-2448-451C-BCEF-B07F02180FDC}"/>
          </ac:picMkLst>
        </pc:picChg>
        <pc:picChg chg="add del mod">
          <ac:chgData name="Genaro Troiano" userId="f71c3b0e-ed33-4c9f-9f1b-24896d284439" providerId="ADAL" clId="{03346C4B-EDB1-46E9-AAAA-7187216C04DB}" dt="2021-06-20T14:58:45.653" v="33730" actId="478"/>
          <ac:picMkLst>
            <pc:docMk/>
            <pc:sldMk cId="2672444245" sldId="3352"/>
            <ac:picMk id="493" creationId="{255F8520-A447-4F0E-94BB-F499E77315EC}"/>
          </ac:picMkLst>
        </pc:picChg>
        <pc:cxnChg chg="del">
          <ac:chgData name="Genaro Troiano" userId="f71c3b0e-ed33-4c9f-9f1b-24896d284439" providerId="ADAL" clId="{03346C4B-EDB1-46E9-AAAA-7187216C04DB}" dt="2021-06-20T14:56:17.804" v="33648" actId="478"/>
          <ac:cxnSpMkLst>
            <pc:docMk/>
            <pc:sldMk cId="2672444245" sldId="3352"/>
            <ac:cxnSpMk id="15" creationId="{0CD9D7FB-8F81-4A69-B318-468AF041962E}"/>
          </ac:cxnSpMkLst>
        </pc:cxnChg>
        <pc:cxnChg chg="del">
          <ac:chgData name="Genaro Troiano" userId="f71c3b0e-ed33-4c9f-9f1b-24896d284439" providerId="ADAL" clId="{03346C4B-EDB1-46E9-AAAA-7187216C04DB}" dt="2021-06-20T14:56:17.804" v="33648" actId="478"/>
          <ac:cxnSpMkLst>
            <pc:docMk/>
            <pc:sldMk cId="2672444245" sldId="3352"/>
            <ac:cxnSpMk id="20" creationId="{E47B77F1-A33A-4AEE-B20D-03D6D0552FFB}"/>
          </ac:cxnSpMkLst>
        </pc:cxnChg>
        <pc:cxnChg chg="del">
          <ac:chgData name="Genaro Troiano" userId="f71c3b0e-ed33-4c9f-9f1b-24896d284439" providerId="ADAL" clId="{03346C4B-EDB1-46E9-AAAA-7187216C04DB}" dt="2021-06-20T14:56:17.804" v="33648" actId="478"/>
          <ac:cxnSpMkLst>
            <pc:docMk/>
            <pc:sldMk cId="2672444245" sldId="3352"/>
            <ac:cxnSpMk id="42" creationId="{1C2FCAC8-74A7-4BB8-BC77-CE42E8190421}"/>
          </ac:cxnSpMkLst>
        </pc:cxnChg>
        <pc:cxnChg chg="del">
          <ac:chgData name="Genaro Troiano" userId="f71c3b0e-ed33-4c9f-9f1b-24896d284439" providerId="ADAL" clId="{03346C4B-EDB1-46E9-AAAA-7187216C04DB}" dt="2021-06-20T14:56:17.804" v="33648" actId="478"/>
          <ac:cxnSpMkLst>
            <pc:docMk/>
            <pc:sldMk cId="2672444245" sldId="3352"/>
            <ac:cxnSpMk id="43" creationId="{42F07A62-AED3-432A-86B7-CA9762B3993B}"/>
          </ac:cxnSpMkLst>
        </pc:cxnChg>
        <pc:cxnChg chg="del">
          <ac:chgData name="Genaro Troiano" userId="f71c3b0e-ed33-4c9f-9f1b-24896d284439" providerId="ADAL" clId="{03346C4B-EDB1-46E9-AAAA-7187216C04DB}" dt="2021-06-20T14:56:17.804" v="33648" actId="478"/>
          <ac:cxnSpMkLst>
            <pc:docMk/>
            <pc:sldMk cId="2672444245" sldId="3352"/>
            <ac:cxnSpMk id="58" creationId="{7C9E66CB-2474-4661-A49D-B9C71D179E10}"/>
          </ac:cxnSpMkLst>
        </pc:cxnChg>
        <pc:cxnChg chg="del">
          <ac:chgData name="Genaro Troiano" userId="f71c3b0e-ed33-4c9f-9f1b-24896d284439" providerId="ADAL" clId="{03346C4B-EDB1-46E9-AAAA-7187216C04DB}" dt="2021-06-20T14:56:17.804" v="33648" actId="478"/>
          <ac:cxnSpMkLst>
            <pc:docMk/>
            <pc:sldMk cId="2672444245" sldId="3352"/>
            <ac:cxnSpMk id="65" creationId="{ED72EEE1-0E71-49AD-A134-4B53D34FE3CB}"/>
          </ac:cxnSpMkLst>
        </pc:cxnChg>
        <pc:cxnChg chg="del">
          <ac:chgData name="Genaro Troiano" userId="f71c3b0e-ed33-4c9f-9f1b-24896d284439" providerId="ADAL" clId="{03346C4B-EDB1-46E9-AAAA-7187216C04DB}" dt="2021-06-20T14:56:17.804" v="33648" actId="478"/>
          <ac:cxnSpMkLst>
            <pc:docMk/>
            <pc:sldMk cId="2672444245" sldId="3352"/>
            <ac:cxnSpMk id="68" creationId="{FD360526-484C-4FB9-910C-019B99F487AD}"/>
          </ac:cxnSpMkLst>
        </pc:cxnChg>
        <pc:cxnChg chg="del">
          <ac:chgData name="Genaro Troiano" userId="f71c3b0e-ed33-4c9f-9f1b-24896d284439" providerId="ADAL" clId="{03346C4B-EDB1-46E9-AAAA-7187216C04DB}" dt="2021-06-20T14:56:17.804" v="33648" actId="478"/>
          <ac:cxnSpMkLst>
            <pc:docMk/>
            <pc:sldMk cId="2672444245" sldId="3352"/>
            <ac:cxnSpMk id="78" creationId="{DD409188-7CC3-42B8-8D51-5CABC8E86ECB}"/>
          </ac:cxnSpMkLst>
        </pc:cxnChg>
        <pc:cxnChg chg="del">
          <ac:chgData name="Genaro Troiano" userId="f71c3b0e-ed33-4c9f-9f1b-24896d284439" providerId="ADAL" clId="{03346C4B-EDB1-46E9-AAAA-7187216C04DB}" dt="2021-06-20T14:56:17.804" v="33648" actId="478"/>
          <ac:cxnSpMkLst>
            <pc:docMk/>
            <pc:sldMk cId="2672444245" sldId="3352"/>
            <ac:cxnSpMk id="80" creationId="{21B5E2EE-FE64-485B-9206-0512FA6DE65F}"/>
          </ac:cxnSpMkLst>
        </pc:cxnChg>
        <pc:cxnChg chg="del">
          <ac:chgData name="Genaro Troiano" userId="f71c3b0e-ed33-4c9f-9f1b-24896d284439" providerId="ADAL" clId="{03346C4B-EDB1-46E9-AAAA-7187216C04DB}" dt="2021-06-20T14:56:17.804" v="33648" actId="478"/>
          <ac:cxnSpMkLst>
            <pc:docMk/>
            <pc:sldMk cId="2672444245" sldId="3352"/>
            <ac:cxnSpMk id="112" creationId="{ECD2394F-36D8-4029-BA46-87977CBAAE0C}"/>
          </ac:cxnSpMkLst>
        </pc:cxnChg>
        <pc:cxnChg chg="mod">
          <ac:chgData name="Genaro Troiano" userId="f71c3b0e-ed33-4c9f-9f1b-24896d284439" providerId="ADAL" clId="{03346C4B-EDB1-46E9-AAAA-7187216C04DB}" dt="2021-06-20T14:57:00.269" v="33687" actId="1036"/>
          <ac:cxnSpMkLst>
            <pc:docMk/>
            <pc:sldMk cId="2672444245" sldId="3352"/>
            <ac:cxnSpMk id="351" creationId="{F5717E76-1D07-49FF-88B9-9858D7D1AEE4}"/>
          </ac:cxnSpMkLst>
        </pc:cxnChg>
        <pc:cxnChg chg="mod">
          <ac:chgData name="Genaro Troiano" userId="f71c3b0e-ed33-4c9f-9f1b-24896d284439" providerId="ADAL" clId="{03346C4B-EDB1-46E9-AAAA-7187216C04DB}" dt="2021-06-20T14:57:00.269" v="33687" actId="1036"/>
          <ac:cxnSpMkLst>
            <pc:docMk/>
            <pc:sldMk cId="2672444245" sldId="3352"/>
            <ac:cxnSpMk id="352" creationId="{9B0F655B-50B0-473C-9BAE-98ED69051CFA}"/>
          </ac:cxnSpMkLst>
        </pc:cxnChg>
        <pc:cxnChg chg="mod">
          <ac:chgData name="Genaro Troiano" userId="f71c3b0e-ed33-4c9f-9f1b-24896d284439" providerId="ADAL" clId="{03346C4B-EDB1-46E9-AAAA-7187216C04DB}" dt="2021-06-20T14:57:00.269" v="33687" actId="1036"/>
          <ac:cxnSpMkLst>
            <pc:docMk/>
            <pc:sldMk cId="2672444245" sldId="3352"/>
            <ac:cxnSpMk id="353" creationId="{470071F4-34B3-47C8-93EF-36988002C23A}"/>
          </ac:cxnSpMkLst>
        </pc:cxnChg>
        <pc:cxnChg chg="mod">
          <ac:chgData name="Genaro Troiano" userId="f71c3b0e-ed33-4c9f-9f1b-24896d284439" providerId="ADAL" clId="{03346C4B-EDB1-46E9-AAAA-7187216C04DB}" dt="2021-06-20T14:57:00.269" v="33687" actId="1036"/>
          <ac:cxnSpMkLst>
            <pc:docMk/>
            <pc:sldMk cId="2672444245" sldId="3352"/>
            <ac:cxnSpMk id="354" creationId="{CF8AABDC-AC0C-4C4C-B750-3B555985F989}"/>
          </ac:cxnSpMkLst>
        </pc:cxnChg>
        <pc:cxnChg chg="mod">
          <ac:chgData name="Genaro Troiano" userId="f71c3b0e-ed33-4c9f-9f1b-24896d284439" providerId="ADAL" clId="{03346C4B-EDB1-46E9-AAAA-7187216C04DB}" dt="2021-06-20T15:04:16.422" v="33822" actId="478"/>
          <ac:cxnSpMkLst>
            <pc:docMk/>
            <pc:sldMk cId="2672444245" sldId="3352"/>
            <ac:cxnSpMk id="447" creationId="{8B315763-FFEA-4127-862E-646DD2940BDE}"/>
          </ac:cxnSpMkLst>
        </pc:cxnChg>
        <pc:cxnChg chg="mod">
          <ac:chgData name="Genaro Troiano" userId="f71c3b0e-ed33-4c9f-9f1b-24896d284439" providerId="ADAL" clId="{03346C4B-EDB1-46E9-AAAA-7187216C04DB}" dt="2021-06-20T15:04:16.422" v="33822" actId="478"/>
          <ac:cxnSpMkLst>
            <pc:docMk/>
            <pc:sldMk cId="2672444245" sldId="3352"/>
            <ac:cxnSpMk id="452" creationId="{1A4EDBDA-A03E-4C5F-875F-A01F28106B67}"/>
          </ac:cxnSpMkLst>
        </pc:cxnChg>
        <pc:cxnChg chg="mod">
          <ac:chgData name="Genaro Troiano" userId="f71c3b0e-ed33-4c9f-9f1b-24896d284439" providerId="ADAL" clId="{03346C4B-EDB1-46E9-AAAA-7187216C04DB}" dt="2021-06-20T15:04:16.422" v="33822" actId="478"/>
          <ac:cxnSpMkLst>
            <pc:docMk/>
            <pc:sldMk cId="2672444245" sldId="3352"/>
            <ac:cxnSpMk id="453" creationId="{CAC7E52B-47ED-49B9-B0EA-D45CCA45D1C9}"/>
          </ac:cxnSpMkLst>
        </pc:cxnChg>
        <pc:cxnChg chg="mod">
          <ac:chgData name="Genaro Troiano" userId="f71c3b0e-ed33-4c9f-9f1b-24896d284439" providerId="ADAL" clId="{03346C4B-EDB1-46E9-AAAA-7187216C04DB}" dt="2021-06-20T15:04:16.422" v="33822" actId="478"/>
          <ac:cxnSpMkLst>
            <pc:docMk/>
            <pc:sldMk cId="2672444245" sldId="3352"/>
            <ac:cxnSpMk id="454" creationId="{947A0C8B-1FF6-4869-A6F3-63F59814C0FF}"/>
          </ac:cxnSpMkLst>
        </pc:cxnChg>
        <pc:cxnChg chg="mod">
          <ac:chgData name="Genaro Troiano" userId="f71c3b0e-ed33-4c9f-9f1b-24896d284439" providerId="ADAL" clId="{03346C4B-EDB1-46E9-AAAA-7187216C04DB}" dt="2021-06-20T15:04:16.422" v="33822" actId="478"/>
          <ac:cxnSpMkLst>
            <pc:docMk/>
            <pc:sldMk cId="2672444245" sldId="3352"/>
            <ac:cxnSpMk id="455" creationId="{138999CF-703A-4616-B558-B02DAFE69B25}"/>
          </ac:cxnSpMkLst>
        </pc:cxnChg>
        <pc:cxnChg chg="mod">
          <ac:chgData name="Genaro Troiano" userId="f71c3b0e-ed33-4c9f-9f1b-24896d284439" providerId="ADAL" clId="{03346C4B-EDB1-46E9-AAAA-7187216C04DB}" dt="2021-06-20T15:04:16.422" v="33822" actId="478"/>
          <ac:cxnSpMkLst>
            <pc:docMk/>
            <pc:sldMk cId="2672444245" sldId="3352"/>
            <ac:cxnSpMk id="456" creationId="{5ABAE9F2-D0D1-49ED-AC7D-06BF8CAAEF49}"/>
          </ac:cxnSpMkLst>
        </pc:cxnChg>
        <pc:cxnChg chg="mod">
          <ac:chgData name="Genaro Troiano" userId="f71c3b0e-ed33-4c9f-9f1b-24896d284439" providerId="ADAL" clId="{03346C4B-EDB1-46E9-AAAA-7187216C04DB}" dt="2021-06-20T15:04:16.422" v="33822" actId="478"/>
          <ac:cxnSpMkLst>
            <pc:docMk/>
            <pc:sldMk cId="2672444245" sldId="3352"/>
            <ac:cxnSpMk id="457" creationId="{7A15B6E5-3092-46A8-A532-40FE46EAC92E}"/>
          </ac:cxnSpMkLst>
        </pc:cxnChg>
        <pc:cxnChg chg="mod">
          <ac:chgData name="Genaro Troiano" userId="f71c3b0e-ed33-4c9f-9f1b-24896d284439" providerId="ADAL" clId="{03346C4B-EDB1-46E9-AAAA-7187216C04DB}" dt="2021-06-20T15:04:16.422" v="33822" actId="478"/>
          <ac:cxnSpMkLst>
            <pc:docMk/>
            <pc:sldMk cId="2672444245" sldId="3352"/>
            <ac:cxnSpMk id="458" creationId="{250475E2-EF38-40D3-90DB-0012B12983F8}"/>
          </ac:cxnSpMkLst>
        </pc:cxnChg>
        <pc:cxnChg chg="mod">
          <ac:chgData name="Genaro Troiano" userId="f71c3b0e-ed33-4c9f-9f1b-24896d284439" providerId="ADAL" clId="{03346C4B-EDB1-46E9-AAAA-7187216C04DB}" dt="2021-06-20T15:04:16.422" v="33822" actId="478"/>
          <ac:cxnSpMkLst>
            <pc:docMk/>
            <pc:sldMk cId="2672444245" sldId="3352"/>
            <ac:cxnSpMk id="459" creationId="{AD80F1CB-0E74-48A7-AEEE-2CE6BDE9E1C5}"/>
          </ac:cxnSpMkLst>
        </pc:cxnChg>
        <pc:cxnChg chg="mod">
          <ac:chgData name="Genaro Troiano" userId="f71c3b0e-ed33-4c9f-9f1b-24896d284439" providerId="ADAL" clId="{03346C4B-EDB1-46E9-AAAA-7187216C04DB}" dt="2021-06-20T15:04:16.422" v="33822" actId="478"/>
          <ac:cxnSpMkLst>
            <pc:docMk/>
            <pc:sldMk cId="2672444245" sldId="3352"/>
            <ac:cxnSpMk id="460" creationId="{6B008084-6AB8-4830-8EDA-C98F4CC0A29D}"/>
          </ac:cxnSpMkLst>
        </pc:cxnChg>
      </pc:sldChg>
      <pc:sldChg chg="addSp delSp modSp add del mod">
        <pc:chgData name="Genaro Troiano" userId="f71c3b0e-ed33-4c9f-9f1b-24896d284439" providerId="ADAL" clId="{03346C4B-EDB1-46E9-AAAA-7187216C04DB}" dt="2021-07-02T12:28:47.107" v="42625" actId="47"/>
        <pc:sldMkLst>
          <pc:docMk/>
          <pc:sldMk cId="4002641092" sldId="3353"/>
        </pc:sldMkLst>
        <pc:spChg chg="add del mod">
          <ac:chgData name="Genaro Troiano" userId="f71c3b0e-ed33-4c9f-9f1b-24896d284439" providerId="ADAL" clId="{03346C4B-EDB1-46E9-AAAA-7187216C04DB}" dt="2021-06-20T15:13:36.606" v="34219" actId="478"/>
          <ac:spMkLst>
            <pc:docMk/>
            <pc:sldMk cId="4002641092" sldId="3353"/>
            <ac:spMk id="3" creationId="{29FE3E3A-9929-4541-9205-30511F830351}"/>
          </ac:spMkLst>
        </pc:spChg>
        <pc:spChg chg="add mod">
          <ac:chgData name="Genaro Troiano" userId="f71c3b0e-ed33-4c9f-9f1b-24896d284439" providerId="ADAL" clId="{03346C4B-EDB1-46E9-AAAA-7187216C04DB}" dt="2021-06-20T15:37:59.054" v="34461" actId="1035"/>
          <ac:spMkLst>
            <pc:docMk/>
            <pc:sldMk cId="4002641092" sldId="3353"/>
            <ac:spMk id="17" creationId="{FFF7CBF7-EC80-4876-90F9-D5FEE04E1204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74" creationId="{B252335D-E055-4D75-904F-49F98086A7F3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79" creationId="{27785991-EC8A-4C02-8B3F-B40F72A36B75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113" creationId="{E7C8E82D-0F65-4567-ACD1-996E4EDFE457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116" creationId="{C2D6D0DB-4A34-49B7-A45A-E7CE5D237C35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118" creationId="{783DBC48-6F7A-422F-AACE-84A4D6E0730C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119" creationId="{A75166BA-6D5F-45D8-A2C9-C7C0F25E9E60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120" creationId="{9304082C-180C-40DC-81A7-DC0576ED59C9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121" creationId="{F7B53675-5327-4699-B7E7-A0585A241E79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133" creationId="{1B9795EA-1188-4938-90DA-28F4CF039032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134" creationId="{7FE71E92-ECDC-4691-A329-865C6590628B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135" creationId="{0B241ADD-14D0-45BF-84F6-A973FFCB2ABB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320" creationId="{4FDFAE1B-26BE-4293-ACAB-238F5D2C9FB4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321" creationId="{9153585D-62D9-44D1-B4F8-88D1C06DCC1D}"/>
          </ac:spMkLst>
        </pc:spChg>
        <pc:spChg chg="mod">
          <ac:chgData name="Genaro Troiano" userId="f71c3b0e-ed33-4c9f-9f1b-24896d284439" providerId="ADAL" clId="{03346C4B-EDB1-46E9-AAAA-7187216C04DB}" dt="2021-06-20T15:29:00.338" v="34236"/>
          <ac:spMkLst>
            <pc:docMk/>
            <pc:sldMk cId="4002641092" sldId="3353"/>
            <ac:spMk id="323" creationId="{F7338AF8-E2E2-45AF-A1E8-CE77CF6E00E5}"/>
          </ac:spMkLst>
        </pc:spChg>
        <pc:spChg chg="mod">
          <ac:chgData name="Genaro Troiano" userId="f71c3b0e-ed33-4c9f-9f1b-24896d284439" providerId="ADAL" clId="{03346C4B-EDB1-46E9-AAAA-7187216C04DB}" dt="2021-06-20T15:29:00.338" v="34236"/>
          <ac:spMkLst>
            <pc:docMk/>
            <pc:sldMk cId="4002641092" sldId="3353"/>
            <ac:spMk id="325" creationId="{E4E51E88-40B4-428A-BFCA-823765742789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326" creationId="{8B0A1547-DA00-4574-B1E8-26965152FE9F}"/>
          </ac:spMkLst>
        </pc:spChg>
        <pc:spChg chg="add mod">
          <ac:chgData name="Genaro Troiano" userId="f71c3b0e-ed33-4c9f-9f1b-24896d284439" providerId="ADAL" clId="{03346C4B-EDB1-46E9-AAAA-7187216C04DB}" dt="2021-06-20T15:37:59.054" v="34461" actId="1035"/>
          <ac:spMkLst>
            <pc:docMk/>
            <pc:sldMk cId="4002641092" sldId="3353"/>
            <ac:spMk id="327" creationId="{AE84F1A8-74D3-45F4-96C9-3645C1189544}"/>
          </ac:spMkLst>
        </pc:spChg>
        <pc:spChg chg="add mod">
          <ac:chgData name="Genaro Troiano" userId="f71c3b0e-ed33-4c9f-9f1b-24896d284439" providerId="ADAL" clId="{03346C4B-EDB1-46E9-AAAA-7187216C04DB}" dt="2021-06-20T15:37:59.054" v="34461" actId="1035"/>
          <ac:spMkLst>
            <pc:docMk/>
            <pc:sldMk cId="4002641092" sldId="3353"/>
            <ac:spMk id="328" creationId="{1DCE8A74-68CD-4082-A7B8-5B7F4750BDD4}"/>
          </ac:spMkLst>
        </pc:spChg>
        <pc:spChg chg="add mod">
          <ac:chgData name="Genaro Troiano" userId="f71c3b0e-ed33-4c9f-9f1b-24896d284439" providerId="ADAL" clId="{03346C4B-EDB1-46E9-AAAA-7187216C04DB}" dt="2021-06-20T15:37:59.054" v="34461" actId="1035"/>
          <ac:spMkLst>
            <pc:docMk/>
            <pc:sldMk cId="4002641092" sldId="3353"/>
            <ac:spMk id="329" creationId="{E2C04A4E-4318-4D80-AC13-D34F00D68A63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332" creationId="{11980628-611A-48ED-BB6D-DD24CF0B18F6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333" creationId="{24550C8B-B01E-4D4B-A336-04F837F50E1B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334" creationId="{123626F5-53E9-4F38-8EE2-4C3A20590C1B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335" creationId="{9123A689-0079-4ABA-9391-81AB51459348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336" creationId="{673E7C63-3AF5-4E94-8CCE-EDE7F941393C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337" creationId="{6104FB97-3FC1-4F91-9F9B-9CC5A1B2CC42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338" creationId="{291E89FA-30CF-4C72-B879-B766E5E7A1FC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339" creationId="{5CB96B2E-6C57-4673-BC9D-47C225375D08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366" creationId="{3D8DB61B-3EC9-48B1-9C2E-5F47E97EE26A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368" creationId="{D59009BF-2BDF-4DCF-AFCD-C7A7B78A308F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369" creationId="{D21161FC-7B88-41B6-8CF2-B23FC28BABC9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370" creationId="{F9A869AE-2018-427F-99A4-6C507CCBA8DD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371" creationId="{02DE7F10-3957-4813-BDEA-05D162F5C7FC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417" creationId="{305202B4-59B7-4481-85CD-F009DEA157D7}"/>
          </ac:spMkLst>
        </pc:spChg>
        <pc:spChg chg="add mod">
          <ac:chgData name="Genaro Troiano" userId="f71c3b0e-ed33-4c9f-9f1b-24896d284439" providerId="ADAL" clId="{03346C4B-EDB1-46E9-AAAA-7187216C04DB}" dt="2021-06-20T15:37:59.054" v="34461" actId="1035"/>
          <ac:spMkLst>
            <pc:docMk/>
            <pc:sldMk cId="4002641092" sldId="3353"/>
            <ac:spMk id="430" creationId="{007BFFEB-E3DA-4D9A-A89B-CBA0DAD6164B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467" creationId="{224DE2AC-A0D6-4F73-AFAF-02E5EA6E6A31}"/>
          </ac:spMkLst>
        </pc:spChg>
        <pc:spChg chg="add mod">
          <ac:chgData name="Genaro Troiano" userId="f71c3b0e-ed33-4c9f-9f1b-24896d284439" providerId="ADAL" clId="{03346C4B-EDB1-46E9-AAAA-7187216C04DB}" dt="2021-06-20T15:37:59.054" v="34461" actId="1035"/>
          <ac:spMkLst>
            <pc:docMk/>
            <pc:sldMk cId="4002641092" sldId="3353"/>
            <ac:spMk id="471" creationId="{E8F06C9C-BEB9-49E3-9DC3-17DF08ECD009}"/>
          </ac:spMkLst>
        </pc:spChg>
        <pc:spChg chg="add del mod">
          <ac:chgData name="Genaro Troiano" userId="f71c3b0e-ed33-4c9f-9f1b-24896d284439" providerId="ADAL" clId="{03346C4B-EDB1-46E9-AAAA-7187216C04DB}" dt="2021-06-20T15:35:58.195" v="34428" actId="478"/>
          <ac:spMkLst>
            <pc:docMk/>
            <pc:sldMk cId="4002641092" sldId="3353"/>
            <ac:spMk id="472" creationId="{C67F26C6-0D5E-47C0-8FE6-1F0C78627B3E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478" creationId="{F52409A8-2EF9-4C9F-8980-3D48D1FC6997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479" creationId="{BF65647B-857F-404F-A68B-379481E7A202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490" creationId="{AD4B1292-56E0-4D15-90A1-0035BEB8AF31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491" creationId="{698426E9-3227-4DC0-BC8F-C19D2777CC89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492" creationId="{B94BB46F-E1D7-4A27-A173-0E5E68471DC9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495" creationId="{BA90C209-B18B-48B8-9E36-A6E6E4C87503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496" creationId="{971F5D5D-E3F3-4046-BC86-007104A1CD97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497" creationId="{502F2A43-AEB3-4B1E-BE6E-D083055E91A5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498" creationId="{99E5A9DE-BE6B-4E0E-A45D-97E1577DCD7A}"/>
          </ac:spMkLst>
        </pc:spChg>
        <pc:spChg chg="mod">
          <ac:chgData name="Genaro Troiano" userId="f71c3b0e-ed33-4c9f-9f1b-24896d284439" providerId="ADAL" clId="{03346C4B-EDB1-46E9-AAAA-7187216C04DB}" dt="2021-06-20T15:28:23.410" v="34231" actId="20577"/>
          <ac:spMkLst>
            <pc:docMk/>
            <pc:sldMk cId="4002641092" sldId="3353"/>
            <ac:spMk id="499" creationId="{E43B5618-85AF-47DF-A2CA-A855EB5C98BA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500" creationId="{84144D7A-E66C-4452-B42E-3F6C81F621CC}"/>
          </ac:spMkLst>
        </pc:spChg>
        <pc:spChg chg="del">
          <ac:chgData name="Genaro Troiano" userId="f71c3b0e-ed33-4c9f-9f1b-24896d284439" providerId="ADAL" clId="{03346C4B-EDB1-46E9-AAAA-7187216C04DB}" dt="2021-06-20T15:13:34.038" v="34218" actId="478"/>
          <ac:spMkLst>
            <pc:docMk/>
            <pc:sldMk cId="4002641092" sldId="3353"/>
            <ac:spMk id="501" creationId="{CC57A200-256E-48A8-9E1F-583DB72DAF1C}"/>
          </ac:spMkLst>
        </pc:s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81" creationId="{572E3A56-264C-45B5-A7EE-2A50A31843E4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130" creationId="{DBCE0BFF-98A5-48F9-8C00-F6FA185C815B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140" creationId="{BCFC29D0-F8E6-4673-B29E-6E1E11892570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207" creationId="{D2310DA3-F4BB-49B8-A110-48AA24D32A37}"/>
          </ac:grpSpMkLst>
        </pc:grpChg>
        <pc:grpChg chg="add del mod">
          <ac:chgData name="Genaro Troiano" userId="f71c3b0e-ed33-4c9f-9f1b-24896d284439" providerId="ADAL" clId="{03346C4B-EDB1-46E9-AAAA-7187216C04DB}" dt="2021-06-20T15:29:09.976" v="34239" actId="478"/>
          <ac:grpSpMkLst>
            <pc:docMk/>
            <pc:sldMk cId="4002641092" sldId="3353"/>
            <ac:grpSpMk id="322" creationId="{5E37CF26-D338-471D-8335-EC6315A6D788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343" creationId="{3A7DD25E-2971-455E-95CE-EB3EBD5906D1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372" creationId="{F32CBFBC-138A-452B-BFA2-8B23D53CCCB3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375" creationId="{59BA2524-A671-47C3-9252-382FF946B2F5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378" creationId="{1992CF3D-662A-47A0-93BD-6CB6BA13EF1A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381" creationId="{01FB2057-5DB2-44F9-AB90-2CDDBB4E75F7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384" creationId="{80533CEF-C21C-4045-9463-0B3D859C1F44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387" creationId="{D8E329B0-AC19-4C65-B700-2D683BF3BDD1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390" creationId="{F4EC5B6C-323A-4F9B-A4D6-73C670F50273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393" creationId="{E1FB7D38-DC44-473C-B625-3CBA6CD19553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396" creationId="{FD59D089-A6DB-435B-A2D8-6C4CE18D0251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399" creationId="{CE4040AB-6C35-4C31-92E9-6664159EAEB1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402" creationId="{C1EF4864-B9D3-447F-AC25-056E5BA8EBA4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405" creationId="{2F881F72-96F1-4C4C-AF31-886CEFA6F7E6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408" creationId="{ECCDA436-5F14-4DC4-9D0F-52B2E0F8AAC5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411" creationId="{A87F3BD3-5E33-4EA7-A51F-C7ABBAD8722B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414" creationId="{2D850A14-349C-4CF1-86A4-89DE874FAD86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418" creationId="{3398B6C4-D8B6-4C03-B2B4-C2E7EE6CAE50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421" creationId="{3A4FFB3D-8EE5-42F3-8BDD-17AD4E23956D}"/>
          </ac:grpSpMkLst>
        </pc:grpChg>
        <pc:grpChg chg="del">
          <ac:chgData name="Genaro Troiano" userId="f71c3b0e-ed33-4c9f-9f1b-24896d284439" providerId="ADAL" clId="{03346C4B-EDB1-46E9-AAAA-7187216C04DB}" dt="2021-06-20T15:13:34.038" v="34218" actId="478"/>
          <ac:grpSpMkLst>
            <pc:docMk/>
            <pc:sldMk cId="4002641092" sldId="3353"/>
            <ac:grpSpMk id="468" creationId="{E58CBE5C-29EA-4AB8-8FE9-284ABDB607BD}"/>
          </ac:grpSpMkLst>
        </pc:grpChg>
        <pc:graphicFrameChg chg="del">
          <ac:chgData name="Genaro Troiano" userId="f71c3b0e-ed33-4c9f-9f1b-24896d284439" providerId="ADAL" clId="{03346C4B-EDB1-46E9-AAAA-7187216C04DB}" dt="2021-06-20T15:13:34.038" v="34218" actId="478"/>
          <ac:graphicFrameMkLst>
            <pc:docMk/>
            <pc:sldMk cId="4002641092" sldId="3353"/>
            <ac:graphicFrameMk id="340" creationId="{73EA2F2E-A8AE-47D4-B93E-912B211098FC}"/>
          </ac:graphicFrameMkLst>
        </pc:graphicFrameChg>
        <pc:graphicFrameChg chg="del">
          <ac:chgData name="Genaro Troiano" userId="f71c3b0e-ed33-4c9f-9f1b-24896d284439" providerId="ADAL" clId="{03346C4B-EDB1-46E9-AAAA-7187216C04DB}" dt="2021-06-20T15:13:34.038" v="34218" actId="478"/>
          <ac:graphicFrameMkLst>
            <pc:docMk/>
            <pc:sldMk cId="4002641092" sldId="3353"/>
            <ac:graphicFrameMk id="341" creationId="{963F68D4-9975-4BE9-86B2-A7A031340A46}"/>
          </ac:graphicFrameMkLst>
        </pc:graphicFrameChg>
        <pc:graphicFrameChg chg="add mod modGraphic">
          <ac:chgData name="Genaro Troiano" userId="f71c3b0e-ed33-4c9f-9f1b-24896d284439" providerId="ADAL" clId="{03346C4B-EDB1-46E9-AAAA-7187216C04DB}" dt="2021-06-20T15:37:59.054" v="34461" actId="1035"/>
          <ac:graphicFrameMkLst>
            <pc:docMk/>
            <pc:sldMk cId="4002641092" sldId="3353"/>
            <ac:graphicFrameMk id="473" creationId="{D70D8196-CE46-4BC7-BD21-A70F48A57907}"/>
          </ac:graphicFrameMkLst>
        </pc:graphicFrameChg>
        <pc:picChg chg="add del mod">
          <ac:chgData name="Genaro Troiano" userId="f71c3b0e-ed33-4c9f-9f1b-24896d284439" providerId="ADAL" clId="{03346C4B-EDB1-46E9-AAAA-7187216C04DB}" dt="2021-06-20T15:27:47.751" v="34227" actId="478"/>
          <ac:picMkLst>
            <pc:docMk/>
            <pc:sldMk cId="4002641092" sldId="3353"/>
            <ac:picMk id="5" creationId="{6E7F6F66-C4B2-4954-B5E0-83F186740257}"/>
          </ac:picMkLst>
        </pc:picChg>
        <pc:picChg chg="add mod">
          <ac:chgData name="Genaro Troiano" userId="f71c3b0e-ed33-4c9f-9f1b-24896d284439" providerId="ADAL" clId="{03346C4B-EDB1-46E9-AAAA-7187216C04DB}" dt="2021-06-20T15:37:59.054" v="34461" actId="1035"/>
          <ac:picMkLst>
            <pc:docMk/>
            <pc:sldMk cId="4002641092" sldId="3353"/>
            <ac:picMk id="8" creationId="{356EBF3C-CCB3-46B4-A8F9-8E9CDC65B4F9}"/>
          </ac:picMkLst>
        </pc:picChg>
        <pc:picChg chg="add mod">
          <ac:chgData name="Genaro Troiano" userId="f71c3b0e-ed33-4c9f-9f1b-24896d284439" providerId="ADAL" clId="{03346C4B-EDB1-46E9-AAAA-7187216C04DB}" dt="2021-06-20T15:37:59.054" v="34461" actId="1035"/>
          <ac:picMkLst>
            <pc:docMk/>
            <pc:sldMk cId="4002641092" sldId="3353"/>
            <ac:picMk id="10" creationId="{98D0A5EC-B092-4A1E-8274-240869C3D588}"/>
          </ac:picMkLst>
        </pc:picChg>
        <pc:picChg chg="del">
          <ac:chgData name="Genaro Troiano" userId="f71c3b0e-ed33-4c9f-9f1b-24896d284439" providerId="ADAL" clId="{03346C4B-EDB1-46E9-AAAA-7187216C04DB}" dt="2021-06-20T15:13:34.038" v="34218" actId="478"/>
          <ac:picMkLst>
            <pc:docMk/>
            <pc:sldMk cId="4002641092" sldId="3353"/>
            <ac:picMk id="123" creationId="{C6CA010F-A270-4842-9C8C-F6D007A24B9B}"/>
          </ac:picMkLst>
        </pc:picChg>
        <pc:picChg chg="del">
          <ac:chgData name="Genaro Troiano" userId="f71c3b0e-ed33-4c9f-9f1b-24896d284439" providerId="ADAL" clId="{03346C4B-EDB1-46E9-AAAA-7187216C04DB}" dt="2021-06-20T15:13:34.038" v="34218" actId="478"/>
          <ac:picMkLst>
            <pc:docMk/>
            <pc:sldMk cId="4002641092" sldId="3353"/>
            <ac:picMk id="124" creationId="{FBA15264-0710-4B56-AAAE-E2453EC7AF3F}"/>
          </ac:picMkLst>
        </pc:picChg>
        <pc:picChg chg="del">
          <ac:chgData name="Genaro Troiano" userId="f71c3b0e-ed33-4c9f-9f1b-24896d284439" providerId="ADAL" clId="{03346C4B-EDB1-46E9-AAAA-7187216C04DB}" dt="2021-06-20T15:13:34.038" v="34218" actId="478"/>
          <ac:picMkLst>
            <pc:docMk/>
            <pc:sldMk cId="4002641092" sldId="3353"/>
            <ac:picMk id="125" creationId="{851D29A1-591A-4485-95CA-C88DA5E7D48F}"/>
          </ac:picMkLst>
        </pc:picChg>
        <pc:picChg chg="del">
          <ac:chgData name="Genaro Troiano" userId="f71c3b0e-ed33-4c9f-9f1b-24896d284439" providerId="ADAL" clId="{03346C4B-EDB1-46E9-AAAA-7187216C04DB}" dt="2021-06-20T15:13:34.038" v="34218" actId="478"/>
          <ac:picMkLst>
            <pc:docMk/>
            <pc:sldMk cId="4002641092" sldId="3353"/>
            <ac:picMk id="126" creationId="{2B97B970-76DB-4A40-ADC2-9E55A5E12C12}"/>
          </ac:picMkLst>
        </pc:picChg>
        <pc:picChg chg="del">
          <ac:chgData name="Genaro Troiano" userId="f71c3b0e-ed33-4c9f-9f1b-24896d284439" providerId="ADAL" clId="{03346C4B-EDB1-46E9-AAAA-7187216C04DB}" dt="2021-06-20T15:13:34.038" v="34218" actId="478"/>
          <ac:picMkLst>
            <pc:docMk/>
            <pc:sldMk cId="4002641092" sldId="3353"/>
            <ac:picMk id="128" creationId="{954BDCFD-45FA-4D36-A7C8-77F36BA4E398}"/>
          </ac:picMkLst>
        </pc:picChg>
        <pc:picChg chg="del">
          <ac:chgData name="Genaro Troiano" userId="f71c3b0e-ed33-4c9f-9f1b-24896d284439" providerId="ADAL" clId="{03346C4B-EDB1-46E9-AAAA-7187216C04DB}" dt="2021-06-20T15:13:34.038" v="34218" actId="478"/>
          <ac:picMkLst>
            <pc:docMk/>
            <pc:sldMk cId="4002641092" sldId="3353"/>
            <ac:picMk id="129" creationId="{45BDC754-29B0-494E-8B40-EB2DB68B2E1B}"/>
          </ac:picMkLst>
        </pc:picChg>
        <pc:picChg chg="del">
          <ac:chgData name="Genaro Troiano" userId="f71c3b0e-ed33-4c9f-9f1b-24896d284439" providerId="ADAL" clId="{03346C4B-EDB1-46E9-AAAA-7187216C04DB}" dt="2021-06-20T15:13:34.038" v="34218" actId="478"/>
          <ac:picMkLst>
            <pc:docMk/>
            <pc:sldMk cId="4002641092" sldId="3353"/>
            <ac:picMk id="144" creationId="{335C6140-CE28-4C2A-B7B6-E907AA6E32F6}"/>
          </ac:picMkLst>
        </pc:picChg>
        <pc:picChg chg="mod">
          <ac:chgData name="Genaro Troiano" userId="f71c3b0e-ed33-4c9f-9f1b-24896d284439" providerId="ADAL" clId="{03346C4B-EDB1-46E9-AAAA-7187216C04DB}" dt="2021-06-20T15:29:00.338" v="34236"/>
          <ac:picMkLst>
            <pc:docMk/>
            <pc:sldMk cId="4002641092" sldId="3353"/>
            <ac:picMk id="324" creationId="{4971ECF1-FD6E-4582-A1C7-3ED7EAFCE22B}"/>
          </ac:picMkLst>
        </pc:picChg>
        <pc:picChg chg="del">
          <ac:chgData name="Genaro Troiano" userId="f71c3b0e-ed33-4c9f-9f1b-24896d284439" providerId="ADAL" clId="{03346C4B-EDB1-46E9-AAAA-7187216C04DB}" dt="2021-06-20T15:13:34.038" v="34218" actId="478"/>
          <ac:picMkLst>
            <pc:docMk/>
            <pc:sldMk cId="4002641092" sldId="3353"/>
            <ac:picMk id="331" creationId="{689D4994-15D4-4734-B978-D4D27E8A5DC9}"/>
          </ac:picMkLst>
        </pc:picChg>
        <pc:picChg chg="del">
          <ac:chgData name="Genaro Troiano" userId="f71c3b0e-ed33-4c9f-9f1b-24896d284439" providerId="ADAL" clId="{03346C4B-EDB1-46E9-AAAA-7187216C04DB}" dt="2021-06-20T15:13:34.038" v="34218" actId="478"/>
          <ac:picMkLst>
            <pc:docMk/>
            <pc:sldMk cId="4002641092" sldId="3353"/>
            <ac:picMk id="342" creationId="{3F3A23A2-3ADF-4922-A032-BEB6AD2B7E3B}"/>
          </ac:picMkLst>
        </pc:picChg>
        <pc:picChg chg="del">
          <ac:chgData name="Genaro Troiano" userId="f71c3b0e-ed33-4c9f-9f1b-24896d284439" providerId="ADAL" clId="{03346C4B-EDB1-46E9-AAAA-7187216C04DB}" dt="2021-06-20T15:13:34.038" v="34218" actId="478"/>
          <ac:picMkLst>
            <pc:docMk/>
            <pc:sldMk cId="4002641092" sldId="3353"/>
            <ac:picMk id="363" creationId="{927C37A8-9A73-4804-B7E8-C098D036C786}"/>
          </ac:picMkLst>
        </pc:picChg>
        <pc:picChg chg="del">
          <ac:chgData name="Genaro Troiano" userId="f71c3b0e-ed33-4c9f-9f1b-24896d284439" providerId="ADAL" clId="{03346C4B-EDB1-46E9-AAAA-7187216C04DB}" dt="2021-06-20T15:13:34.038" v="34218" actId="478"/>
          <ac:picMkLst>
            <pc:docMk/>
            <pc:sldMk cId="4002641092" sldId="3353"/>
            <ac:picMk id="364" creationId="{1EAACDF7-86F1-4BD9-998C-29F3F4BB775C}"/>
          </ac:picMkLst>
        </pc:picChg>
        <pc:picChg chg="del">
          <ac:chgData name="Genaro Troiano" userId="f71c3b0e-ed33-4c9f-9f1b-24896d284439" providerId="ADAL" clId="{03346C4B-EDB1-46E9-AAAA-7187216C04DB}" dt="2021-06-20T15:13:34.038" v="34218" actId="478"/>
          <ac:picMkLst>
            <pc:docMk/>
            <pc:sldMk cId="4002641092" sldId="3353"/>
            <ac:picMk id="365" creationId="{590857E9-5167-4EF2-A06C-B4BFBF7BCD15}"/>
          </ac:picMkLst>
        </pc:picChg>
        <pc:picChg chg="del">
          <ac:chgData name="Genaro Troiano" userId="f71c3b0e-ed33-4c9f-9f1b-24896d284439" providerId="ADAL" clId="{03346C4B-EDB1-46E9-AAAA-7187216C04DB}" dt="2021-06-20T15:13:34.038" v="34218" actId="478"/>
          <ac:picMkLst>
            <pc:docMk/>
            <pc:sldMk cId="4002641092" sldId="3353"/>
            <ac:picMk id="367" creationId="{671E25AA-8A28-4698-B085-06BE7B6E6116}"/>
          </ac:picMkLst>
        </pc:picChg>
        <pc:cxnChg chg="add mod">
          <ac:chgData name="Genaro Troiano" userId="f71c3b0e-ed33-4c9f-9f1b-24896d284439" providerId="ADAL" clId="{03346C4B-EDB1-46E9-AAAA-7187216C04DB}" dt="2021-06-20T15:37:59.054" v="34461" actId="1035"/>
          <ac:cxnSpMkLst>
            <pc:docMk/>
            <pc:sldMk cId="4002641092" sldId="3353"/>
            <ac:cxnSpMk id="12" creationId="{28D392A6-BF2F-477A-8647-9C0AA470D23B}"/>
          </ac:cxnSpMkLst>
        </pc:cxnChg>
        <pc:cxnChg chg="add mod">
          <ac:chgData name="Genaro Troiano" userId="f71c3b0e-ed33-4c9f-9f1b-24896d284439" providerId="ADAL" clId="{03346C4B-EDB1-46E9-AAAA-7187216C04DB}" dt="2021-06-20T15:37:59.054" v="34461" actId="1035"/>
          <ac:cxnSpMkLst>
            <pc:docMk/>
            <pc:sldMk cId="4002641092" sldId="3353"/>
            <ac:cxnSpMk id="330" creationId="{D3C73D0C-3985-42E3-B1FF-C5E2123C465B}"/>
          </ac:cxnSpMkLst>
        </pc:cxnChg>
        <pc:cxnChg chg="add mod">
          <ac:chgData name="Genaro Troiano" userId="f71c3b0e-ed33-4c9f-9f1b-24896d284439" providerId="ADAL" clId="{03346C4B-EDB1-46E9-AAAA-7187216C04DB}" dt="2021-06-20T15:37:59.054" v="34461" actId="1035"/>
          <ac:cxnSpMkLst>
            <pc:docMk/>
            <pc:sldMk cId="4002641092" sldId="3353"/>
            <ac:cxnSpMk id="427" creationId="{F319E2B8-9DDB-4BBB-B934-A3949E622B82}"/>
          </ac:cxnSpMkLst>
        </pc:cxnChg>
      </pc:sldChg>
      <pc:sldChg chg="add del">
        <pc:chgData name="Genaro Troiano" userId="f71c3b0e-ed33-4c9f-9f1b-24896d284439" providerId="ADAL" clId="{03346C4B-EDB1-46E9-AAAA-7187216C04DB}" dt="2021-07-02T12:29:03.878" v="42655" actId="47"/>
        <pc:sldMkLst>
          <pc:docMk/>
          <pc:sldMk cId="3049094942" sldId="3354"/>
        </pc:sldMkLst>
      </pc:sldChg>
      <pc:sldChg chg="addSp delSp modSp add mod">
        <pc:chgData name="Genaro Troiano" userId="f71c3b0e-ed33-4c9f-9f1b-24896d284439" providerId="ADAL" clId="{03346C4B-EDB1-46E9-AAAA-7187216C04DB}" dt="2021-07-02T12:29:32.467" v="42658" actId="255"/>
        <pc:sldMkLst>
          <pc:docMk/>
          <pc:sldMk cId="3343899563" sldId="3355"/>
        </pc:sldMkLst>
        <pc:spChg chg="mod">
          <ac:chgData name="Genaro Troiano" userId="f71c3b0e-ed33-4c9f-9f1b-24896d284439" providerId="ADAL" clId="{03346C4B-EDB1-46E9-AAAA-7187216C04DB}" dt="2021-07-01T13:54:48.573" v="38554" actId="14100"/>
          <ac:spMkLst>
            <pc:docMk/>
            <pc:sldMk cId="3343899563" sldId="3355"/>
            <ac:spMk id="3" creationId="{C2EC31E8-E2B6-4F6C-86F4-68A9A71F010F}"/>
          </ac:spMkLst>
        </pc:spChg>
        <pc:spChg chg="add del mod">
          <ac:chgData name="Genaro Troiano" userId="f71c3b0e-ed33-4c9f-9f1b-24896d284439" providerId="ADAL" clId="{03346C4B-EDB1-46E9-AAAA-7187216C04DB}" dt="2021-06-30T21:33:37.455" v="36698" actId="478"/>
          <ac:spMkLst>
            <pc:docMk/>
            <pc:sldMk cId="3343899563" sldId="3355"/>
            <ac:spMk id="4" creationId="{4107A81E-B9CD-445B-AAB8-698E872CD478}"/>
          </ac:spMkLst>
        </pc:spChg>
        <pc:spChg chg="del">
          <ac:chgData name="Genaro Troiano" userId="f71c3b0e-ed33-4c9f-9f1b-24896d284439" providerId="ADAL" clId="{03346C4B-EDB1-46E9-AAAA-7187216C04DB}" dt="2021-06-30T20:02:06.739" v="36529" actId="478"/>
          <ac:spMkLst>
            <pc:docMk/>
            <pc:sldMk cId="3343899563" sldId="3355"/>
            <ac:spMk id="4" creationId="{88D79F43-07A0-4603-ADA7-338BF4E56A2B}"/>
          </ac:spMkLst>
        </pc:spChg>
        <pc:spChg chg="del">
          <ac:chgData name="Genaro Troiano" userId="f71c3b0e-ed33-4c9f-9f1b-24896d284439" providerId="ADAL" clId="{03346C4B-EDB1-46E9-AAAA-7187216C04DB}" dt="2021-06-30T21:32:12.902" v="36688" actId="478"/>
          <ac:spMkLst>
            <pc:docMk/>
            <pc:sldMk cId="3343899563" sldId="3355"/>
            <ac:spMk id="13" creationId="{B8CE4B76-7ACA-4569-85CB-6265C28BFE23}"/>
          </ac:spMkLst>
        </pc:spChg>
        <pc:spChg chg="mod">
          <ac:chgData name="Genaro Troiano" userId="f71c3b0e-ed33-4c9f-9f1b-24896d284439" providerId="ADAL" clId="{03346C4B-EDB1-46E9-AAAA-7187216C04DB}" dt="2021-07-01T13:55:01.503" v="38564" actId="1038"/>
          <ac:spMkLst>
            <pc:docMk/>
            <pc:sldMk cId="3343899563" sldId="3355"/>
            <ac:spMk id="14" creationId="{61F79BF9-B011-4C2F-8A9D-EBF004E3ABD8}"/>
          </ac:spMkLst>
        </pc:spChg>
        <pc:spChg chg="mod">
          <ac:chgData name="Genaro Troiano" userId="f71c3b0e-ed33-4c9f-9f1b-24896d284439" providerId="ADAL" clId="{03346C4B-EDB1-46E9-AAAA-7187216C04DB}" dt="2021-07-02T12:29:32.467" v="42658" actId="255"/>
          <ac:spMkLst>
            <pc:docMk/>
            <pc:sldMk cId="3343899563" sldId="3355"/>
            <ac:spMk id="15" creationId="{64BD7B2E-D207-4CB6-AA19-E67302723026}"/>
          </ac:spMkLst>
        </pc:spChg>
        <pc:spChg chg="mod">
          <ac:chgData name="Genaro Troiano" userId="f71c3b0e-ed33-4c9f-9f1b-24896d284439" providerId="ADAL" clId="{03346C4B-EDB1-46E9-AAAA-7187216C04DB}" dt="2021-07-01T12:15:24.585" v="37443" actId="14100"/>
          <ac:spMkLst>
            <pc:docMk/>
            <pc:sldMk cId="3343899563" sldId="3355"/>
            <ac:spMk id="16" creationId="{F2B95D53-8FE4-496A-9626-53311B85959D}"/>
          </ac:spMkLst>
        </pc:spChg>
        <pc:spChg chg="mod">
          <ac:chgData name="Genaro Troiano" userId="f71c3b0e-ed33-4c9f-9f1b-24896d284439" providerId="ADAL" clId="{03346C4B-EDB1-46E9-AAAA-7187216C04DB}" dt="2021-07-01T19:14:54.843" v="41696" actId="14100"/>
          <ac:spMkLst>
            <pc:docMk/>
            <pc:sldMk cId="3343899563" sldId="3355"/>
            <ac:spMk id="17" creationId="{7A40767D-FC00-4E0B-8CE3-BC267FA6F38C}"/>
          </ac:spMkLst>
        </pc:spChg>
        <pc:spChg chg="mod">
          <ac:chgData name="Genaro Troiano" userId="f71c3b0e-ed33-4c9f-9f1b-24896d284439" providerId="ADAL" clId="{03346C4B-EDB1-46E9-AAAA-7187216C04DB}" dt="2021-07-01T19:14:42.128" v="41669" actId="14100"/>
          <ac:spMkLst>
            <pc:docMk/>
            <pc:sldMk cId="3343899563" sldId="3355"/>
            <ac:spMk id="18" creationId="{81447321-93F3-40A8-B8D5-2A5A3EB941F0}"/>
          </ac:spMkLst>
        </pc:spChg>
        <pc:spChg chg="add del mod">
          <ac:chgData name="Genaro Troiano" userId="f71c3b0e-ed33-4c9f-9f1b-24896d284439" providerId="ADAL" clId="{03346C4B-EDB1-46E9-AAAA-7187216C04DB}" dt="2021-06-30T21:33:37.455" v="36698" actId="478"/>
          <ac:spMkLst>
            <pc:docMk/>
            <pc:sldMk cId="3343899563" sldId="3355"/>
            <ac:spMk id="19" creationId="{8897C350-4353-4BEF-8054-56DBFCE17705}"/>
          </ac:spMkLst>
        </pc:spChg>
        <pc:spChg chg="add del mod">
          <ac:chgData name="Genaro Troiano" userId="f71c3b0e-ed33-4c9f-9f1b-24896d284439" providerId="ADAL" clId="{03346C4B-EDB1-46E9-AAAA-7187216C04DB}" dt="2021-07-01T14:09:31.972" v="38799" actId="478"/>
          <ac:spMkLst>
            <pc:docMk/>
            <pc:sldMk cId="3343899563" sldId="3355"/>
            <ac:spMk id="20" creationId="{C1913030-1E8F-463F-BD07-AE3EC05BC7FB}"/>
          </ac:spMkLst>
        </pc:spChg>
        <pc:spChg chg="add del mod">
          <ac:chgData name="Genaro Troiano" userId="f71c3b0e-ed33-4c9f-9f1b-24896d284439" providerId="ADAL" clId="{03346C4B-EDB1-46E9-AAAA-7187216C04DB}" dt="2021-06-30T21:33:37.455" v="36698" actId="478"/>
          <ac:spMkLst>
            <pc:docMk/>
            <pc:sldMk cId="3343899563" sldId="3355"/>
            <ac:spMk id="21" creationId="{40DB5CE1-CA57-4A73-B0F1-5CBEDA5204B1}"/>
          </ac:spMkLst>
        </pc:spChg>
        <pc:spChg chg="add del mod">
          <ac:chgData name="Genaro Troiano" userId="f71c3b0e-ed33-4c9f-9f1b-24896d284439" providerId="ADAL" clId="{03346C4B-EDB1-46E9-AAAA-7187216C04DB}" dt="2021-06-30T21:33:37.455" v="36698" actId="478"/>
          <ac:spMkLst>
            <pc:docMk/>
            <pc:sldMk cId="3343899563" sldId="3355"/>
            <ac:spMk id="23" creationId="{22D67CD7-69E3-45A1-B5A7-FE0C12667143}"/>
          </ac:spMkLst>
        </pc:spChg>
        <pc:spChg chg="add mod">
          <ac:chgData name="Genaro Troiano" userId="f71c3b0e-ed33-4c9f-9f1b-24896d284439" providerId="ADAL" clId="{03346C4B-EDB1-46E9-AAAA-7187216C04DB}" dt="2021-07-01T14:21:45.907" v="39278" actId="14100"/>
          <ac:spMkLst>
            <pc:docMk/>
            <pc:sldMk cId="3343899563" sldId="3355"/>
            <ac:spMk id="25" creationId="{3B086D70-14BC-4CC2-8CFA-57C22723274D}"/>
          </ac:spMkLst>
        </pc:spChg>
        <pc:spChg chg="add del mod">
          <ac:chgData name="Genaro Troiano" userId="f71c3b0e-ed33-4c9f-9f1b-24896d284439" providerId="ADAL" clId="{03346C4B-EDB1-46E9-AAAA-7187216C04DB}" dt="2021-06-30T21:20:49.798" v="36617" actId="478"/>
          <ac:spMkLst>
            <pc:docMk/>
            <pc:sldMk cId="3343899563" sldId="3355"/>
            <ac:spMk id="28" creationId="{68576516-2FEC-40F3-AB59-785C12D6861A}"/>
          </ac:spMkLst>
        </pc:spChg>
        <pc:spChg chg="add mod">
          <ac:chgData name="Genaro Troiano" userId="f71c3b0e-ed33-4c9f-9f1b-24896d284439" providerId="ADAL" clId="{03346C4B-EDB1-46E9-AAAA-7187216C04DB}" dt="2021-07-01T14:20:10.709" v="39116" actId="1036"/>
          <ac:spMkLst>
            <pc:docMk/>
            <pc:sldMk cId="3343899563" sldId="3355"/>
            <ac:spMk id="29" creationId="{CCD1E5E6-C1AB-46DC-A9D5-63FA6F537FEA}"/>
          </ac:spMkLst>
        </pc:spChg>
        <pc:spChg chg="add mod">
          <ac:chgData name="Genaro Troiano" userId="f71c3b0e-ed33-4c9f-9f1b-24896d284439" providerId="ADAL" clId="{03346C4B-EDB1-46E9-AAAA-7187216C04DB}" dt="2021-07-01T14:20:26.652" v="39166" actId="1036"/>
          <ac:spMkLst>
            <pc:docMk/>
            <pc:sldMk cId="3343899563" sldId="3355"/>
            <ac:spMk id="30" creationId="{DE8CAF87-2C6A-4D99-AB8B-AB2D73CA124C}"/>
          </ac:spMkLst>
        </pc:spChg>
        <pc:spChg chg="add mod">
          <ac:chgData name="Genaro Troiano" userId="f71c3b0e-ed33-4c9f-9f1b-24896d284439" providerId="ADAL" clId="{03346C4B-EDB1-46E9-AAAA-7187216C04DB}" dt="2021-07-01T14:30:17.965" v="39476" actId="1076"/>
          <ac:spMkLst>
            <pc:docMk/>
            <pc:sldMk cId="3343899563" sldId="3355"/>
            <ac:spMk id="32" creationId="{D74D6E26-ECC7-49B9-820D-87526F56BC74}"/>
          </ac:spMkLst>
        </pc:spChg>
        <pc:spChg chg="add mod">
          <ac:chgData name="Genaro Troiano" userId="f71c3b0e-ed33-4c9f-9f1b-24896d284439" providerId="ADAL" clId="{03346C4B-EDB1-46E9-AAAA-7187216C04DB}" dt="2021-07-01T14:24:06.033" v="39315" actId="14100"/>
          <ac:spMkLst>
            <pc:docMk/>
            <pc:sldMk cId="3343899563" sldId="3355"/>
            <ac:spMk id="33" creationId="{D1D5A863-2098-4993-A2A7-D98FA612180F}"/>
          </ac:spMkLst>
        </pc:spChg>
        <pc:spChg chg="add mod">
          <ac:chgData name="Genaro Troiano" userId="f71c3b0e-ed33-4c9f-9f1b-24896d284439" providerId="ADAL" clId="{03346C4B-EDB1-46E9-AAAA-7187216C04DB}" dt="2021-07-01T14:31:06.323" v="39479" actId="14100"/>
          <ac:spMkLst>
            <pc:docMk/>
            <pc:sldMk cId="3343899563" sldId="3355"/>
            <ac:spMk id="34" creationId="{110B48AD-FEBD-4849-8AC4-E02D4E20F21C}"/>
          </ac:spMkLst>
        </pc:spChg>
        <pc:spChg chg="add mod">
          <ac:chgData name="Genaro Troiano" userId="f71c3b0e-ed33-4c9f-9f1b-24896d284439" providerId="ADAL" clId="{03346C4B-EDB1-46E9-AAAA-7187216C04DB}" dt="2021-07-01T14:31:10.017" v="39480" actId="14100"/>
          <ac:spMkLst>
            <pc:docMk/>
            <pc:sldMk cId="3343899563" sldId="3355"/>
            <ac:spMk id="36" creationId="{F818026F-4D86-41DF-87AA-271A49232321}"/>
          </ac:spMkLst>
        </pc:spChg>
        <pc:spChg chg="add mod">
          <ac:chgData name="Genaro Troiano" userId="f71c3b0e-ed33-4c9f-9f1b-24896d284439" providerId="ADAL" clId="{03346C4B-EDB1-46E9-AAAA-7187216C04DB}" dt="2021-07-01T14:30:08.213" v="39473" actId="1076"/>
          <ac:spMkLst>
            <pc:docMk/>
            <pc:sldMk cId="3343899563" sldId="3355"/>
            <ac:spMk id="38" creationId="{D1AEBA4E-BE68-4EBC-9D5F-43170E6A494B}"/>
          </ac:spMkLst>
        </pc:spChg>
        <pc:spChg chg="add mod">
          <ac:chgData name="Genaro Troiano" userId="f71c3b0e-ed33-4c9f-9f1b-24896d284439" providerId="ADAL" clId="{03346C4B-EDB1-46E9-AAAA-7187216C04DB}" dt="2021-07-01T14:23:35.821" v="39309" actId="1038"/>
          <ac:spMkLst>
            <pc:docMk/>
            <pc:sldMk cId="3343899563" sldId="3355"/>
            <ac:spMk id="44" creationId="{6F3C8BE9-FFE8-433B-841B-B5316DAD3F59}"/>
          </ac:spMkLst>
        </pc:spChg>
        <pc:spChg chg="add mod">
          <ac:chgData name="Genaro Troiano" userId="f71c3b0e-ed33-4c9f-9f1b-24896d284439" providerId="ADAL" clId="{03346C4B-EDB1-46E9-AAAA-7187216C04DB}" dt="2021-07-01T14:26:52.998" v="39341" actId="1038"/>
          <ac:spMkLst>
            <pc:docMk/>
            <pc:sldMk cId="3343899563" sldId="3355"/>
            <ac:spMk id="45" creationId="{19CF7C43-37B4-4582-84CE-62BAF374F36E}"/>
          </ac:spMkLst>
        </pc:spChg>
        <pc:spChg chg="add del mod">
          <ac:chgData name="Genaro Troiano" userId="f71c3b0e-ed33-4c9f-9f1b-24896d284439" providerId="ADAL" clId="{03346C4B-EDB1-46E9-AAAA-7187216C04DB}" dt="2021-06-30T21:38:11.042" v="36839" actId="478"/>
          <ac:spMkLst>
            <pc:docMk/>
            <pc:sldMk cId="3343899563" sldId="3355"/>
            <ac:spMk id="45" creationId="{3D090C29-2E91-4E32-A13E-A5D0424FA425}"/>
          </ac:spMkLst>
        </pc:spChg>
        <pc:spChg chg="add del mod">
          <ac:chgData name="Genaro Troiano" userId="f71c3b0e-ed33-4c9f-9f1b-24896d284439" providerId="ADAL" clId="{03346C4B-EDB1-46E9-AAAA-7187216C04DB}" dt="2021-07-01T12:22:33.511" v="37489" actId="478"/>
          <ac:spMkLst>
            <pc:docMk/>
            <pc:sldMk cId="3343899563" sldId="3355"/>
            <ac:spMk id="46" creationId="{F4086C1F-A2C5-4704-88DE-CC6FF1094E08}"/>
          </ac:spMkLst>
        </pc:spChg>
        <pc:spChg chg="add mod">
          <ac:chgData name="Genaro Troiano" userId="f71c3b0e-ed33-4c9f-9f1b-24896d284439" providerId="ADAL" clId="{03346C4B-EDB1-46E9-AAAA-7187216C04DB}" dt="2021-07-01T14:20:10.709" v="39116" actId="1036"/>
          <ac:spMkLst>
            <pc:docMk/>
            <pc:sldMk cId="3343899563" sldId="3355"/>
            <ac:spMk id="47" creationId="{2156058D-2391-406F-A3EF-3374F68671A4}"/>
          </ac:spMkLst>
        </pc:spChg>
        <pc:spChg chg="add mod">
          <ac:chgData name="Genaro Troiano" userId="f71c3b0e-ed33-4c9f-9f1b-24896d284439" providerId="ADAL" clId="{03346C4B-EDB1-46E9-AAAA-7187216C04DB}" dt="2021-07-01T14:26:30.202" v="39329" actId="1076"/>
          <ac:spMkLst>
            <pc:docMk/>
            <pc:sldMk cId="3343899563" sldId="3355"/>
            <ac:spMk id="52" creationId="{9A365127-5793-4805-B4AE-9E64A0ED1A69}"/>
          </ac:spMkLst>
        </pc:spChg>
        <pc:spChg chg="add mod">
          <ac:chgData name="Genaro Troiano" userId="f71c3b0e-ed33-4c9f-9f1b-24896d284439" providerId="ADAL" clId="{03346C4B-EDB1-46E9-AAAA-7187216C04DB}" dt="2021-07-01T14:26:33.050" v="39330" actId="1076"/>
          <ac:spMkLst>
            <pc:docMk/>
            <pc:sldMk cId="3343899563" sldId="3355"/>
            <ac:spMk id="56" creationId="{2BFB3B67-611B-4593-A0B7-F95DB70BD7FD}"/>
          </ac:spMkLst>
        </pc:spChg>
        <pc:spChg chg="add mod">
          <ac:chgData name="Genaro Troiano" userId="f71c3b0e-ed33-4c9f-9f1b-24896d284439" providerId="ADAL" clId="{03346C4B-EDB1-46E9-AAAA-7187216C04DB}" dt="2021-07-01T14:27:14.479" v="39349" actId="1036"/>
          <ac:spMkLst>
            <pc:docMk/>
            <pc:sldMk cId="3343899563" sldId="3355"/>
            <ac:spMk id="68" creationId="{726C725D-FC7B-4837-BD0E-BC82C360161F}"/>
          </ac:spMkLst>
        </pc:spChg>
        <pc:spChg chg="add mod">
          <ac:chgData name="Genaro Troiano" userId="f71c3b0e-ed33-4c9f-9f1b-24896d284439" providerId="ADAL" clId="{03346C4B-EDB1-46E9-AAAA-7187216C04DB}" dt="2021-07-01T14:20:10.709" v="39116" actId="1036"/>
          <ac:spMkLst>
            <pc:docMk/>
            <pc:sldMk cId="3343899563" sldId="3355"/>
            <ac:spMk id="75" creationId="{F92ED696-3A44-466F-8920-0A42D2C922CF}"/>
          </ac:spMkLst>
        </pc:spChg>
        <pc:spChg chg="add mod">
          <ac:chgData name="Genaro Troiano" userId="f71c3b0e-ed33-4c9f-9f1b-24896d284439" providerId="ADAL" clId="{03346C4B-EDB1-46E9-AAAA-7187216C04DB}" dt="2021-07-01T19:15:02.074" v="41702" actId="1038"/>
          <ac:spMkLst>
            <pc:docMk/>
            <pc:sldMk cId="3343899563" sldId="3355"/>
            <ac:spMk id="97" creationId="{45BE0FC3-99A3-44E2-9E5A-AC0610A5D320}"/>
          </ac:spMkLst>
        </pc:spChg>
        <pc:spChg chg="add mod">
          <ac:chgData name="Genaro Troiano" userId="f71c3b0e-ed33-4c9f-9f1b-24896d284439" providerId="ADAL" clId="{03346C4B-EDB1-46E9-AAAA-7187216C04DB}" dt="2021-07-01T19:15:02.074" v="41702" actId="1038"/>
          <ac:spMkLst>
            <pc:docMk/>
            <pc:sldMk cId="3343899563" sldId="3355"/>
            <ac:spMk id="98" creationId="{7BBA71A9-A4F3-4CDF-A7F5-F2E3F83BC2C5}"/>
          </ac:spMkLst>
        </pc:spChg>
        <pc:spChg chg="add mod">
          <ac:chgData name="Genaro Troiano" userId="f71c3b0e-ed33-4c9f-9f1b-24896d284439" providerId="ADAL" clId="{03346C4B-EDB1-46E9-AAAA-7187216C04DB}" dt="2021-07-01T19:15:02.074" v="41702" actId="1038"/>
          <ac:spMkLst>
            <pc:docMk/>
            <pc:sldMk cId="3343899563" sldId="3355"/>
            <ac:spMk id="102" creationId="{F6323DFC-2071-47A6-A6EC-F4AC27E1EACB}"/>
          </ac:spMkLst>
        </pc:spChg>
        <pc:spChg chg="add mod">
          <ac:chgData name="Genaro Troiano" userId="f71c3b0e-ed33-4c9f-9f1b-24896d284439" providerId="ADAL" clId="{03346C4B-EDB1-46E9-AAAA-7187216C04DB}" dt="2021-07-01T19:58:45.428" v="41717" actId="20577"/>
          <ac:spMkLst>
            <pc:docMk/>
            <pc:sldMk cId="3343899563" sldId="3355"/>
            <ac:spMk id="128" creationId="{167A888A-094A-4892-95A5-9707D1679211}"/>
          </ac:spMkLst>
        </pc:spChg>
        <pc:spChg chg="add mod">
          <ac:chgData name="Genaro Troiano" userId="f71c3b0e-ed33-4c9f-9f1b-24896d284439" providerId="ADAL" clId="{03346C4B-EDB1-46E9-AAAA-7187216C04DB}" dt="2021-07-01T19:15:02.074" v="41702" actId="1038"/>
          <ac:spMkLst>
            <pc:docMk/>
            <pc:sldMk cId="3343899563" sldId="3355"/>
            <ac:spMk id="131" creationId="{5830FD1C-8F16-4EDC-BB24-CE0B548928D1}"/>
          </ac:spMkLst>
        </pc:spChg>
        <pc:spChg chg="add mod">
          <ac:chgData name="Genaro Troiano" userId="f71c3b0e-ed33-4c9f-9f1b-24896d284439" providerId="ADAL" clId="{03346C4B-EDB1-46E9-AAAA-7187216C04DB}" dt="2021-07-01T19:15:06.441" v="41713" actId="1038"/>
          <ac:spMkLst>
            <pc:docMk/>
            <pc:sldMk cId="3343899563" sldId="3355"/>
            <ac:spMk id="149" creationId="{F0AC67FD-87A7-4149-98B9-739BA75E8720}"/>
          </ac:spMkLst>
        </pc:spChg>
        <pc:spChg chg="add mod">
          <ac:chgData name="Genaro Troiano" userId="f71c3b0e-ed33-4c9f-9f1b-24896d284439" providerId="ADAL" clId="{03346C4B-EDB1-46E9-AAAA-7187216C04DB}" dt="2021-07-01T19:15:02.074" v="41702" actId="1038"/>
          <ac:spMkLst>
            <pc:docMk/>
            <pc:sldMk cId="3343899563" sldId="3355"/>
            <ac:spMk id="156" creationId="{B788E2E2-294E-4142-8BE4-7A4D054E3A05}"/>
          </ac:spMkLst>
        </pc:spChg>
        <pc:spChg chg="add mod">
          <ac:chgData name="Genaro Troiano" userId="f71c3b0e-ed33-4c9f-9f1b-24896d284439" providerId="ADAL" clId="{03346C4B-EDB1-46E9-AAAA-7187216C04DB}" dt="2021-07-01T19:14:39.177" v="41668" actId="1038"/>
          <ac:spMkLst>
            <pc:docMk/>
            <pc:sldMk cId="3343899563" sldId="3355"/>
            <ac:spMk id="196" creationId="{658D2E48-C59C-449D-B588-8833A7ECD877}"/>
          </ac:spMkLst>
        </pc:spChg>
        <pc:spChg chg="add mod">
          <ac:chgData name="Genaro Troiano" userId="f71c3b0e-ed33-4c9f-9f1b-24896d284439" providerId="ADAL" clId="{03346C4B-EDB1-46E9-AAAA-7187216C04DB}" dt="2021-07-01T19:14:39.177" v="41668" actId="1038"/>
          <ac:spMkLst>
            <pc:docMk/>
            <pc:sldMk cId="3343899563" sldId="3355"/>
            <ac:spMk id="197" creationId="{D0CF6D9B-AADE-4D17-98F0-9BE95E4E84EA}"/>
          </ac:spMkLst>
        </pc:spChg>
        <pc:spChg chg="add mod">
          <ac:chgData name="Genaro Troiano" userId="f71c3b0e-ed33-4c9f-9f1b-24896d284439" providerId="ADAL" clId="{03346C4B-EDB1-46E9-AAAA-7187216C04DB}" dt="2021-07-01T19:14:39.177" v="41668" actId="1038"/>
          <ac:spMkLst>
            <pc:docMk/>
            <pc:sldMk cId="3343899563" sldId="3355"/>
            <ac:spMk id="201" creationId="{BDA6233C-4634-4093-A172-1FDE2357A4E9}"/>
          </ac:spMkLst>
        </pc:spChg>
        <pc:spChg chg="add mod">
          <ac:chgData name="Genaro Troiano" userId="f71c3b0e-ed33-4c9f-9f1b-24896d284439" providerId="ADAL" clId="{03346C4B-EDB1-46E9-AAAA-7187216C04DB}" dt="2021-07-01T13:58:33.219" v="38589" actId="1035"/>
          <ac:spMkLst>
            <pc:docMk/>
            <pc:sldMk cId="3343899563" sldId="3355"/>
            <ac:spMk id="275" creationId="{22417E37-3892-4FFF-BBEF-7F35525095BD}"/>
          </ac:spMkLst>
        </pc:spChg>
        <pc:spChg chg="add mod">
          <ac:chgData name="Genaro Troiano" userId="f71c3b0e-ed33-4c9f-9f1b-24896d284439" providerId="ADAL" clId="{03346C4B-EDB1-46E9-AAAA-7187216C04DB}" dt="2021-07-01T14:31:24.713" v="39487" actId="1035"/>
          <ac:spMkLst>
            <pc:docMk/>
            <pc:sldMk cId="3343899563" sldId="3355"/>
            <ac:spMk id="292" creationId="{5AE98299-A0EB-4AD7-9ACB-7F10C83EBA84}"/>
          </ac:spMkLst>
        </pc:spChg>
        <pc:spChg chg="add mod">
          <ac:chgData name="Genaro Troiano" userId="f71c3b0e-ed33-4c9f-9f1b-24896d284439" providerId="ADAL" clId="{03346C4B-EDB1-46E9-AAAA-7187216C04DB}" dt="2021-07-01T14:24:00.752" v="39314" actId="14100"/>
          <ac:spMkLst>
            <pc:docMk/>
            <pc:sldMk cId="3343899563" sldId="3355"/>
            <ac:spMk id="316" creationId="{6192A41F-7994-4555-8ED4-929DDD5FC627}"/>
          </ac:spMkLst>
        </pc:spChg>
        <pc:spChg chg="add mod">
          <ac:chgData name="Genaro Troiano" userId="f71c3b0e-ed33-4c9f-9f1b-24896d284439" providerId="ADAL" clId="{03346C4B-EDB1-46E9-AAAA-7187216C04DB}" dt="2021-07-01T14:19:58.388" v="39096" actId="14100"/>
          <ac:spMkLst>
            <pc:docMk/>
            <pc:sldMk cId="3343899563" sldId="3355"/>
            <ac:spMk id="336" creationId="{E1BFB7F8-2A88-4A87-B364-8C33D3308888}"/>
          </ac:spMkLst>
        </pc:spChg>
        <pc:spChg chg="add mod">
          <ac:chgData name="Genaro Troiano" userId="f71c3b0e-ed33-4c9f-9f1b-24896d284439" providerId="ADAL" clId="{03346C4B-EDB1-46E9-AAAA-7187216C04DB}" dt="2021-07-01T14:32:07.742" v="39493" actId="14100"/>
          <ac:spMkLst>
            <pc:docMk/>
            <pc:sldMk cId="3343899563" sldId="3355"/>
            <ac:spMk id="464" creationId="{903B4CB9-9480-48E7-ADBA-9BAC8CFE32DC}"/>
          </ac:spMkLst>
        </pc:spChg>
        <pc:cxnChg chg="add del mod">
          <ac:chgData name="Genaro Troiano" userId="f71c3b0e-ed33-4c9f-9f1b-24896d284439" providerId="ADAL" clId="{03346C4B-EDB1-46E9-AAAA-7187216C04DB}" dt="2021-06-30T21:33:37.455" v="36698" actId="478"/>
          <ac:cxnSpMkLst>
            <pc:docMk/>
            <pc:sldMk cId="3343899563" sldId="3355"/>
            <ac:cxnSpMk id="22" creationId="{70D82A0F-19E8-404F-A452-E5ADCBE61633}"/>
          </ac:cxnSpMkLst>
        </pc:cxnChg>
        <pc:cxnChg chg="add del mod">
          <ac:chgData name="Genaro Troiano" userId="f71c3b0e-ed33-4c9f-9f1b-24896d284439" providerId="ADAL" clId="{03346C4B-EDB1-46E9-AAAA-7187216C04DB}" dt="2021-06-30T21:33:37.455" v="36698" actId="478"/>
          <ac:cxnSpMkLst>
            <pc:docMk/>
            <pc:sldMk cId="3343899563" sldId="3355"/>
            <ac:cxnSpMk id="24" creationId="{082A0B4A-033D-471A-A6EA-C5E434964A8B}"/>
          </ac:cxnSpMkLst>
        </pc:cxnChg>
        <pc:cxnChg chg="add mod">
          <ac:chgData name="Genaro Troiano" userId="f71c3b0e-ed33-4c9f-9f1b-24896d284439" providerId="ADAL" clId="{03346C4B-EDB1-46E9-AAAA-7187216C04DB}" dt="2021-07-01T14:19:53.093" v="39095" actId="1035"/>
          <ac:cxnSpMkLst>
            <pc:docMk/>
            <pc:sldMk cId="3343899563" sldId="3355"/>
            <ac:cxnSpMk id="26" creationId="{EDE43D86-A2C4-4B15-A43C-A04C70DBBD4E}"/>
          </ac:cxnSpMkLst>
        </pc:cxnChg>
        <pc:cxnChg chg="add del mod">
          <ac:chgData name="Genaro Troiano" userId="f71c3b0e-ed33-4c9f-9f1b-24896d284439" providerId="ADAL" clId="{03346C4B-EDB1-46E9-AAAA-7187216C04DB}" dt="2021-06-30T21:33:37.455" v="36698" actId="478"/>
          <ac:cxnSpMkLst>
            <pc:docMk/>
            <pc:sldMk cId="3343899563" sldId="3355"/>
            <ac:cxnSpMk id="27" creationId="{358C3957-2810-4A70-AF63-5B6097D8AE0C}"/>
          </ac:cxnSpMkLst>
        </pc:cxnChg>
        <pc:cxnChg chg="add mod">
          <ac:chgData name="Genaro Troiano" userId="f71c3b0e-ed33-4c9f-9f1b-24896d284439" providerId="ADAL" clId="{03346C4B-EDB1-46E9-AAAA-7187216C04DB}" dt="2021-07-01T14:20:26.652" v="39166" actId="1036"/>
          <ac:cxnSpMkLst>
            <pc:docMk/>
            <pc:sldMk cId="3343899563" sldId="3355"/>
            <ac:cxnSpMk id="31" creationId="{46FD4878-F7AF-4D10-B5AF-46FDBA1F7A36}"/>
          </ac:cxnSpMkLst>
        </pc:cxnChg>
        <pc:cxnChg chg="add mod">
          <ac:chgData name="Genaro Troiano" userId="f71c3b0e-ed33-4c9f-9f1b-24896d284439" providerId="ADAL" clId="{03346C4B-EDB1-46E9-AAAA-7187216C04DB}" dt="2021-07-01T14:31:06.323" v="39479" actId="14100"/>
          <ac:cxnSpMkLst>
            <pc:docMk/>
            <pc:sldMk cId="3343899563" sldId="3355"/>
            <ac:cxnSpMk id="35" creationId="{B8A77EB2-2F68-4182-A4F6-CF114C2DB72B}"/>
          </ac:cxnSpMkLst>
        </pc:cxnChg>
        <pc:cxnChg chg="add mod">
          <ac:chgData name="Genaro Troiano" userId="f71c3b0e-ed33-4c9f-9f1b-24896d284439" providerId="ADAL" clId="{03346C4B-EDB1-46E9-AAAA-7187216C04DB}" dt="2021-07-01T14:31:10.017" v="39480" actId="14100"/>
          <ac:cxnSpMkLst>
            <pc:docMk/>
            <pc:sldMk cId="3343899563" sldId="3355"/>
            <ac:cxnSpMk id="37" creationId="{DBCE662E-EB61-4FF9-AE52-57AB6F4A7F12}"/>
          </ac:cxnSpMkLst>
        </pc:cxnChg>
        <pc:cxnChg chg="add mod">
          <ac:chgData name="Genaro Troiano" userId="f71c3b0e-ed33-4c9f-9f1b-24896d284439" providerId="ADAL" clId="{03346C4B-EDB1-46E9-AAAA-7187216C04DB}" dt="2021-07-01T14:31:10.017" v="39480" actId="14100"/>
          <ac:cxnSpMkLst>
            <pc:docMk/>
            <pc:sldMk cId="3343899563" sldId="3355"/>
            <ac:cxnSpMk id="39" creationId="{4F3E8785-E29E-478D-9E44-96F5FB055DD3}"/>
          </ac:cxnSpMkLst>
        </pc:cxnChg>
        <pc:cxnChg chg="add mod">
          <ac:chgData name="Genaro Troiano" userId="f71c3b0e-ed33-4c9f-9f1b-24896d284439" providerId="ADAL" clId="{03346C4B-EDB1-46E9-AAAA-7187216C04DB}" dt="2021-07-01T19:15:28.617" v="41716" actId="1036"/>
          <ac:cxnSpMkLst>
            <pc:docMk/>
            <pc:sldMk cId="3343899563" sldId="3355"/>
            <ac:cxnSpMk id="40" creationId="{4DD57F63-9563-4ED8-9873-66C781B5F828}"/>
          </ac:cxnSpMkLst>
        </pc:cxnChg>
        <pc:cxnChg chg="add mod">
          <ac:chgData name="Genaro Troiano" userId="f71c3b0e-ed33-4c9f-9f1b-24896d284439" providerId="ADAL" clId="{03346C4B-EDB1-46E9-AAAA-7187216C04DB}" dt="2021-07-01T12:52:34.603" v="37997" actId="1037"/>
          <ac:cxnSpMkLst>
            <pc:docMk/>
            <pc:sldMk cId="3343899563" sldId="3355"/>
            <ac:cxnSpMk id="41" creationId="{D2193129-8CAA-4112-BF05-15647C0CA023}"/>
          </ac:cxnSpMkLst>
        </pc:cxnChg>
        <pc:cxnChg chg="add mod">
          <ac:chgData name="Genaro Troiano" userId="f71c3b0e-ed33-4c9f-9f1b-24896d284439" providerId="ADAL" clId="{03346C4B-EDB1-46E9-AAAA-7187216C04DB}" dt="2021-07-01T12:02:56.309" v="37145" actId="1037"/>
          <ac:cxnSpMkLst>
            <pc:docMk/>
            <pc:sldMk cId="3343899563" sldId="3355"/>
            <ac:cxnSpMk id="42" creationId="{FFCF21B2-4E78-41AF-80F8-123FD8E900AA}"/>
          </ac:cxnSpMkLst>
        </pc:cxnChg>
        <pc:cxnChg chg="add mod">
          <ac:chgData name="Genaro Troiano" userId="f71c3b0e-ed33-4c9f-9f1b-24896d284439" providerId="ADAL" clId="{03346C4B-EDB1-46E9-AAAA-7187216C04DB}" dt="2021-07-01T12:10:15.853" v="37326" actId="1076"/>
          <ac:cxnSpMkLst>
            <pc:docMk/>
            <pc:sldMk cId="3343899563" sldId="3355"/>
            <ac:cxnSpMk id="43" creationId="{AC765DAF-3E76-417C-B989-7A6D4CE73002}"/>
          </ac:cxnSpMkLst>
        </pc:cxnChg>
        <pc:cxnChg chg="add mod">
          <ac:chgData name="Genaro Troiano" userId="f71c3b0e-ed33-4c9f-9f1b-24896d284439" providerId="ADAL" clId="{03346C4B-EDB1-46E9-AAAA-7187216C04DB}" dt="2021-07-01T14:23:35.821" v="39309" actId="1038"/>
          <ac:cxnSpMkLst>
            <pc:docMk/>
            <pc:sldMk cId="3343899563" sldId="3355"/>
            <ac:cxnSpMk id="48" creationId="{DB37319F-E96C-4CBE-8D5C-EEF9FDBB21B7}"/>
          </ac:cxnSpMkLst>
        </pc:cxnChg>
        <pc:cxnChg chg="add mod">
          <ac:chgData name="Genaro Troiano" userId="f71c3b0e-ed33-4c9f-9f1b-24896d284439" providerId="ADAL" clId="{03346C4B-EDB1-46E9-AAAA-7187216C04DB}" dt="2021-07-01T14:31:14.815" v="39481" actId="14100"/>
          <ac:cxnSpMkLst>
            <pc:docMk/>
            <pc:sldMk cId="3343899563" sldId="3355"/>
            <ac:cxnSpMk id="49" creationId="{59C629E9-6D78-4C20-9162-C62BF174EC38}"/>
          </ac:cxnSpMkLst>
        </pc:cxnChg>
        <pc:cxnChg chg="add del mod">
          <ac:chgData name="Genaro Troiano" userId="f71c3b0e-ed33-4c9f-9f1b-24896d284439" providerId="ADAL" clId="{03346C4B-EDB1-46E9-AAAA-7187216C04DB}" dt="2021-07-01T12:22:35.080" v="37490" actId="478"/>
          <ac:cxnSpMkLst>
            <pc:docMk/>
            <pc:sldMk cId="3343899563" sldId="3355"/>
            <ac:cxnSpMk id="51" creationId="{3264C270-EC3E-43C4-8FCA-FAE4F4F13744}"/>
          </ac:cxnSpMkLst>
        </pc:cxnChg>
        <pc:cxnChg chg="add mod">
          <ac:chgData name="Genaro Troiano" userId="f71c3b0e-ed33-4c9f-9f1b-24896d284439" providerId="ADAL" clId="{03346C4B-EDB1-46E9-AAAA-7187216C04DB}" dt="2021-07-01T14:26:52.998" v="39341" actId="1038"/>
          <ac:cxnSpMkLst>
            <pc:docMk/>
            <pc:sldMk cId="3343899563" sldId="3355"/>
            <ac:cxnSpMk id="53" creationId="{90423A09-FB59-4709-A0D2-409E9C92078A}"/>
          </ac:cxnSpMkLst>
        </pc:cxnChg>
        <pc:cxnChg chg="add mod">
          <ac:chgData name="Genaro Troiano" userId="f71c3b0e-ed33-4c9f-9f1b-24896d284439" providerId="ADAL" clId="{03346C4B-EDB1-46E9-AAAA-7187216C04DB}" dt="2021-07-01T14:23:35.821" v="39309" actId="1038"/>
          <ac:cxnSpMkLst>
            <pc:docMk/>
            <pc:sldMk cId="3343899563" sldId="3355"/>
            <ac:cxnSpMk id="55" creationId="{49B4EEA1-74AC-449E-8006-6F1E15E36FA7}"/>
          </ac:cxnSpMkLst>
        </pc:cxnChg>
        <pc:cxnChg chg="add mod">
          <ac:chgData name="Genaro Troiano" userId="f71c3b0e-ed33-4c9f-9f1b-24896d284439" providerId="ADAL" clId="{03346C4B-EDB1-46E9-AAAA-7187216C04DB}" dt="2021-07-01T14:26:33.050" v="39330" actId="1076"/>
          <ac:cxnSpMkLst>
            <pc:docMk/>
            <pc:sldMk cId="3343899563" sldId="3355"/>
            <ac:cxnSpMk id="57" creationId="{8B4A3BA0-486F-459B-85B2-7A7E47ADAA34}"/>
          </ac:cxnSpMkLst>
        </pc:cxnChg>
        <pc:cxnChg chg="add del mod">
          <ac:chgData name="Genaro Troiano" userId="f71c3b0e-ed33-4c9f-9f1b-24896d284439" providerId="ADAL" clId="{03346C4B-EDB1-46E9-AAAA-7187216C04DB}" dt="2021-07-01T12:24:06.786" v="37542" actId="478"/>
          <ac:cxnSpMkLst>
            <pc:docMk/>
            <pc:sldMk cId="3343899563" sldId="3355"/>
            <ac:cxnSpMk id="59" creationId="{6D589579-EC71-4E23-8036-3673CADF83CD}"/>
          </ac:cxnSpMkLst>
        </pc:cxnChg>
        <pc:cxnChg chg="add mod">
          <ac:chgData name="Genaro Troiano" userId="f71c3b0e-ed33-4c9f-9f1b-24896d284439" providerId="ADAL" clId="{03346C4B-EDB1-46E9-AAAA-7187216C04DB}" dt="2021-07-01T14:31:10.017" v="39480" actId="14100"/>
          <ac:cxnSpMkLst>
            <pc:docMk/>
            <pc:sldMk cId="3343899563" sldId="3355"/>
            <ac:cxnSpMk id="69" creationId="{255716EC-457B-4DE3-B4BF-19A5EB35A476}"/>
          </ac:cxnSpMkLst>
        </pc:cxnChg>
        <pc:cxnChg chg="add mod">
          <ac:chgData name="Genaro Troiano" userId="f71c3b0e-ed33-4c9f-9f1b-24896d284439" providerId="ADAL" clId="{03346C4B-EDB1-46E9-AAAA-7187216C04DB}" dt="2021-07-01T14:27:26.892" v="39351" actId="14100"/>
          <ac:cxnSpMkLst>
            <pc:docMk/>
            <pc:sldMk cId="3343899563" sldId="3355"/>
            <ac:cxnSpMk id="72" creationId="{C222D102-486D-45A6-9EAD-2559F49A0BA6}"/>
          </ac:cxnSpMkLst>
        </pc:cxnChg>
        <pc:cxnChg chg="add mod">
          <ac:chgData name="Genaro Troiano" userId="f71c3b0e-ed33-4c9f-9f1b-24896d284439" providerId="ADAL" clId="{03346C4B-EDB1-46E9-AAAA-7187216C04DB}" dt="2021-07-01T14:26:33.050" v="39330" actId="1076"/>
          <ac:cxnSpMkLst>
            <pc:docMk/>
            <pc:sldMk cId="3343899563" sldId="3355"/>
            <ac:cxnSpMk id="83" creationId="{54FCCDB6-3833-45E0-95F0-8C06EAEB9D5F}"/>
          </ac:cxnSpMkLst>
        </pc:cxnChg>
        <pc:cxnChg chg="add mod">
          <ac:chgData name="Genaro Troiano" userId="f71c3b0e-ed33-4c9f-9f1b-24896d284439" providerId="ADAL" clId="{03346C4B-EDB1-46E9-AAAA-7187216C04DB}" dt="2021-07-01T14:23:35.821" v="39309" actId="1038"/>
          <ac:cxnSpMkLst>
            <pc:docMk/>
            <pc:sldMk cId="3343899563" sldId="3355"/>
            <ac:cxnSpMk id="93" creationId="{4FAECCC9-3DED-4D61-BDF6-8220C8576AD8}"/>
          </ac:cxnSpMkLst>
        </pc:cxnChg>
        <pc:cxnChg chg="add mod">
          <ac:chgData name="Genaro Troiano" userId="f71c3b0e-ed33-4c9f-9f1b-24896d284439" providerId="ADAL" clId="{03346C4B-EDB1-46E9-AAAA-7187216C04DB}" dt="2021-07-01T19:15:02.074" v="41702" actId="1038"/>
          <ac:cxnSpMkLst>
            <pc:docMk/>
            <pc:sldMk cId="3343899563" sldId="3355"/>
            <ac:cxnSpMk id="99" creationId="{8CDF6107-36B0-4C21-A0CD-7E7D82E21D2F}"/>
          </ac:cxnSpMkLst>
        </pc:cxnChg>
        <pc:cxnChg chg="add mod">
          <ac:chgData name="Genaro Troiano" userId="f71c3b0e-ed33-4c9f-9f1b-24896d284439" providerId="ADAL" clId="{03346C4B-EDB1-46E9-AAAA-7187216C04DB}" dt="2021-07-01T14:21:40.703" v="39277" actId="1036"/>
          <ac:cxnSpMkLst>
            <pc:docMk/>
            <pc:sldMk cId="3343899563" sldId="3355"/>
            <ac:cxnSpMk id="129" creationId="{721F2F3D-2C08-4BF0-97CF-7ECDE66A53DD}"/>
          </ac:cxnSpMkLst>
        </pc:cxnChg>
        <pc:cxnChg chg="add mod">
          <ac:chgData name="Genaro Troiano" userId="f71c3b0e-ed33-4c9f-9f1b-24896d284439" providerId="ADAL" clId="{03346C4B-EDB1-46E9-AAAA-7187216C04DB}" dt="2021-07-01T19:15:02.074" v="41702" actId="1038"/>
          <ac:cxnSpMkLst>
            <pc:docMk/>
            <pc:sldMk cId="3343899563" sldId="3355"/>
            <ac:cxnSpMk id="132" creationId="{E7F9990D-B0B4-419F-9A30-E1D8974E6964}"/>
          </ac:cxnSpMkLst>
        </pc:cxnChg>
        <pc:cxnChg chg="add del mod">
          <ac:chgData name="Genaro Troiano" userId="f71c3b0e-ed33-4c9f-9f1b-24896d284439" providerId="ADAL" clId="{03346C4B-EDB1-46E9-AAAA-7187216C04DB}" dt="2021-07-01T14:29:26.091" v="39467" actId="478"/>
          <ac:cxnSpMkLst>
            <pc:docMk/>
            <pc:sldMk cId="3343899563" sldId="3355"/>
            <ac:cxnSpMk id="135" creationId="{784BA50F-D891-4458-984C-E01E0B2CDC53}"/>
          </ac:cxnSpMkLst>
        </pc:cxnChg>
        <pc:cxnChg chg="add mod">
          <ac:chgData name="Genaro Troiano" userId="f71c3b0e-ed33-4c9f-9f1b-24896d284439" providerId="ADAL" clId="{03346C4B-EDB1-46E9-AAAA-7187216C04DB}" dt="2021-07-01T19:15:06.441" v="41713" actId="1038"/>
          <ac:cxnSpMkLst>
            <pc:docMk/>
            <pc:sldMk cId="3343899563" sldId="3355"/>
            <ac:cxnSpMk id="150" creationId="{0F0FE96D-725F-471B-B850-C6BDE14AA861}"/>
          </ac:cxnSpMkLst>
        </pc:cxnChg>
        <pc:cxnChg chg="add mod">
          <ac:chgData name="Genaro Troiano" userId="f71c3b0e-ed33-4c9f-9f1b-24896d284439" providerId="ADAL" clId="{03346C4B-EDB1-46E9-AAAA-7187216C04DB}" dt="2021-07-01T19:15:06.441" v="41713" actId="1038"/>
          <ac:cxnSpMkLst>
            <pc:docMk/>
            <pc:sldMk cId="3343899563" sldId="3355"/>
            <ac:cxnSpMk id="153" creationId="{713CF96D-D445-459A-B171-D5FF992DAB76}"/>
          </ac:cxnSpMkLst>
        </pc:cxnChg>
        <pc:cxnChg chg="add mod">
          <ac:chgData name="Genaro Troiano" userId="f71c3b0e-ed33-4c9f-9f1b-24896d284439" providerId="ADAL" clId="{03346C4B-EDB1-46E9-AAAA-7187216C04DB}" dt="2021-07-01T19:15:06.441" v="41713" actId="1038"/>
          <ac:cxnSpMkLst>
            <pc:docMk/>
            <pc:sldMk cId="3343899563" sldId="3355"/>
            <ac:cxnSpMk id="157" creationId="{9C11092A-2F40-4A19-842C-BB8D405C6443}"/>
          </ac:cxnSpMkLst>
        </pc:cxnChg>
        <pc:cxnChg chg="add mod">
          <ac:chgData name="Genaro Troiano" userId="f71c3b0e-ed33-4c9f-9f1b-24896d284439" providerId="ADAL" clId="{03346C4B-EDB1-46E9-AAAA-7187216C04DB}" dt="2021-07-01T19:14:50.881" v="41695" actId="1038"/>
          <ac:cxnSpMkLst>
            <pc:docMk/>
            <pc:sldMk cId="3343899563" sldId="3355"/>
            <ac:cxnSpMk id="191" creationId="{0D4873EA-D6D4-48EB-8C00-70DF243D8D89}"/>
          </ac:cxnSpMkLst>
        </pc:cxnChg>
        <pc:cxnChg chg="add mod">
          <ac:chgData name="Genaro Troiano" userId="f71c3b0e-ed33-4c9f-9f1b-24896d284439" providerId="ADAL" clId="{03346C4B-EDB1-46E9-AAAA-7187216C04DB}" dt="2021-07-01T19:14:39.177" v="41668" actId="1038"/>
          <ac:cxnSpMkLst>
            <pc:docMk/>
            <pc:sldMk cId="3343899563" sldId="3355"/>
            <ac:cxnSpMk id="198" creationId="{17FEB885-E847-4328-A334-8C25353EB26F}"/>
          </ac:cxnSpMkLst>
        </pc:cxnChg>
        <pc:cxnChg chg="add mod">
          <ac:chgData name="Genaro Troiano" userId="f71c3b0e-ed33-4c9f-9f1b-24896d284439" providerId="ADAL" clId="{03346C4B-EDB1-46E9-AAAA-7187216C04DB}" dt="2021-07-01T19:15:02.074" v="41702" actId="1038"/>
          <ac:cxnSpMkLst>
            <pc:docMk/>
            <pc:sldMk cId="3343899563" sldId="3355"/>
            <ac:cxnSpMk id="226" creationId="{68CB7315-1581-46A4-913D-058644B33E69}"/>
          </ac:cxnSpMkLst>
        </pc:cxnChg>
        <pc:cxnChg chg="add mod">
          <ac:chgData name="Genaro Troiano" userId="f71c3b0e-ed33-4c9f-9f1b-24896d284439" providerId="ADAL" clId="{03346C4B-EDB1-46E9-AAAA-7187216C04DB}" dt="2021-07-01T19:14:39.177" v="41668" actId="1038"/>
          <ac:cxnSpMkLst>
            <pc:docMk/>
            <pc:sldMk cId="3343899563" sldId="3355"/>
            <ac:cxnSpMk id="230" creationId="{8DE72A41-AF6D-40AD-B837-07793CC58E26}"/>
          </ac:cxnSpMkLst>
        </pc:cxnChg>
        <pc:cxnChg chg="add mod">
          <ac:chgData name="Genaro Troiano" userId="f71c3b0e-ed33-4c9f-9f1b-24896d284439" providerId="ADAL" clId="{03346C4B-EDB1-46E9-AAAA-7187216C04DB}" dt="2021-07-01T19:15:02.074" v="41702" actId="1038"/>
          <ac:cxnSpMkLst>
            <pc:docMk/>
            <pc:sldMk cId="3343899563" sldId="3355"/>
            <ac:cxnSpMk id="236" creationId="{400E3E7D-B017-442E-A566-99D4DEC1E5CA}"/>
          </ac:cxnSpMkLst>
        </pc:cxnChg>
        <pc:cxnChg chg="add del mod">
          <ac:chgData name="Genaro Troiano" userId="f71c3b0e-ed33-4c9f-9f1b-24896d284439" providerId="ADAL" clId="{03346C4B-EDB1-46E9-AAAA-7187216C04DB}" dt="2021-07-01T13:10:35.769" v="38375"/>
          <ac:cxnSpMkLst>
            <pc:docMk/>
            <pc:sldMk cId="3343899563" sldId="3355"/>
            <ac:cxnSpMk id="243" creationId="{BE8DD561-CDE3-4C7B-88D6-0AD924164738}"/>
          </ac:cxnSpMkLst>
        </pc:cxnChg>
        <pc:cxnChg chg="add mod">
          <ac:chgData name="Genaro Troiano" userId="f71c3b0e-ed33-4c9f-9f1b-24896d284439" providerId="ADAL" clId="{03346C4B-EDB1-46E9-AAAA-7187216C04DB}" dt="2021-07-01T19:14:19.933" v="41639" actId="1038"/>
          <ac:cxnSpMkLst>
            <pc:docMk/>
            <pc:sldMk cId="3343899563" sldId="3355"/>
            <ac:cxnSpMk id="244" creationId="{F9E8B0EE-40B6-47F5-8BB0-24D5A9D1FF43}"/>
          </ac:cxnSpMkLst>
        </pc:cxnChg>
        <pc:cxnChg chg="add mod">
          <ac:chgData name="Genaro Troiano" userId="f71c3b0e-ed33-4c9f-9f1b-24896d284439" providerId="ADAL" clId="{03346C4B-EDB1-46E9-AAAA-7187216C04DB}" dt="2021-07-01T14:30:41.545" v="39478" actId="14100"/>
          <ac:cxnSpMkLst>
            <pc:docMk/>
            <pc:sldMk cId="3343899563" sldId="3355"/>
            <ac:cxnSpMk id="276" creationId="{47EC1FF3-67DA-4D94-96D5-7A7CB0DEF7F5}"/>
          </ac:cxnSpMkLst>
        </pc:cxnChg>
        <pc:cxnChg chg="add mod">
          <ac:chgData name="Genaro Troiano" userId="f71c3b0e-ed33-4c9f-9f1b-24896d284439" providerId="ADAL" clId="{03346C4B-EDB1-46E9-AAAA-7187216C04DB}" dt="2021-07-01T14:31:24.713" v="39487" actId="1035"/>
          <ac:cxnSpMkLst>
            <pc:docMk/>
            <pc:sldMk cId="3343899563" sldId="3355"/>
            <ac:cxnSpMk id="293" creationId="{467B8F4F-9613-4889-BA62-C52EF8A2CD46}"/>
          </ac:cxnSpMkLst>
        </pc:cxnChg>
        <pc:cxnChg chg="add del mod">
          <ac:chgData name="Genaro Troiano" userId="f71c3b0e-ed33-4c9f-9f1b-24896d284439" providerId="ADAL" clId="{03346C4B-EDB1-46E9-AAAA-7187216C04DB}" dt="2021-07-01T13:53:11.759" v="38549" actId="478"/>
          <ac:cxnSpMkLst>
            <pc:docMk/>
            <pc:sldMk cId="3343899563" sldId="3355"/>
            <ac:cxnSpMk id="296" creationId="{FB60E1F4-D375-4687-AD1C-1ED9A77C839C}"/>
          </ac:cxnSpMkLst>
        </pc:cxnChg>
        <pc:cxnChg chg="add mod">
          <ac:chgData name="Genaro Troiano" userId="f71c3b0e-ed33-4c9f-9f1b-24896d284439" providerId="ADAL" clId="{03346C4B-EDB1-46E9-AAAA-7187216C04DB}" dt="2021-07-01T14:27:11.127" v="39343" actId="1076"/>
          <ac:cxnSpMkLst>
            <pc:docMk/>
            <pc:sldMk cId="3343899563" sldId="3355"/>
            <ac:cxnSpMk id="428" creationId="{006D7400-5421-4EE9-891D-85775049FD8B}"/>
          </ac:cxnSpMkLst>
        </pc:cxnChg>
      </pc:sldChg>
      <pc:sldChg chg="addSp delSp modSp add mod">
        <pc:chgData name="Genaro Troiano" userId="f71c3b0e-ed33-4c9f-9f1b-24896d284439" providerId="ADAL" clId="{03346C4B-EDB1-46E9-AAAA-7187216C04DB}" dt="2021-07-01T19:08:09.836" v="41572" actId="6549"/>
        <pc:sldMkLst>
          <pc:docMk/>
          <pc:sldMk cId="1866384841" sldId="3356"/>
        </pc:sldMkLst>
        <pc:spChg chg="del mod">
          <ac:chgData name="Genaro Troiano" userId="f71c3b0e-ed33-4c9f-9f1b-24896d284439" providerId="ADAL" clId="{03346C4B-EDB1-46E9-AAAA-7187216C04DB}" dt="2021-07-01T16:59:52.774" v="39959" actId="21"/>
          <ac:spMkLst>
            <pc:docMk/>
            <pc:sldMk cId="1866384841" sldId="3356"/>
            <ac:spMk id="3" creationId="{C2EC31E8-E2B6-4F6C-86F4-68A9A71F010F}"/>
          </ac:spMkLst>
        </pc:spChg>
        <pc:spChg chg="del mod">
          <ac:chgData name="Genaro Troiano" userId="f71c3b0e-ed33-4c9f-9f1b-24896d284439" providerId="ADAL" clId="{03346C4B-EDB1-46E9-AAAA-7187216C04DB}" dt="2021-07-01T17:00:06.694" v="39963" actId="478"/>
          <ac:spMkLst>
            <pc:docMk/>
            <pc:sldMk cId="1866384841" sldId="3356"/>
            <ac:spMk id="4" creationId="{88D79F43-07A0-4603-ADA7-338BF4E56A2B}"/>
          </ac:spMkLst>
        </pc:spChg>
        <pc:spChg chg="del mod">
          <ac:chgData name="Genaro Troiano" userId="f71c3b0e-ed33-4c9f-9f1b-24896d284439" providerId="ADAL" clId="{03346C4B-EDB1-46E9-AAAA-7187216C04DB}" dt="2021-07-01T13:21:46.160" v="38428" actId="478"/>
          <ac:spMkLst>
            <pc:docMk/>
            <pc:sldMk cId="1866384841" sldId="3356"/>
            <ac:spMk id="13" creationId="{B8CE4B76-7ACA-4569-85CB-6265C28BFE23}"/>
          </ac:spMkLst>
        </pc:spChg>
        <pc:spChg chg="mod">
          <ac:chgData name="Genaro Troiano" userId="f71c3b0e-ed33-4c9f-9f1b-24896d284439" providerId="ADAL" clId="{03346C4B-EDB1-46E9-AAAA-7187216C04DB}" dt="2021-07-01T14:36:22.011" v="39510" actId="14100"/>
          <ac:spMkLst>
            <pc:docMk/>
            <pc:sldMk cId="1866384841" sldId="3356"/>
            <ac:spMk id="14" creationId="{61F79BF9-B011-4C2F-8A9D-EBF004E3ABD8}"/>
          </ac:spMkLst>
        </pc:spChg>
        <pc:spChg chg="mod">
          <ac:chgData name="Genaro Troiano" userId="f71c3b0e-ed33-4c9f-9f1b-24896d284439" providerId="ADAL" clId="{03346C4B-EDB1-46E9-AAAA-7187216C04DB}" dt="2021-07-01T17:06:02.737" v="40366" actId="14100"/>
          <ac:spMkLst>
            <pc:docMk/>
            <pc:sldMk cId="1866384841" sldId="3356"/>
            <ac:spMk id="15" creationId="{64BD7B2E-D207-4CB6-AA19-E67302723026}"/>
          </ac:spMkLst>
        </pc:spChg>
        <pc:spChg chg="mod">
          <ac:chgData name="Genaro Troiano" userId="f71c3b0e-ed33-4c9f-9f1b-24896d284439" providerId="ADAL" clId="{03346C4B-EDB1-46E9-AAAA-7187216C04DB}" dt="2021-07-01T17:38:43.841" v="40766" actId="14100"/>
          <ac:spMkLst>
            <pc:docMk/>
            <pc:sldMk cId="1866384841" sldId="3356"/>
            <ac:spMk id="16" creationId="{F2B95D53-8FE4-496A-9626-53311B85959D}"/>
          </ac:spMkLst>
        </pc:spChg>
        <pc:spChg chg="mod">
          <ac:chgData name="Genaro Troiano" userId="f71c3b0e-ed33-4c9f-9f1b-24896d284439" providerId="ADAL" clId="{03346C4B-EDB1-46E9-AAAA-7187216C04DB}" dt="2021-07-01T18:21:02.756" v="41012" actId="14100"/>
          <ac:spMkLst>
            <pc:docMk/>
            <pc:sldMk cId="1866384841" sldId="3356"/>
            <ac:spMk id="17" creationId="{7A40767D-FC00-4E0B-8CE3-BC267FA6F38C}"/>
          </ac:spMkLst>
        </pc:spChg>
        <pc:spChg chg="del mod">
          <ac:chgData name="Genaro Troiano" userId="f71c3b0e-ed33-4c9f-9f1b-24896d284439" providerId="ADAL" clId="{03346C4B-EDB1-46E9-AAAA-7187216C04DB}" dt="2021-07-01T18:20:53.804" v="41010" actId="478"/>
          <ac:spMkLst>
            <pc:docMk/>
            <pc:sldMk cId="1866384841" sldId="3356"/>
            <ac:spMk id="18" creationId="{81447321-93F3-40A8-B8D5-2A5A3EB941F0}"/>
          </ac:spMkLst>
        </pc:spChg>
        <pc:spChg chg="add del mod">
          <ac:chgData name="Genaro Troiano" userId="f71c3b0e-ed33-4c9f-9f1b-24896d284439" providerId="ADAL" clId="{03346C4B-EDB1-46E9-AAAA-7187216C04DB}" dt="2021-07-01T14:35:01.383" v="39505" actId="478"/>
          <ac:spMkLst>
            <pc:docMk/>
            <pc:sldMk cId="1866384841" sldId="3356"/>
            <ac:spMk id="19" creationId="{FAA2BDF5-2A26-430A-824F-9391AD605BF6}"/>
          </ac:spMkLst>
        </pc:spChg>
        <pc:spChg chg="add del mod">
          <ac:chgData name="Genaro Troiano" userId="f71c3b0e-ed33-4c9f-9f1b-24896d284439" providerId="ADAL" clId="{03346C4B-EDB1-46E9-AAAA-7187216C04DB}" dt="2021-07-01T14:49:24.888" v="39693" actId="478"/>
          <ac:spMkLst>
            <pc:docMk/>
            <pc:sldMk cId="1866384841" sldId="3356"/>
            <ac:spMk id="20" creationId="{C3B80F73-BF62-4340-A352-43BD870BED86}"/>
          </ac:spMkLst>
        </pc:spChg>
        <pc:spChg chg="add del mod">
          <ac:chgData name="Genaro Troiano" userId="f71c3b0e-ed33-4c9f-9f1b-24896d284439" providerId="ADAL" clId="{03346C4B-EDB1-46E9-AAAA-7187216C04DB}" dt="2021-07-01T14:34:46.152" v="39504" actId="478"/>
          <ac:spMkLst>
            <pc:docMk/>
            <pc:sldMk cId="1866384841" sldId="3356"/>
            <ac:spMk id="21" creationId="{91B84031-D791-4532-8D59-F9633A879213}"/>
          </ac:spMkLst>
        </pc:spChg>
        <pc:spChg chg="add mod">
          <ac:chgData name="Genaro Troiano" userId="f71c3b0e-ed33-4c9f-9f1b-24896d284439" providerId="ADAL" clId="{03346C4B-EDB1-46E9-AAAA-7187216C04DB}" dt="2021-07-01T17:03:47.647" v="40242" actId="14100"/>
          <ac:spMkLst>
            <pc:docMk/>
            <pc:sldMk cId="1866384841" sldId="3356"/>
            <ac:spMk id="22" creationId="{A3BF9EB0-DDCD-46D6-B0FC-2E4E828933CE}"/>
          </ac:spMkLst>
        </pc:spChg>
        <pc:spChg chg="add mod">
          <ac:chgData name="Genaro Troiano" userId="f71c3b0e-ed33-4c9f-9f1b-24896d284439" providerId="ADAL" clId="{03346C4B-EDB1-46E9-AAAA-7187216C04DB}" dt="2021-07-01T14:34:33.622" v="39502" actId="14100"/>
          <ac:spMkLst>
            <pc:docMk/>
            <pc:sldMk cId="1866384841" sldId="3356"/>
            <ac:spMk id="23" creationId="{29BCA416-8021-4AA6-9B11-E1B434194132}"/>
          </ac:spMkLst>
        </pc:spChg>
        <pc:spChg chg="add del mod">
          <ac:chgData name="Genaro Troiano" userId="f71c3b0e-ed33-4c9f-9f1b-24896d284439" providerId="ADAL" clId="{03346C4B-EDB1-46E9-AAAA-7187216C04DB}" dt="2021-07-01T14:49:25.464" v="39694" actId="478"/>
          <ac:spMkLst>
            <pc:docMk/>
            <pc:sldMk cId="1866384841" sldId="3356"/>
            <ac:spMk id="24" creationId="{DEC49FA8-D5CB-4301-B912-8F8CEFB6606E}"/>
          </ac:spMkLst>
        </pc:spChg>
        <pc:spChg chg="add mod">
          <ac:chgData name="Genaro Troiano" userId="f71c3b0e-ed33-4c9f-9f1b-24896d284439" providerId="ADAL" clId="{03346C4B-EDB1-46E9-AAAA-7187216C04DB}" dt="2021-07-01T17:03:41.719" v="40241" actId="14100"/>
          <ac:spMkLst>
            <pc:docMk/>
            <pc:sldMk cId="1866384841" sldId="3356"/>
            <ac:spMk id="25" creationId="{AC863960-7BB2-48A2-B434-1D59192853C0}"/>
          </ac:spMkLst>
        </pc:spChg>
        <pc:spChg chg="add mod">
          <ac:chgData name="Genaro Troiano" userId="f71c3b0e-ed33-4c9f-9f1b-24896d284439" providerId="ADAL" clId="{03346C4B-EDB1-46E9-AAAA-7187216C04DB}" dt="2021-07-01T17:03:37.339" v="40240" actId="14100"/>
          <ac:spMkLst>
            <pc:docMk/>
            <pc:sldMk cId="1866384841" sldId="3356"/>
            <ac:spMk id="26" creationId="{5089D59A-5731-4F10-992C-F8965D2B4A1A}"/>
          </ac:spMkLst>
        </pc:spChg>
        <pc:spChg chg="add mod">
          <ac:chgData name="Genaro Troiano" userId="f71c3b0e-ed33-4c9f-9f1b-24896d284439" providerId="ADAL" clId="{03346C4B-EDB1-46E9-AAAA-7187216C04DB}" dt="2021-07-01T17:03:22.136" v="40195" actId="1036"/>
          <ac:spMkLst>
            <pc:docMk/>
            <pc:sldMk cId="1866384841" sldId="3356"/>
            <ac:spMk id="27" creationId="{449E04F2-1035-488D-A66C-A242A6F32253}"/>
          </ac:spMkLst>
        </pc:spChg>
        <pc:spChg chg="add mod">
          <ac:chgData name="Genaro Troiano" userId="f71c3b0e-ed33-4c9f-9f1b-24896d284439" providerId="ADAL" clId="{03346C4B-EDB1-46E9-AAAA-7187216C04DB}" dt="2021-07-01T17:03:22.136" v="40195" actId="1036"/>
          <ac:spMkLst>
            <pc:docMk/>
            <pc:sldMk cId="1866384841" sldId="3356"/>
            <ac:spMk id="28" creationId="{072E4216-CA77-4B05-9B1C-B524CC304D43}"/>
          </ac:spMkLst>
        </pc:spChg>
        <pc:spChg chg="add mod">
          <ac:chgData name="Genaro Troiano" userId="f71c3b0e-ed33-4c9f-9f1b-24896d284439" providerId="ADAL" clId="{03346C4B-EDB1-46E9-AAAA-7187216C04DB}" dt="2021-07-01T17:03:22.136" v="40195" actId="1036"/>
          <ac:spMkLst>
            <pc:docMk/>
            <pc:sldMk cId="1866384841" sldId="3356"/>
            <ac:spMk id="29" creationId="{687D5FAD-9441-4FE5-8260-5AA289B6111A}"/>
          </ac:spMkLst>
        </pc:spChg>
        <pc:spChg chg="add mod">
          <ac:chgData name="Genaro Troiano" userId="f71c3b0e-ed33-4c9f-9f1b-24896d284439" providerId="ADAL" clId="{03346C4B-EDB1-46E9-AAAA-7187216C04DB}" dt="2021-07-01T17:03:12.453" v="40152" actId="14100"/>
          <ac:spMkLst>
            <pc:docMk/>
            <pc:sldMk cId="1866384841" sldId="3356"/>
            <ac:spMk id="30" creationId="{75BEAE2B-52A5-426C-8AAD-9548C04F6334}"/>
          </ac:spMkLst>
        </pc:spChg>
        <pc:spChg chg="add mod">
          <ac:chgData name="Genaro Troiano" userId="f71c3b0e-ed33-4c9f-9f1b-24896d284439" providerId="ADAL" clId="{03346C4B-EDB1-46E9-AAAA-7187216C04DB}" dt="2021-07-01T17:02:45.631" v="40117" actId="1035"/>
          <ac:spMkLst>
            <pc:docMk/>
            <pc:sldMk cId="1866384841" sldId="3356"/>
            <ac:spMk id="31" creationId="{767A4660-E6D5-4CAC-8231-E3E52CA01098}"/>
          </ac:spMkLst>
        </pc:spChg>
        <pc:spChg chg="add mod">
          <ac:chgData name="Genaro Troiano" userId="f71c3b0e-ed33-4c9f-9f1b-24896d284439" providerId="ADAL" clId="{03346C4B-EDB1-46E9-AAAA-7187216C04DB}" dt="2021-07-01T17:02:45.631" v="40117" actId="1035"/>
          <ac:spMkLst>
            <pc:docMk/>
            <pc:sldMk cId="1866384841" sldId="3356"/>
            <ac:spMk id="35" creationId="{2C337531-C0E4-456D-A985-BF06802CAD20}"/>
          </ac:spMkLst>
        </pc:spChg>
        <pc:spChg chg="add mod">
          <ac:chgData name="Genaro Troiano" userId="f71c3b0e-ed33-4c9f-9f1b-24896d284439" providerId="ADAL" clId="{03346C4B-EDB1-46E9-AAAA-7187216C04DB}" dt="2021-07-01T18:01:03.318" v="40866" actId="1036"/>
          <ac:spMkLst>
            <pc:docMk/>
            <pc:sldMk cId="1866384841" sldId="3356"/>
            <ac:spMk id="38" creationId="{13E770EE-8702-4F5A-ADAF-6E03D67496C5}"/>
          </ac:spMkLst>
        </pc:spChg>
        <pc:spChg chg="add mod">
          <ac:chgData name="Genaro Troiano" userId="f71c3b0e-ed33-4c9f-9f1b-24896d284439" providerId="ADAL" clId="{03346C4B-EDB1-46E9-AAAA-7187216C04DB}" dt="2021-07-01T17:02:45.631" v="40117" actId="1035"/>
          <ac:spMkLst>
            <pc:docMk/>
            <pc:sldMk cId="1866384841" sldId="3356"/>
            <ac:spMk id="39" creationId="{C42D1A01-9613-4ABE-8CB8-39EC50EC7F3D}"/>
          </ac:spMkLst>
        </pc:spChg>
        <pc:spChg chg="add mod">
          <ac:chgData name="Genaro Troiano" userId="f71c3b0e-ed33-4c9f-9f1b-24896d284439" providerId="ADAL" clId="{03346C4B-EDB1-46E9-AAAA-7187216C04DB}" dt="2021-07-01T18:01:17.436" v="40883" actId="1038"/>
          <ac:spMkLst>
            <pc:docMk/>
            <pc:sldMk cId="1866384841" sldId="3356"/>
            <ac:spMk id="42" creationId="{284BBA91-EB73-41DA-B4CE-FF3A17692210}"/>
          </ac:spMkLst>
        </pc:spChg>
        <pc:spChg chg="add mod">
          <ac:chgData name="Genaro Troiano" userId="f71c3b0e-ed33-4c9f-9f1b-24896d284439" providerId="ADAL" clId="{03346C4B-EDB1-46E9-AAAA-7187216C04DB}" dt="2021-07-01T19:07:30.777" v="41558" actId="1036"/>
          <ac:spMkLst>
            <pc:docMk/>
            <pc:sldMk cId="1866384841" sldId="3356"/>
            <ac:spMk id="65" creationId="{33D0CBFD-7CCC-44AA-AD18-4D697AB57571}"/>
          </ac:spMkLst>
        </pc:spChg>
        <pc:spChg chg="add mod">
          <ac:chgData name="Genaro Troiano" userId="f71c3b0e-ed33-4c9f-9f1b-24896d284439" providerId="ADAL" clId="{03346C4B-EDB1-46E9-AAAA-7187216C04DB}" dt="2021-07-01T19:08:09.836" v="41572" actId="6549"/>
          <ac:spMkLst>
            <pc:docMk/>
            <pc:sldMk cId="1866384841" sldId="3356"/>
            <ac:spMk id="67" creationId="{36D537F4-2B5E-4610-AD97-1BED4374CF21}"/>
          </ac:spMkLst>
        </pc:spChg>
        <pc:spChg chg="add mod">
          <ac:chgData name="Genaro Troiano" userId="f71c3b0e-ed33-4c9f-9f1b-24896d284439" providerId="ADAL" clId="{03346C4B-EDB1-46E9-AAAA-7187216C04DB}" dt="2021-07-01T17:04:30.643" v="40285" actId="6549"/>
          <ac:spMkLst>
            <pc:docMk/>
            <pc:sldMk cId="1866384841" sldId="3356"/>
            <ac:spMk id="75" creationId="{03A86897-0C32-40FF-8142-CB08434FE6DF}"/>
          </ac:spMkLst>
        </pc:spChg>
        <pc:spChg chg="add mod">
          <ac:chgData name="Genaro Troiano" userId="f71c3b0e-ed33-4c9f-9f1b-24896d284439" providerId="ADAL" clId="{03346C4B-EDB1-46E9-AAAA-7187216C04DB}" dt="2021-07-01T17:30:51.114" v="40726" actId="1037"/>
          <ac:spMkLst>
            <pc:docMk/>
            <pc:sldMk cId="1866384841" sldId="3356"/>
            <ac:spMk id="77" creationId="{DD6CDF82-30F1-4131-B3D1-CE842EEF7DD5}"/>
          </ac:spMkLst>
        </pc:spChg>
        <pc:spChg chg="add mod">
          <ac:chgData name="Genaro Troiano" userId="f71c3b0e-ed33-4c9f-9f1b-24896d284439" providerId="ADAL" clId="{03346C4B-EDB1-46E9-AAAA-7187216C04DB}" dt="2021-07-01T17:31:00.843" v="40737" actId="1035"/>
          <ac:spMkLst>
            <pc:docMk/>
            <pc:sldMk cId="1866384841" sldId="3356"/>
            <ac:spMk id="78" creationId="{8E66B595-03CF-49AE-8B72-FEBED45981F5}"/>
          </ac:spMkLst>
        </pc:spChg>
        <pc:spChg chg="add mod">
          <ac:chgData name="Genaro Troiano" userId="f71c3b0e-ed33-4c9f-9f1b-24896d284439" providerId="ADAL" clId="{03346C4B-EDB1-46E9-AAAA-7187216C04DB}" dt="2021-07-01T17:26:48.430" v="40547" actId="1035"/>
          <ac:spMkLst>
            <pc:docMk/>
            <pc:sldMk cId="1866384841" sldId="3356"/>
            <ac:spMk id="81" creationId="{B51B29AD-C91A-440A-B113-9C25BCA997E7}"/>
          </ac:spMkLst>
        </pc:spChg>
        <pc:spChg chg="add mod">
          <ac:chgData name="Genaro Troiano" userId="f71c3b0e-ed33-4c9f-9f1b-24896d284439" providerId="ADAL" clId="{03346C4B-EDB1-46E9-AAAA-7187216C04DB}" dt="2021-07-01T17:25:27.364" v="40497" actId="1036"/>
          <ac:spMkLst>
            <pc:docMk/>
            <pc:sldMk cId="1866384841" sldId="3356"/>
            <ac:spMk id="82" creationId="{ABF4972C-331F-455E-9146-152263355CA6}"/>
          </ac:spMkLst>
        </pc:spChg>
        <pc:spChg chg="add mod">
          <ac:chgData name="Genaro Troiano" userId="f71c3b0e-ed33-4c9f-9f1b-24896d284439" providerId="ADAL" clId="{03346C4B-EDB1-46E9-AAAA-7187216C04DB}" dt="2021-07-01T17:29:24.667" v="40698" actId="1037"/>
          <ac:spMkLst>
            <pc:docMk/>
            <pc:sldMk cId="1866384841" sldId="3356"/>
            <ac:spMk id="83" creationId="{CEE14C6E-D86A-4991-8754-6C8346311303}"/>
          </ac:spMkLst>
        </pc:spChg>
        <pc:spChg chg="add mod">
          <ac:chgData name="Genaro Troiano" userId="f71c3b0e-ed33-4c9f-9f1b-24896d284439" providerId="ADAL" clId="{03346C4B-EDB1-46E9-AAAA-7187216C04DB}" dt="2021-07-01T17:39:08.085" v="40786" actId="20577"/>
          <ac:spMkLst>
            <pc:docMk/>
            <pc:sldMk cId="1866384841" sldId="3356"/>
            <ac:spMk id="84" creationId="{9E0F8CE9-4241-45E1-B73B-EDC167999A87}"/>
          </ac:spMkLst>
        </pc:spChg>
        <pc:spChg chg="add mod">
          <ac:chgData name="Genaro Troiano" userId="f71c3b0e-ed33-4c9f-9f1b-24896d284439" providerId="ADAL" clId="{03346C4B-EDB1-46E9-AAAA-7187216C04DB}" dt="2021-07-01T17:29:31.758" v="40702" actId="1035"/>
          <ac:spMkLst>
            <pc:docMk/>
            <pc:sldMk cId="1866384841" sldId="3356"/>
            <ac:spMk id="101" creationId="{94A49EC8-E2BA-467C-ACAA-ECCAC1F518CE}"/>
          </ac:spMkLst>
        </pc:spChg>
        <pc:spChg chg="add mod">
          <ac:chgData name="Genaro Troiano" userId="f71c3b0e-ed33-4c9f-9f1b-24896d284439" providerId="ADAL" clId="{03346C4B-EDB1-46E9-AAAA-7187216C04DB}" dt="2021-07-01T17:43:29.840" v="40801" actId="20577"/>
          <ac:spMkLst>
            <pc:docMk/>
            <pc:sldMk cId="1866384841" sldId="3356"/>
            <ac:spMk id="112" creationId="{A1885C91-7973-4A36-9085-27ED1C87D06D}"/>
          </ac:spMkLst>
        </pc:spChg>
        <pc:spChg chg="add mod">
          <ac:chgData name="Genaro Troiano" userId="f71c3b0e-ed33-4c9f-9f1b-24896d284439" providerId="ADAL" clId="{03346C4B-EDB1-46E9-AAAA-7187216C04DB}" dt="2021-07-01T18:01:57.477" v="40908" actId="1038"/>
          <ac:spMkLst>
            <pc:docMk/>
            <pc:sldMk cId="1866384841" sldId="3356"/>
            <ac:spMk id="113" creationId="{9DBE90FE-E57F-48B7-A79A-233DDF49888F}"/>
          </ac:spMkLst>
        </pc:spChg>
        <pc:spChg chg="add mod">
          <ac:chgData name="Genaro Troiano" userId="f71c3b0e-ed33-4c9f-9f1b-24896d284439" providerId="ADAL" clId="{03346C4B-EDB1-46E9-AAAA-7187216C04DB}" dt="2021-07-01T18:02:00.179" v="40909" actId="1038"/>
          <ac:spMkLst>
            <pc:docMk/>
            <pc:sldMk cId="1866384841" sldId="3356"/>
            <ac:spMk id="117" creationId="{BB8A6F80-EF5E-4DF5-A670-9BE6F3D6BB53}"/>
          </ac:spMkLst>
        </pc:spChg>
        <pc:spChg chg="add mod">
          <ac:chgData name="Genaro Troiano" userId="f71c3b0e-ed33-4c9f-9f1b-24896d284439" providerId="ADAL" clId="{03346C4B-EDB1-46E9-AAAA-7187216C04DB}" dt="2021-07-01T18:04:45.429" v="40914"/>
          <ac:spMkLst>
            <pc:docMk/>
            <pc:sldMk cId="1866384841" sldId="3356"/>
            <ac:spMk id="124" creationId="{EFABBD72-479F-449F-84C5-036EF2AD1D40}"/>
          </ac:spMkLst>
        </pc:spChg>
        <pc:spChg chg="add mod">
          <ac:chgData name="Genaro Troiano" userId="f71c3b0e-ed33-4c9f-9f1b-24896d284439" providerId="ADAL" clId="{03346C4B-EDB1-46E9-AAAA-7187216C04DB}" dt="2021-07-01T18:21:33.854" v="41036" actId="1037"/>
          <ac:spMkLst>
            <pc:docMk/>
            <pc:sldMk cId="1866384841" sldId="3356"/>
            <ac:spMk id="128" creationId="{BDA4A81B-A71C-4D00-9E49-7F65074A62AE}"/>
          </ac:spMkLst>
        </pc:spChg>
        <pc:spChg chg="add mod">
          <ac:chgData name="Genaro Troiano" userId="f71c3b0e-ed33-4c9f-9f1b-24896d284439" providerId="ADAL" clId="{03346C4B-EDB1-46E9-AAAA-7187216C04DB}" dt="2021-07-01T18:21:41.437" v="41058" actId="1037"/>
          <ac:spMkLst>
            <pc:docMk/>
            <pc:sldMk cId="1866384841" sldId="3356"/>
            <ac:spMk id="135" creationId="{52287BF1-A116-4A01-8EA1-1E969680293A}"/>
          </ac:spMkLst>
        </pc:spChg>
        <pc:spChg chg="add mod">
          <ac:chgData name="Genaro Troiano" userId="f71c3b0e-ed33-4c9f-9f1b-24896d284439" providerId="ADAL" clId="{03346C4B-EDB1-46E9-AAAA-7187216C04DB}" dt="2021-07-01T18:21:50.480" v="41073" actId="1035"/>
          <ac:spMkLst>
            <pc:docMk/>
            <pc:sldMk cId="1866384841" sldId="3356"/>
            <ac:spMk id="139" creationId="{C82E4C88-52F5-407B-8B60-FD2E01B4CBF6}"/>
          </ac:spMkLst>
        </pc:spChg>
        <pc:spChg chg="add mod">
          <ac:chgData name="Genaro Troiano" userId="f71c3b0e-ed33-4c9f-9f1b-24896d284439" providerId="ADAL" clId="{03346C4B-EDB1-46E9-AAAA-7187216C04DB}" dt="2021-07-01T18:21:54.683" v="41081" actId="1035"/>
          <ac:spMkLst>
            <pc:docMk/>
            <pc:sldMk cId="1866384841" sldId="3356"/>
            <ac:spMk id="144" creationId="{08828555-D34B-40DC-B827-60506A65279D}"/>
          </ac:spMkLst>
        </pc:spChg>
        <pc:cxnChg chg="add mod">
          <ac:chgData name="Genaro Troiano" userId="f71c3b0e-ed33-4c9f-9f1b-24896d284439" providerId="ADAL" clId="{03346C4B-EDB1-46E9-AAAA-7187216C04DB}" dt="2021-07-01T14:51:13.476" v="39729" actId="14100"/>
          <ac:cxnSpMkLst>
            <pc:docMk/>
            <pc:sldMk cId="1866384841" sldId="3356"/>
            <ac:cxnSpMk id="32" creationId="{A7A69169-56DB-49AC-A47D-8CCF7174BDF8}"/>
          </ac:cxnSpMkLst>
        </pc:cxnChg>
        <pc:cxnChg chg="add mod">
          <ac:chgData name="Genaro Troiano" userId="f71c3b0e-ed33-4c9f-9f1b-24896d284439" providerId="ADAL" clId="{03346C4B-EDB1-46E9-AAAA-7187216C04DB}" dt="2021-07-01T17:04:57.898" v="40303" actId="1036"/>
          <ac:cxnSpMkLst>
            <pc:docMk/>
            <pc:sldMk cId="1866384841" sldId="3356"/>
            <ac:cxnSpMk id="33" creationId="{797F0CF1-E65E-48D6-BA08-CC0D28240864}"/>
          </ac:cxnSpMkLst>
        </pc:cxnChg>
        <pc:cxnChg chg="add mod">
          <ac:chgData name="Genaro Troiano" userId="f71c3b0e-ed33-4c9f-9f1b-24896d284439" providerId="ADAL" clId="{03346C4B-EDB1-46E9-AAAA-7187216C04DB}" dt="2021-07-01T17:02:52.178" v="40151" actId="1036"/>
          <ac:cxnSpMkLst>
            <pc:docMk/>
            <pc:sldMk cId="1866384841" sldId="3356"/>
            <ac:cxnSpMk id="34" creationId="{0E17F1AE-4A81-4AEE-A16E-C8BE79680189}"/>
          </ac:cxnSpMkLst>
        </pc:cxnChg>
        <pc:cxnChg chg="add mod">
          <ac:chgData name="Genaro Troiano" userId="f71c3b0e-ed33-4c9f-9f1b-24896d284439" providerId="ADAL" clId="{03346C4B-EDB1-46E9-AAAA-7187216C04DB}" dt="2021-07-01T17:02:45.631" v="40117" actId="1035"/>
          <ac:cxnSpMkLst>
            <pc:docMk/>
            <pc:sldMk cId="1866384841" sldId="3356"/>
            <ac:cxnSpMk id="36" creationId="{F091F49A-8151-46C4-B155-1FD9B08CC7AA}"/>
          </ac:cxnSpMkLst>
        </pc:cxnChg>
        <pc:cxnChg chg="add mod">
          <ac:chgData name="Genaro Troiano" userId="f71c3b0e-ed33-4c9f-9f1b-24896d284439" providerId="ADAL" clId="{03346C4B-EDB1-46E9-AAAA-7187216C04DB}" dt="2021-07-01T18:01:03.318" v="40866" actId="1036"/>
          <ac:cxnSpMkLst>
            <pc:docMk/>
            <pc:sldMk cId="1866384841" sldId="3356"/>
            <ac:cxnSpMk id="43" creationId="{AC48574C-869A-4220-A415-712A68D32AE5}"/>
          </ac:cxnSpMkLst>
        </pc:cxnChg>
        <pc:cxnChg chg="add mod">
          <ac:chgData name="Genaro Troiano" userId="f71c3b0e-ed33-4c9f-9f1b-24896d284439" providerId="ADAL" clId="{03346C4B-EDB1-46E9-AAAA-7187216C04DB}" dt="2021-07-01T18:01:03.318" v="40866" actId="1036"/>
          <ac:cxnSpMkLst>
            <pc:docMk/>
            <pc:sldMk cId="1866384841" sldId="3356"/>
            <ac:cxnSpMk id="46" creationId="{EA55F0E3-682B-4A30-BA03-AE5F38CB83C5}"/>
          </ac:cxnSpMkLst>
        </pc:cxnChg>
        <pc:cxnChg chg="add mod">
          <ac:chgData name="Genaro Troiano" userId="f71c3b0e-ed33-4c9f-9f1b-24896d284439" providerId="ADAL" clId="{03346C4B-EDB1-46E9-AAAA-7187216C04DB}" dt="2021-07-01T18:01:03.318" v="40866" actId="1036"/>
          <ac:cxnSpMkLst>
            <pc:docMk/>
            <pc:sldMk cId="1866384841" sldId="3356"/>
            <ac:cxnSpMk id="49" creationId="{C408A560-FD19-4E7D-ACE5-0140EFFCAF86}"/>
          </ac:cxnSpMkLst>
        </pc:cxnChg>
        <pc:cxnChg chg="add mod">
          <ac:chgData name="Genaro Troiano" userId="f71c3b0e-ed33-4c9f-9f1b-24896d284439" providerId="ADAL" clId="{03346C4B-EDB1-46E9-AAAA-7187216C04DB}" dt="2021-07-01T18:01:03.318" v="40866" actId="1036"/>
          <ac:cxnSpMkLst>
            <pc:docMk/>
            <pc:sldMk cId="1866384841" sldId="3356"/>
            <ac:cxnSpMk id="52" creationId="{6EC39042-26C9-4558-909A-0AEAE54DA81F}"/>
          </ac:cxnSpMkLst>
        </pc:cxnChg>
        <pc:cxnChg chg="add mod">
          <ac:chgData name="Genaro Troiano" userId="f71c3b0e-ed33-4c9f-9f1b-24896d284439" providerId="ADAL" clId="{03346C4B-EDB1-46E9-AAAA-7187216C04DB}" dt="2021-07-01T18:01:03.318" v="40866" actId="1036"/>
          <ac:cxnSpMkLst>
            <pc:docMk/>
            <pc:sldMk cId="1866384841" sldId="3356"/>
            <ac:cxnSpMk id="55" creationId="{39921B72-3DBB-4DAC-BCEB-6C64D371E973}"/>
          </ac:cxnSpMkLst>
        </pc:cxnChg>
        <pc:cxnChg chg="add mod">
          <ac:chgData name="Genaro Troiano" userId="f71c3b0e-ed33-4c9f-9f1b-24896d284439" providerId="ADAL" clId="{03346C4B-EDB1-46E9-AAAA-7187216C04DB}" dt="2021-07-01T18:01:17.436" v="40883" actId="1038"/>
          <ac:cxnSpMkLst>
            <pc:docMk/>
            <pc:sldMk cId="1866384841" sldId="3356"/>
            <ac:cxnSpMk id="60" creationId="{295F14D8-013B-494D-B4B4-A8960171BC0F}"/>
          </ac:cxnSpMkLst>
        </pc:cxnChg>
        <pc:cxnChg chg="add mod">
          <ac:chgData name="Genaro Troiano" userId="f71c3b0e-ed33-4c9f-9f1b-24896d284439" providerId="ADAL" clId="{03346C4B-EDB1-46E9-AAAA-7187216C04DB}" dt="2021-07-01T17:05:55.954" v="40364" actId="1038"/>
          <ac:cxnSpMkLst>
            <pc:docMk/>
            <pc:sldMk cId="1866384841" sldId="3356"/>
            <ac:cxnSpMk id="63" creationId="{48D0BC25-0A40-4DC0-B7F2-B0F664DF1057}"/>
          </ac:cxnSpMkLst>
        </pc:cxnChg>
        <pc:cxnChg chg="add mod">
          <ac:chgData name="Genaro Troiano" userId="f71c3b0e-ed33-4c9f-9f1b-24896d284439" providerId="ADAL" clId="{03346C4B-EDB1-46E9-AAAA-7187216C04DB}" dt="2021-07-01T19:07:43.832" v="41569" actId="1036"/>
          <ac:cxnSpMkLst>
            <pc:docMk/>
            <pc:sldMk cId="1866384841" sldId="3356"/>
            <ac:cxnSpMk id="68" creationId="{6FE1F44E-EB49-4D70-94AA-FEC7F9738A49}"/>
          </ac:cxnSpMkLst>
        </pc:cxnChg>
        <pc:cxnChg chg="add mod">
          <ac:chgData name="Genaro Troiano" userId="f71c3b0e-ed33-4c9f-9f1b-24896d284439" providerId="ADAL" clId="{03346C4B-EDB1-46E9-AAAA-7187216C04DB}" dt="2021-07-01T17:04:16.781" v="40248" actId="1076"/>
          <ac:cxnSpMkLst>
            <pc:docMk/>
            <pc:sldMk cId="1866384841" sldId="3356"/>
            <ac:cxnSpMk id="76" creationId="{4C2E41B9-334C-4581-945E-62367D9F7BE7}"/>
          </ac:cxnSpMkLst>
        </pc:cxnChg>
        <pc:cxnChg chg="add mod">
          <ac:chgData name="Genaro Troiano" userId="f71c3b0e-ed33-4c9f-9f1b-24896d284439" providerId="ADAL" clId="{03346C4B-EDB1-46E9-AAAA-7187216C04DB}" dt="2021-07-01T17:31:00.843" v="40737" actId="1035"/>
          <ac:cxnSpMkLst>
            <pc:docMk/>
            <pc:sldMk cId="1866384841" sldId="3356"/>
            <ac:cxnSpMk id="79" creationId="{F2B0ECCF-3F55-43A8-8E74-A46374D1B9A8}"/>
          </ac:cxnSpMkLst>
        </pc:cxnChg>
        <pc:cxnChg chg="add mod">
          <ac:chgData name="Genaro Troiano" userId="f71c3b0e-ed33-4c9f-9f1b-24896d284439" providerId="ADAL" clId="{03346C4B-EDB1-46E9-AAAA-7187216C04DB}" dt="2021-07-01T17:30:51.114" v="40726" actId="1037"/>
          <ac:cxnSpMkLst>
            <pc:docMk/>
            <pc:sldMk cId="1866384841" sldId="3356"/>
            <ac:cxnSpMk id="85" creationId="{A1C89CA6-50BD-4030-BE35-06CBBE857CE3}"/>
          </ac:cxnSpMkLst>
        </pc:cxnChg>
        <pc:cxnChg chg="add mod">
          <ac:chgData name="Genaro Troiano" userId="f71c3b0e-ed33-4c9f-9f1b-24896d284439" providerId="ADAL" clId="{03346C4B-EDB1-46E9-AAAA-7187216C04DB}" dt="2021-07-01T17:26:48.430" v="40547" actId="1035"/>
          <ac:cxnSpMkLst>
            <pc:docMk/>
            <pc:sldMk cId="1866384841" sldId="3356"/>
            <ac:cxnSpMk id="88" creationId="{3AAB04B5-A6B9-4BC5-8572-ADB2B182BE49}"/>
          </ac:cxnSpMkLst>
        </pc:cxnChg>
        <pc:cxnChg chg="add mod">
          <ac:chgData name="Genaro Troiano" userId="f71c3b0e-ed33-4c9f-9f1b-24896d284439" providerId="ADAL" clId="{03346C4B-EDB1-46E9-AAAA-7187216C04DB}" dt="2021-07-01T17:29:31.758" v="40702" actId="1035"/>
          <ac:cxnSpMkLst>
            <pc:docMk/>
            <pc:sldMk cId="1866384841" sldId="3356"/>
            <ac:cxnSpMk id="91" creationId="{288B1BE1-B3CD-423F-A29E-90C079EA5F1B}"/>
          </ac:cxnSpMkLst>
        </pc:cxnChg>
        <pc:cxnChg chg="add mod">
          <ac:chgData name="Genaro Troiano" userId="f71c3b0e-ed33-4c9f-9f1b-24896d284439" providerId="ADAL" clId="{03346C4B-EDB1-46E9-AAAA-7187216C04DB}" dt="2021-07-01T17:29:24.667" v="40698" actId="1037"/>
          <ac:cxnSpMkLst>
            <pc:docMk/>
            <pc:sldMk cId="1866384841" sldId="3356"/>
            <ac:cxnSpMk id="94" creationId="{0ACBD017-2A46-4AC1-A88A-EDB7B5B81995}"/>
          </ac:cxnSpMkLst>
        </pc:cxnChg>
        <pc:cxnChg chg="add mod">
          <ac:chgData name="Genaro Troiano" userId="f71c3b0e-ed33-4c9f-9f1b-24896d284439" providerId="ADAL" clId="{03346C4B-EDB1-46E9-AAAA-7187216C04DB}" dt="2021-07-01T19:07:30.777" v="41558" actId="1036"/>
          <ac:cxnSpMkLst>
            <pc:docMk/>
            <pc:sldMk cId="1866384841" sldId="3356"/>
            <ac:cxnSpMk id="98" creationId="{688FE881-CF2F-4526-BD99-1D1ACFBEF954}"/>
          </ac:cxnSpMkLst>
        </pc:cxnChg>
        <pc:cxnChg chg="add mod">
          <ac:chgData name="Genaro Troiano" userId="f71c3b0e-ed33-4c9f-9f1b-24896d284439" providerId="ADAL" clId="{03346C4B-EDB1-46E9-AAAA-7187216C04DB}" dt="2021-07-01T17:29:49.638" v="40706" actId="14100"/>
          <ac:cxnSpMkLst>
            <pc:docMk/>
            <pc:sldMk cId="1866384841" sldId="3356"/>
            <ac:cxnSpMk id="105" creationId="{0B029B54-A70C-423C-BCD4-73C11746AA3D}"/>
          </ac:cxnSpMkLst>
        </pc:cxnChg>
        <pc:cxnChg chg="add mod">
          <ac:chgData name="Genaro Troiano" userId="f71c3b0e-ed33-4c9f-9f1b-24896d284439" providerId="ADAL" clId="{03346C4B-EDB1-46E9-AAAA-7187216C04DB}" dt="2021-07-01T17:29:56.422" v="40709" actId="14100"/>
          <ac:cxnSpMkLst>
            <pc:docMk/>
            <pc:sldMk cId="1866384841" sldId="3356"/>
            <ac:cxnSpMk id="108" creationId="{1712B42A-CF88-4725-9742-A2F181B57FA9}"/>
          </ac:cxnSpMkLst>
        </pc:cxnChg>
        <pc:cxnChg chg="add mod">
          <ac:chgData name="Genaro Troiano" userId="f71c3b0e-ed33-4c9f-9f1b-24896d284439" providerId="ADAL" clId="{03346C4B-EDB1-46E9-AAAA-7187216C04DB}" dt="2021-07-01T17:40:05.655" v="40789" actId="1076"/>
          <ac:cxnSpMkLst>
            <pc:docMk/>
            <pc:sldMk cId="1866384841" sldId="3356"/>
            <ac:cxnSpMk id="111" creationId="{58A5E3F9-B766-4F0A-BEAC-594A873D25D7}"/>
          </ac:cxnSpMkLst>
        </pc:cxnChg>
        <pc:cxnChg chg="add mod">
          <ac:chgData name="Genaro Troiano" userId="f71c3b0e-ed33-4c9f-9f1b-24896d284439" providerId="ADAL" clId="{03346C4B-EDB1-46E9-AAAA-7187216C04DB}" dt="2021-07-01T18:01:57.477" v="40908" actId="1038"/>
          <ac:cxnSpMkLst>
            <pc:docMk/>
            <pc:sldMk cId="1866384841" sldId="3356"/>
            <ac:cxnSpMk id="114" creationId="{0648D7F8-C83C-49E8-AF8F-108E24F63FA0}"/>
          </ac:cxnSpMkLst>
        </pc:cxnChg>
        <pc:cxnChg chg="add mod">
          <ac:chgData name="Genaro Troiano" userId="f71c3b0e-ed33-4c9f-9f1b-24896d284439" providerId="ADAL" clId="{03346C4B-EDB1-46E9-AAAA-7187216C04DB}" dt="2021-07-01T18:02:00.179" v="40909" actId="1038"/>
          <ac:cxnSpMkLst>
            <pc:docMk/>
            <pc:sldMk cId="1866384841" sldId="3356"/>
            <ac:cxnSpMk id="118" creationId="{2D17DC91-3915-4108-9818-70BEB610F073}"/>
          </ac:cxnSpMkLst>
        </pc:cxnChg>
        <pc:cxnChg chg="add mod">
          <ac:chgData name="Genaro Troiano" userId="f71c3b0e-ed33-4c9f-9f1b-24896d284439" providerId="ADAL" clId="{03346C4B-EDB1-46E9-AAAA-7187216C04DB}" dt="2021-07-01T18:02:00.179" v="40909" actId="1038"/>
          <ac:cxnSpMkLst>
            <pc:docMk/>
            <pc:sldMk cId="1866384841" sldId="3356"/>
            <ac:cxnSpMk id="121" creationId="{985A5F45-7C42-441A-9956-7AB38AA46F51}"/>
          </ac:cxnSpMkLst>
        </pc:cxnChg>
        <pc:cxnChg chg="add mod">
          <ac:chgData name="Genaro Troiano" userId="f71c3b0e-ed33-4c9f-9f1b-24896d284439" providerId="ADAL" clId="{03346C4B-EDB1-46E9-AAAA-7187216C04DB}" dt="2021-07-01T18:21:54.683" v="41081" actId="1035"/>
          <ac:cxnSpMkLst>
            <pc:docMk/>
            <pc:sldMk cId="1866384841" sldId="3356"/>
            <ac:cxnSpMk id="125" creationId="{53016505-09C4-467F-BD80-F13DEE0DA47C}"/>
          </ac:cxnSpMkLst>
        </pc:cxnChg>
        <pc:cxnChg chg="add mod">
          <ac:chgData name="Genaro Troiano" userId="f71c3b0e-ed33-4c9f-9f1b-24896d284439" providerId="ADAL" clId="{03346C4B-EDB1-46E9-AAAA-7187216C04DB}" dt="2021-07-01T18:21:33.854" v="41036" actId="1037"/>
          <ac:cxnSpMkLst>
            <pc:docMk/>
            <pc:sldMk cId="1866384841" sldId="3356"/>
            <ac:cxnSpMk id="129" creationId="{D359373D-96A1-4B97-89BE-CDA2B0ABE431}"/>
          </ac:cxnSpMkLst>
        </pc:cxnChg>
        <pc:cxnChg chg="add mod">
          <ac:chgData name="Genaro Troiano" userId="f71c3b0e-ed33-4c9f-9f1b-24896d284439" providerId="ADAL" clId="{03346C4B-EDB1-46E9-AAAA-7187216C04DB}" dt="2021-07-01T18:21:33.854" v="41036" actId="1037"/>
          <ac:cxnSpMkLst>
            <pc:docMk/>
            <pc:sldMk cId="1866384841" sldId="3356"/>
            <ac:cxnSpMk id="132" creationId="{7058874C-0B5C-4EEF-AFC1-B744DDF46D58}"/>
          </ac:cxnSpMkLst>
        </pc:cxnChg>
        <pc:cxnChg chg="add mod">
          <ac:chgData name="Genaro Troiano" userId="f71c3b0e-ed33-4c9f-9f1b-24896d284439" providerId="ADAL" clId="{03346C4B-EDB1-46E9-AAAA-7187216C04DB}" dt="2021-07-01T18:21:41.437" v="41058" actId="1037"/>
          <ac:cxnSpMkLst>
            <pc:docMk/>
            <pc:sldMk cId="1866384841" sldId="3356"/>
            <ac:cxnSpMk id="136" creationId="{12A70335-A894-4A3A-B38C-8703868331BE}"/>
          </ac:cxnSpMkLst>
        </pc:cxnChg>
        <pc:cxnChg chg="add del mod">
          <ac:chgData name="Genaro Troiano" userId="f71c3b0e-ed33-4c9f-9f1b-24896d284439" providerId="ADAL" clId="{03346C4B-EDB1-46E9-AAAA-7187216C04DB}" dt="2021-07-01T18:20:57.460" v="41011" actId="478"/>
          <ac:cxnSpMkLst>
            <pc:docMk/>
            <pc:sldMk cId="1866384841" sldId="3356"/>
            <ac:cxnSpMk id="140" creationId="{2CE04297-E88F-4D95-AA03-92318DDD64EF}"/>
          </ac:cxnSpMkLst>
        </pc:cxnChg>
        <pc:cxnChg chg="add mod">
          <ac:chgData name="Genaro Troiano" userId="f71c3b0e-ed33-4c9f-9f1b-24896d284439" providerId="ADAL" clId="{03346C4B-EDB1-46E9-AAAA-7187216C04DB}" dt="2021-07-01T18:21:50.480" v="41073" actId="1035"/>
          <ac:cxnSpMkLst>
            <pc:docMk/>
            <pc:sldMk cId="1866384841" sldId="3356"/>
            <ac:cxnSpMk id="141" creationId="{B26E6EE5-733E-403D-B1E7-429774A4BC64}"/>
          </ac:cxnSpMkLst>
        </pc:cxnChg>
      </pc:sldChg>
      <pc:sldChg chg="addSp delSp modSp add mod">
        <pc:chgData name="Genaro Troiano" userId="f71c3b0e-ed33-4c9f-9f1b-24896d284439" providerId="ADAL" clId="{03346C4B-EDB1-46E9-AAAA-7187216C04DB}" dt="2021-07-02T12:29:42.464" v="42659" actId="108"/>
        <pc:sldMkLst>
          <pc:docMk/>
          <pc:sldMk cId="127413306" sldId="3357"/>
        </pc:sldMkLst>
        <pc:spChg chg="mod">
          <ac:chgData name="Genaro Troiano" userId="f71c3b0e-ed33-4c9f-9f1b-24896d284439" providerId="ADAL" clId="{03346C4B-EDB1-46E9-AAAA-7187216C04DB}" dt="2021-07-01T19:10:01.127" v="41617" actId="14100"/>
          <ac:spMkLst>
            <pc:docMk/>
            <pc:sldMk cId="127413306" sldId="3357"/>
            <ac:spMk id="3" creationId="{C2EC31E8-E2B6-4F6C-86F4-68A9A71F010F}"/>
          </ac:spMkLst>
        </pc:spChg>
        <pc:spChg chg="del">
          <ac:chgData name="Genaro Troiano" userId="f71c3b0e-ed33-4c9f-9f1b-24896d284439" providerId="ADAL" clId="{03346C4B-EDB1-46E9-AAAA-7187216C04DB}" dt="2021-07-01T18:22:13.288" v="41082" actId="478"/>
          <ac:spMkLst>
            <pc:docMk/>
            <pc:sldMk cId="127413306" sldId="3357"/>
            <ac:spMk id="4" creationId="{88D79F43-07A0-4603-ADA7-338BF4E56A2B}"/>
          </ac:spMkLst>
        </pc:spChg>
        <pc:spChg chg="del">
          <ac:chgData name="Genaro Troiano" userId="f71c3b0e-ed33-4c9f-9f1b-24896d284439" providerId="ADAL" clId="{03346C4B-EDB1-46E9-AAAA-7187216C04DB}" dt="2021-07-01T19:10:22.727" v="41618" actId="478"/>
          <ac:spMkLst>
            <pc:docMk/>
            <pc:sldMk cId="127413306" sldId="3357"/>
            <ac:spMk id="13" creationId="{B8CE4B76-7ACA-4569-85CB-6265C28BFE23}"/>
          </ac:spMkLst>
        </pc:spChg>
        <pc:spChg chg="del mod">
          <ac:chgData name="Genaro Troiano" userId="f71c3b0e-ed33-4c9f-9f1b-24896d284439" providerId="ADAL" clId="{03346C4B-EDB1-46E9-AAAA-7187216C04DB}" dt="2021-07-01T16:59:56.921" v="39960" actId="478"/>
          <ac:spMkLst>
            <pc:docMk/>
            <pc:sldMk cId="127413306" sldId="3357"/>
            <ac:spMk id="14" creationId="{61F79BF9-B011-4C2F-8A9D-EBF004E3ABD8}"/>
          </ac:spMkLst>
        </pc:spChg>
        <pc:spChg chg="del mod">
          <ac:chgData name="Genaro Troiano" userId="f71c3b0e-ed33-4c9f-9f1b-24896d284439" providerId="ADAL" clId="{03346C4B-EDB1-46E9-AAAA-7187216C04DB}" dt="2021-07-01T19:10:24.438" v="41619" actId="478"/>
          <ac:spMkLst>
            <pc:docMk/>
            <pc:sldMk cId="127413306" sldId="3357"/>
            <ac:spMk id="15" creationId="{64BD7B2E-D207-4CB6-AA19-E67302723026}"/>
          </ac:spMkLst>
        </pc:spChg>
        <pc:spChg chg="del mod">
          <ac:chgData name="Genaro Troiano" userId="f71c3b0e-ed33-4c9f-9f1b-24896d284439" providerId="ADAL" clId="{03346C4B-EDB1-46E9-AAAA-7187216C04DB}" dt="2021-07-01T19:10:26.608" v="41620" actId="478"/>
          <ac:spMkLst>
            <pc:docMk/>
            <pc:sldMk cId="127413306" sldId="3357"/>
            <ac:spMk id="16" creationId="{F2B95D53-8FE4-496A-9626-53311B85959D}"/>
          </ac:spMkLst>
        </pc:spChg>
        <pc:spChg chg="del mod">
          <ac:chgData name="Genaro Troiano" userId="f71c3b0e-ed33-4c9f-9f1b-24896d284439" providerId="ADAL" clId="{03346C4B-EDB1-46E9-AAAA-7187216C04DB}" dt="2021-07-01T18:22:18.234" v="41083" actId="478"/>
          <ac:spMkLst>
            <pc:docMk/>
            <pc:sldMk cId="127413306" sldId="3357"/>
            <ac:spMk id="17" creationId="{7A40767D-FC00-4E0B-8CE3-BC267FA6F38C}"/>
          </ac:spMkLst>
        </pc:spChg>
        <pc:spChg chg="del mod">
          <ac:chgData name="Genaro Troiano" userId="f71c3b0e-ed33-4c9f-9f1b-24896d284439" providerId="ADAL" clId="{03346C4B-EDB1-46E9-AAAA-7187216C04DB}" dt="2021-07-01T18:22:18.234" v="41083" actId="478"/>
          <ac:spMkLst>
            <pc:docMk/>
            <pc:sldMk cId="127413306" sldId="3357"/>
            <ac:spMk id="18" creationId="{81447321-93F3-40A8-B8D5-2A5A3EB941F0}"/>
          </ac:spMkLst>
        </pc:spChg>
        <pc:spChg chg="add mod">
          <ac:chgData name="Genaro Troiano" userId="f71c3b0e-ed33-4c9f-9f1b-24896d284439" providerId="ADAL" clId="{03346C4B-EDB1-46E9-AAAA-7187216C04DB}" dt="2021-07-02T12:29:42.464" v="42659" actId="108"/>
          <ac:spMkLst>
            <pc:docMk/>
            <pc:sldMk cId="127413306" sldId="3357"/>
            <ac:spMk id="19" creationId="{E68156E6-3101-4928-8015-DCA3D8ED5217}"/>
          </ac:spMkLst>
        </pc:spChg>
        <pc:spChg chg="add mod">
          <ac:chgData name="Genaro Troiano" userId="f71c3b0e-ed33-4c9f-9f1b-24896d284439" providerId="ADAL" clId="{03346C4B-EDB1-46E9-AAAA-7187216C04DB}" dt="2021-07-01T18:37:51.742" v="41094" actId="14100"/>
          <ac:spMkLst>
            <pc:docMk/>
            <pc:sldMk cId="127413306" sldId="3357"/>
            <ac:spMk id="21" creationId="{82D08A5C-0887-4999-BBB3-9829FDFE344C}"/>
          </ac:spMkLst>
        </pc:spChg>
        <pc:spChg chg="add mod">
          <ac:chgData name="Genaro Troiano" userId="f71c3b0e-ed33-4c9f-9f1b-24896d284439" providerId="ADAL" clId="{03346C4B-EDB1-46E9-AAAA-7187216C04DB}" dt="2021-07-01T18:49:06.954" v="41219" actId="14100"/>
          <ac:spMkLst>
            <pc:docMk/>
            <pc:sldMk cId="127413306" sldId="3357"/>
            <ac:spMk id="22" creationId="{17903431-473E-47D5-8559-882CAFC6401A}"/>
          </ac:spMkLst>
        </pc:spChg>
        <pc:spChg chg="add mod">
          <ac:chgData name="Genaro Troiano" userId="f71c3b0e-ed33-4c9f-9f1b-24896d284439" providerId="ADAL" clId="{03346C4B-EDB1-46E9-AAAA-7187216C04DB}" dt="2021-07-01T18:38:06.873" v="41096" actId="14100"/>
          <ac:spMkLst>
            <pc:docMk/>
            <pc:sldMk cId="127413306" sldId="3357"/>
            <ac:spMk id="24" creationId="{37E8BAAC-2E90-4F84-BE43-C744EC56D468}"/>
          </ac:spMkLst>
        </pc:spChg>
        <pc:spChg chg="add mod">
          <ac:chgData name="Genaro Troiano" userId="f71c3b0e-ed33-4c9f-9f1b-24896d284439" providerId="ADAL" clId="{03346C4B-EDB1-46E9-AAAA-7187216C04DB}" dt="2021-07-01T18:46:35.100" v="41212" actId="1038"/>
          <ac:spMkLst>
            <pc:docMk/>
            <pc:sldMk cId="127413306" sldId="3357"/>
            <ac:spMk id="25" creationId="{965D3CDE-2C57-4446-A34F-6676E9AEE745}"/>
          </ac:spMkLst>
        </pc:spChg>
        <pc:spChg chg="add mod">
          <ac:chgData name="Genaro Troiano" userId="f71c3b0e-ed33-4c9f-9f1b-24896d284439" providerId="ADAL" clId="{03346C4B-EDB1-46E9-AAAA-7187216C04DB}" dt="2021-07-01T18:46:35.100" v="41212" actId="1038"/>
          <ac:spMkLst>
            <pc:docMk/>
            <pc:sldMk cId="127413306" sldId="3357"/>
            <ac:spMk id="26" creationId="{375C6D9C-5195-408A-BBD3-F10EC30709BD}"/>
          </ac:spMkLst>
        </pc:spChg>
        <pc:spChg chg="add mod">
          <ac:chgData name="Genaro Troiano" userId="f71c3b0e-ed33-4c9f-9f1b-24896d284439" providerId="ADAL" clId="{03346C4B-EDB1-46E9-AAAA-7187216C04DB}" dt="2021-07-01T18:52:23.240" v="41245" actId="1035"/>
          <ac:spMkLst>
            <pc:docMk/>
            <pc:sldMk cId="127413306" sldId="3357"/>
            <ac:spMk id="28" creationId="{5C25F64F-3ADF-4FAF-8097-D83DB02E4791}"/>
          </ac:spMkLst>
        </pc:spChg>
        <pc:spChg chg="add mod">
          <ac:chgData name="Genaro Troiano" userId="f71c3b0e-ed33-4c9f-9f1b-24896d284439" providerId="ADAL" clId="{03346C4B-EDB1-46E9-AAAA-7187216C04DB}" dt="2021-07-01T19:01:31.883" v="41360" actId="1037"/>
          <ac:spMkLst>
            <pc:docMk/>
            <pc:sldMk cId="127413306" sldId="3357"/>
            <ac:spMk id="30" creationId="{9A10866A-6978-4F3C-910D-DC0400D4E8CD}"/>
          </ac:spMkLst>
        </pc:spChg>
        <pc:spChg chg="add mod">
          <ac:chgData name="Genaro Troiano" userId="f71c3b0e-ed33-4c9f-9f1b-24896d284439" providerId="ADAL" clId="{03346C4B-EDB1-46E9-AAAA-7187216C04DB}" dt="2021-07-01T18:58:55.595" v="41288" actId="1038"/>
          <ac:spMkLst>
            <pc:docMk/>
            <pc:sldMk cId="127413306" sldId="3357"/>
            <ac:spMk id="44" creationId="{2D4340BF-0C0D-4620-9E3A-F47DCF23FC95}"/>
          </ac:spMkLst>
        </pc:spChg>
        <pc:spChg chg="add mod">
          <ac:chgData name="Genaro Troiano" userId="f71c3b0e-ed33-4c9f-9f1b-24896d284439" providerId="ADAL" clId="{03346C4B-EDB1-46E9-AAAA-7187216C04DB}" dt="2021-07-01T18:58:55.595" v="41288" actId="1038"/>
          <ac:spMkLst>
            <pc:docMk/>
            <pc:sldMk cId="127413306" sldId="3357"/>
            <ac:spMk id="45" creationId="{717F360C-B19B-40F1-B6BA-4A7E9D9599F6}"/>
          </ac:spMkLst>
        </pc:spChg>
        <pc:spChg chg="add mod">
          <ac:chgData name="Genaro Troiano" userId="f71c3b0e-ed33-4c9f-9f1b-24896d284439" providerId="ADAL" clId="{03346C4B-EDB1-46E9-AAAA-7187216C04DB}" dt="2021-07-01T18:58:55.595" v="41288" actId="1038"/>
          <ac:spMkLst>
            <pc:docMk/>
            <pc:sldMk cId="127413306" sldId="3357"/>
            <ac:spMk id="46" creationId="{F1A6F2E7-D868-4B34-95A6-140998F590B7}"/>
          </ac:spMkLst>
        </pc:spChg>
        <pc:spChg chg="add mod">
          <ac:chgData name="Genaro Troiano" userId="f71c3b0e-ed33-4c9f-9f1b-24896d284439" providerId="ADAL" clId="{03346C4B-EDB1-46E9-AAAA-7187216C04DB}" dt="2021-07-01T18:58:55.595" v="41288" actId="1038"/>
          <ac:spMkLst>
            <pc:docMk/>
            <pc:sldMk cId="127413306" sldId="3357"/>
            <ac:spMk id="47" creationId="{A7336B40-7291-4E3A-96A8-3C3F1D2E057C}"/>
          </ac:spMkLst>
        </pc:spChg>
        <pc:spChg chg="add mod">
          <ac:chgData name="Genaro Troiano" userId="f71c3b0e-ed33-4c9f-9f1b-24896d284439" providerId="ADAL" clId="{03346C4B-EDB1-46E9-AAAA-7187216C04DB}" dt="2021-07-01T19:06:25.985" v="41511" actId="1038"/>
          <ac:spMkLst>
            <pc:docMk/>
            <pc:sldMk cId="127413306" sldId="3357"/>
            <ac:spMk id="60" creationId="{9D8F8F27-641D-480B-9E23-D66827AF8A3B}"/>
          </ac:spMkLst>
        </pc:spChg>
        <pc:spChg chg="add mod">
          <ac:chgData name="Genaro Troiano" userId="f71c3b0e-ed33-4c9f-9f1b-24896d284439" providerId="ADAL" clId="{03346C4B-EDB1-46E9-AAAA-7187216C04DB}" dt="2021-07-01T19:08:32.634" v="41587" actId="1036"/>
          <ac:spMkLst>
            <pc:docMk/>
            <pc:sldMk cId="127413306" sldId="3357"/>
            <ac:spMk id="73" creationId="{A59154C7-78D4-44D5-8AFD-CD3079008E68}"/>
          </ac:spMkLst>
        </pc:spChg>
        <pc:spChg chg="add mod">
          <ac:chgData name="Genaro Troiano" userId="f71c3b0e-ed33-4c9f-9f1b-24896d284439" providerId="ADAL" clId="{03346C4B-EDB1-46E9-AAAA-7187216C04DB}" dt="2021-07-01T19:08:32.634" v="41587" actId="1036"/>
          <ac:spMkLst>
            <pc:docMk/>
            <pc:sldMk cId="127413306" sldId="3357"/>
            <ac:spMk id="77" creationId="{C41BB411-664D-4B28-8C56-E0110A30F13B}"/>
          </ac:spMkLst>
        </pc:spChg>
        <pc:spChg chg="add mod">
          <ac:chgData name="Genaro Troiano" userId="f71c3b0e-ed33-4c9f-9f1b-24896d284439" providerId="ADAL" clId="{03346C4B-EDB1-46E9-AAAA-7187216C04DB}" dt="2021-07-01T19:08:32.634" v="41587" actId="1036"/>
          <ac:spMkLst>
            <pc:docMk/>
            <pc:sldMk cId="127413306" sldId="3357"/>
            <ac:spMk id="78" creationId="{FE485BD5-D391-461B-810E-2FAB2476796C}"/>
          </ac:spMkLst>
        </pc:spChg>
        <pc:spChg chg="add mod">
          <ac:chgData name="Genaro Troiano" userId="f71c3b0e-ed33-4c9f-9f1b-24896d284439" providerId="ADAL" clId="{03346C4B-EDB1-46E9-AAAA-7187216C04DB}" dt="2021-07-01T19:08:36.020" v="41604" actId="1036"/>
          <ac:spMkLst>
            <pc:docMk/>
            <pc:sldMk cId="127413306" sldId="3357"/>
            <ac:spMk id="85" creationId="{0EEDF5D1-CC05-4292-97EC-5E8A6B42F64E}"/>
          </ac:spMkLst>
        </pc:spChg>
        <pc:spChg chg="add mod">
          <ac:chgData name="Genaro Troiano" userId="f71c3b0e-ed33-4c9f-9f1b-24896d284439" providerId="ADAL" clId="{03346C4B-EDB1-46E9-AAAA-7187216C04DB}" dt="2021-07-01T19:08:59.724" v="41616" actId="1037"/>
          <ac:spMkLst>
            <pc:docMk/>
            <pc:sldMk cId="127413306" sldId="3357"/>
            <ac:spMk id="89" creationId="{ADCBC122-EB2E-4E88-B4B1-DCD738454D20}"/>
          </ac:spMkLst>
        </pc:spChg>
        <pc:cxnChg chg="add del mod">
          <ac:chgData name="Genaro Troiano" userId="f71c3b0e-ed33-4c9f-9f1b-24896d284439" providerId="ADAL" clId="{03346C4B-EDB1-46E9-AAAA-7187216C04DB}" dt="2021-07-01T18:36:09.724" v="41085"/>
          <ac:cxnSpMkLst>
            <pc:docMk/>
            <pc:sldMk cId="127413306" sldId="3357"/>
            <ac:cxnSpMk id="20" creationId="{29BD212E-E6C9-4EA7-86D4-D77D9673666B}"/>
          </ac:cxnSpMkLst>
        </pc:cxnChg>
        <pc:cxnChg chg="add mod">
          <ac:chgData name="Genaro Troiano" userId="f71c3b0e-ed33-4c9f-9f1b-24896d284439" providerId="ADAL" clId="{03346C4B-EDB1-46E9-AAAA-7187216C04DB}" dt="2021-07-01T18:38:01.494" v="41095" actId="1076"/>
          <ac:cxnSpMkLst>
            <pc:docMk/>
            <pc:sldMk cId="127413306" sldId="3357"/>
            <ac:cxnSpMk id="23" creationId="{F9D76D71-DE9A-41A7-AD4B-431F087D4834}"/>
          </ac:cxnSpMkLst>
        </pc:cxnChg>
        <pc:cxnChg chg="add mod">
          <ac:chgData name="Genaro Troiano" userId="f71c3b0e-ed33-4c9f-9f1b-24896d284439" providerId="ADAL" clId="{03346C4B-EDB1-46E9-AAAA-7187216C04DB}" dt="2021-07-01T18:46:35.100" v="41212" actId="1038"/>
          <ac:cxnSpMkLst>
            <pc:docMk/>
            <pc:sldMk cId="127413306" sldId="3357"/>
            <ac:cxnSpMk id="27" creationId="{8BF179F7-5E30-46B3-A976-6F16B2219E59}"/>
          </ac:cxnSpMkLst>
        </pc:cxnChg>
        <pc:cxnChg chg="add mod">
          <ac:chgData name="Genaro Troiano" userId="f71c3b0e-ed33-4c9f-9f1b-24896d284439" providerId="ADAL" clId="{03346C4B-EDB1-46E9-AAAA-7187216C04DB}" dt="2021-07-01T18:52:23.240" v="41245" actId="1035"/>
          <ac:cxnSpMkLst>
            <pc:docMk/>
            <pc:sldMk cId="127413306" sldId="3357"/>
            <ac:cxnSpMk id="29" creationId="{D8799328-4B68-4AFE-AF17-6F1CB99714E7}"/>
          </ac:cxnSpMkLst>
        </pc:cxnChg>
        <pc:cxnChg chg="add mod">
          <ac:chgData name="Genaro Troiano" userId="f71c3b0e-ed33-4c9f-9f1b-24896d284439" providerId="ADAL" clId="{03346C4B-EDB1-46E9-AAAA-7187216C04DB}" dt="2021-07-01T19:01:31.883" v="41360" actId="1037"/>
          <ac:cxnSpMkLst>
            <pc:docMk/>
            <pc:sldMk cId="127413306" sldId="3357"/>
            <ac:cxnSpMk id="31" creationId="{9839CD68-49F0-4AB7-BA74-9899392010FF}"/>
          </ac:cxnSpMkLst>
        </pc:cxnChg>
        <pc:cxnChg chg="add mod">
          <ac:chgData name="Genaro Troiano" userId="f71c3b0e-ed33-4c9f-9f1b-24896d284439" providerId="ADAL" clId="{03346C4B-EDB1-46E9-AAAA-7187216C04DB}" dt="2021-07-02T12:03:38.134" v="42583" actId="1076"/>
          <ac:cxnSpMkLst>
            <pc:docMk/>
            <pc:sldMk cId="127413306" sldId="3357"/>
            <ac:cxnSpMk id="42" creationId="{CB91D819-C15F-4CFE-A260-AF0EC51D7A69}"/>
          </ac:cxnSpMkLst>
        </pc:cxnChg>
        <pc:cxnChg chg="add del mod">
          <ac:chgData name="Genaro Troiano" userId="f71c3b0e-ed33-4c9f-9f1b-24896d284439" providerId="ADAL" clId="{03346C4B-EDB1-46E9-AAAA-7187216C04DB}" dt="2021-07-01T18:53:31.548" v="41247"/>
          <ac:cxnSpMkLst>
            <pc:docMk/>
            <pc:sldMk cId="127413306" sldId="3357"/>
            <ac:cxnSpMk id="43" creationId="{4BA1CEC0-8F33-4F9D-A0A8-C591204520BE}"/>
          </ac:cxnSpMkLst>
        </pc:cxnChg>
        <pc:cxnChg chg="add mod">
          <ac:chgData name="Genaro Troiano" userId="f71c3b0e-ed33-4c9f-9f1b-24896d284439" providerId="ADAL" clId="{03346C4B-EDB1-46E9-AAAA-7187216C04DB}" dt="2021-07-01T19:01:31.883" v="41360" actId="1037"/>
          <ac:cxnSpMkLst>
            <pc:docMk/>
            <pc:sldMk cId="127413306" sldId="3357"/>
            <ac:cxnSpMk id="48" creationId="{B4145D6C-B9C4-4B93-BA7B-53B09A6DBA13}"/>
          </ac:cxnSpMkLst>
        </pc:cxnChg>
        <pc:cxnChg chg="add mod">
          <ac:chgData name="Genaro Troiano" userId="f71c3b0e-ed33-4c9f-9f1b-24896d284439" providerId="ADAL" clId="{03346C4B-EDB1-46E9-AAAA-7187216C04DB}" dt="2021-07-01T19:01:31.883" v="41360" actId="1037"/>
          <ac:cxnSpMkLst>
            <pc:docMk/>
            <pc:sldMk cId="127413306" sldId="3357"/>
            <ac:cxnSpMk id="51" creationId="{501B2722-5C9F-4E98-94E6-9D6655FAF973}"/>
          </ac:cxnSpMkLst>
        </pc:cxnChg>
        <pc:cxnChg chg="add mod">
          <ac:chgData name="Genaro Troiano" userId="f71c3b0e-ed33-4c9f-9f1b-24896d284439" providerId="ADAL" clId="{03346C4B-EDB1-46E9-AAAA-7187216C04DB}" dt="2021-07-01T19:01:31.883" v="41360" actId="1037"/>
          <ac:cxnSpMkLst>
            <pc:docMk/>
            <pc:sldMk cId="127413306" sldId="3357"/>
            <ac:cxnSpMk id="54" creationId="{2E5D470D-9EF9-4821-A5AE-895C72444446}"/>
          </ac:cxnSpMkLst>
        </pc:cxnChg>
        <pc:cxnChg chg="add mod">
          <ac:chgData name="Genaro Troiano" userId="f71c3b0e-ed33-4c9f-9f1b-24896d284439" providerId="ADAL" clId="{03346C4B-EDB1-46E9-AAAA-7187216C04DB}" dt="2021-07-01T19:01:31.883" v="41360" actId="1037"/>
          <ac:cxnSpMkLst>
            <pc:docMk/>
            <pc:sldMk cId="127413306" sldId="3357"/>
            <ac:cxnSpMk id="57" creationId="{C941BE70-5F32-4BDB-BBEB-78D7E45F88C9}"/>
          </ac:cxnSpMkLst>
        </pc:cxnChg>
        <pc:cxnChg chg="add mod">
          <ac:chgData name="Genaro Troiano" userId="f71c3b0e-ed33-4c9f-9f1b-24896d284439" providerId="ADAL" clId="{03346C4B-EDB1-46E9-AAAA-7187216C04DB}" dt="2021-07-01T19:06:25.985" v="41511" actId="1038"/>
          <ac:cxnSpMkLst>
            <pc:docMk/>
            <pc:sldMk cId="127413306" sldId="3357"/>
            <ac:cxnSpMk id="61" creationId="{B13A1747-9EB9-423A-B696-9252C2AF113D}"/>
          </ac:cxnSpMkLst>
        </pc:cxnChg>
        <pc:cxnChg chg="add mod">
          <ac:chgData name="Genaro Troiano" userId="f71c3b0e-ed33-4c9f-9f1b-24896d284439" providerId="ADAL" clId="{03346C4B-EDB1-46E9-AAAA-7187216C04DB}" dt="2021-07-01T19:06:25.985" v="41511" actId="1038"/>
          <ac:cxnSpMkLst>
            <pc:docMk/>
            <pc:sldMk cId="127413306" sldId="3357"/>
            <ac:cxnSpMk id="65" creationId="{8D7A749A-C48D-4434-A5ED-58839ADF60A9}"/>
          </ac:cxnSpMkLst>
        </pc:cxnChg>
        <pc:cxnChg chg="add mod">
          <ac:chgData name="Genaro Troiano" userId="f71c3b0e-ed33-4c9f-9f1b-24896d284439" providerId="ADAL" clId="{03346C4B-EDB1-46E9-AAAA-7187216C04DB}" dt="2021-07-01T19:06:25.985" v="41511" actId="1038"/>
          <ac:cxnSpMkLst>
            <pc:docMk/>
            <pc:sldMk cId="127413306" sldId="3357"/>
            <ac:cxnSpMk id="67" creationId="{0B102D7A-F60D-41AE-B0FB-C3A8108B2A04}"/>
          </ac:cxnSpMkLst>
        </pc:cxnChg>
        <pc:cxnChg chg="add mod">
          <ac:chgData name="Genaro Troiano" userId="f71c3b0e-ed33-4c9f-9f1b-24896d284439" providerId="ADAL" clId="{03346C4B-EDB1-46E9-AAAA-7187216C04DB}" dt="2021-07-01T19:06:25.985" v="41511" actId="1038"/>
          <ac:cxnSpMkLst>
            <pc:docMk/>
            <pc:sldMk cId="127413306" sldId="3357"/>
            <ac:cxnSpMk id="70" creationId="{0DC76378-EA9A-42CE-A293-CF3EF69A4FAC}"/>
          </ac:cxnSpMkLst>
        </pc:cxnChg>
        <pc:cxnChg chg="add mod">
          <ac:chgData name="Genaro Troiano" userId="f71c3b0e-ed33-4c9f-9f1b-24896d284439" providerId="ADAL" clId="{03346C4B-EDB1-46E9-AAAA-7187216C04DB}" dt="2021-07-01T19:08:32.634" v="41587" actId="1036"/>
          <ac:cxnSpMkLst>
            <pc:docMk/>
            <pc:sldMk cId="127413306" sldId="3357"/>
            <ac:cxnSpMk id="74" creationId="{A63C0070-7C6D-4C18-9F3B-AF4E66938DD8}"/>
          </ac:cxnSpMkLst>
        </pc:cxnChg>
        <pc:cxnChg chg="add mod">
          <ac:chgData name="Genaro Troiano" userId="f71c3b0e-ed33-4c9f-9f1b-24896d284439" providerId="ADAL" clId="{03346C4B-EDB1-46E9-AAAA-7187216C04DB}" dt="2021-07-01T19:08:32.634" v="41587" actId="1036"/>
          <ac:cxnSpMkLst>
            <pc:docMk/>
            <pc:sldMk cId="127413306" sldId="3357"/>
            <ac:cxnSpMk id="79" creationId="{B5944BAE-B33E-457B-94D3-C6AA89F543CE}"/>
          </ac:cxnSpMkLst>
        </pc:cxnChg>
        <pc:cxnChg chg="add mod">
          <ac:chgData name="Genaro Troiano" userId="f71c3b0e-ed33-4c9f-9f1b-24896d284439" providerId="ADAL" clId="{03346C4B-EDB1-46E9-AAAA-7187216C04DB}" dt="2021-07-01T19:08:32.634" v="41587" actId="1036"/>
          <ac:cxnSpMkLst>
            <pc:docMk/>
            <pc:sldMk cId="127413306" sldId="3357"/>
            <ac:cxnSpMk id="82" creationId="{0668783D-E23C-46DF-9030-474CA5F8C89D}"/>
          </ac:cxnSpMkLst>
        </pc:cxnChg>
        <pc:cxnChg chg="add mod">
          <ac:chgData name="Genaro Troiano" userId="f71c3b0e-ed33-4c9f-9f1b-24896d284439" providerId="ADAL" clId="{03346C4B-EDB1-46E9-AAAA-7187216C04DB}" dt="2021-07-01T19:08:36.020" v="41604" actId="1036"/>
          <ac:cxnSpMkLst>
            <pc:docMk/>
            <pc:sldMk cId="127413306" sldId="3357"/>
            <ac:cxnSpMk id="86" creationId="{737A74F5-4E36-4E98-832E-888341CEDBE7}"/>
          </ac:cxnSpMkLst>
        </pc:cxnChg>
        <pc:cxnChg chg="add mod">
          <ac:chgData name="Genaro Troiano" userId="f71c3b0e-ed33-4c9f-9f1b-24896d284439" providerId="ADAL" clId="{03346C4B-EDB1-46E9-AAAA-7187216C04DB}" dt="2021-07-01T19:08:59.724" v="41616" actId="1037"/>
          <ac:cxnSpMkLst>
            <pc:docMk/>
            <pc:sldMk cId="127413306" sldId="3357"/>
            <ac:cxnSpMk id="90" creationId="{730DE34D-714C-4280-A5C3-EFD8C17ADCE6}"/>
          </ac:cxnSpMkLst>
        </pc:cxnChg>
      </pc:sldChg>
      <pc:sldChg chg="addSp delSp modSp add mod ord">
        <pc:chgData name="Genaro Troiano" userId="f71c3b0e-ed33-4c9f-9f1b-24896d284439" providerId="ADAL" clId="{03346C4B-EDB1-46E9-AAAA-7187216C04DB}" dt="2021-07-02T17:30:48.206" v="42769" actId="20577"/>
        <pc:sldMkLst>
          <pc:docMk/>
          <pc:sldMk cId="4094328588" sldId="3358"/>
        </pc:sldMkLst>
        <pc:spChg chg="mod">
          <ac:chgData name="Genaro Troiano" userId="f71c3b0e-ed33-4c9f-9f1b-24896d284439" providerId="ADAL" clId="{03346C4B-EDB1-46E9-AAAA-7187216C04DB}" dt="2021-07-02T11:51:14.364" v="41947" actId="14100"/>
          <ac:spMkLst>
            <pc:docMk/>
            <pc:sldMk cId="4094328588" sldId="3358"/>
            <ac:spMk id="3" creationId="{C2EC31E8-E2B6-4F6C-86F4-68A9A71F010F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4" creationId="{88D79F43-07A0-4603-ADA7-338BF4E56A2B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5" creationId="{4D080357-32C0-49B3-8B56-853AACB932D6}"/>
          </ac:spMkLst>
        </pc:spChg>
        <pc:spChg chg="mod">
          <ac:chgData name="Genaro Troiano" userId="f71c3b0e-ed33-4c9f-9f1b-24896d284439" providerId="ADAL" clId="{03346C4B-EDB1-46E9-AAAA-7187216C04DB}" dt="2021-07-02T11:52:01.946" v="41990" actId="1037"/>
          <ac:spMkLst>
            <pc:docMk/>
            <pc:sldMk cId="4094328588" sldId="3358"/>
            <ac:spMk id="14" creationId="{61F79BF9-B011-4C2F-8A9D-EBF004E3ABD8}"/>
          </ac:spMkLst>
        </pc:spChg>
        <pc:spChg chg="mod">
          <ac:chgData name="Genaro Troiano" userId="f71c3b0e-ed33-4c9f-9f1b-24896d284439" providerId="ADAL" clId="{03346C4B-EDB1-46E9-AAAA-7187216C04DB}" dt="2021-07-02T17:30:48.206" v="42769" actId="20577"/>
          <ac:spMkLst>
            <pc:docMk/>
            <pc:sldMk cId="4094328588" sldId="3358"/>
            <ac:spMk id="15" creationId="{64BD7B2E-D207-4CB6-AA19-E67302723026}"/>
          </ac:spMkLst>
        </pc:spChg>
        <pc:spChg chg="mod">
          <ac:chgData name="Genaro Troiano" userId="f71c3b0e-ed33-4c9f-9f1b-24896d284439" providerId="ADAL" clId="{03346C4B-EDB1-46E9-AAAA-7187216C04DB}" dt="2021-07-02T11:54:15.598" v="42087" actId="552"/>
          <ac:spMkLst>
            <pc:docMk/>
            <pc:sldMk cId="4094328588" sldId="3358"/>
            <ac:spMk id="16" creationId="{F2B95D53-8FE4-496A-9626-53311B85959D}"/>
          </ac:spMkLst>
        </pc:spChg>
        <pc:spChg chg="mod">
          <ac:chgData name="Genaro Troiano" userId="f71c3b0e-ed33-4c9f-9f1b-24896d284439" providerId="ADAL" clId="{03346C4B-EDB1-46E9-AAAA-7187216C04DB}" dt="2021-07-02T11:51:14.364" v="41947" actId="14100"/>
          <ac:spMkLst>
            <pc:docMk/>
            <pc:sldMk cId="4094328588" sldId="3358"/>
            <ac:spMk id="17" creationId="{7A40767D-FC00-4E0B-8CE3-BC267FA6F38C}"/>
          </ac:spMkLst>
        </pc:spChg>
        <pc:spChg chg="mod">
          <ac:chgData name="Genaro Troiano" userId="f71c3b0e-ed33-4c9f-9f1b-24896d284439" providerId="ADAL" clId="{03346C4B-EDB1-46E9-AAAA-7187216C04DB}" dt="2021-07-02T11:52:01.946" v="41990" actId="1037"/>
          <ac:spMkLst>
            <pc:docMk/>
            <pc:sldMk cId="4094328588" sldId="3358"/>
            <ac:spMk id="18" creationId="{81447321-93F3-40A8-B8D5-2A5A3EB941F0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20" creationId="{31C9EE43-328F-4D84-BB65-0473B4DB7B96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23" creationId="{0B0CC57E-60AE-4180-99B1-B89E1D0C8AC7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24" creationId="{E2EDFCBE-3902-4D18-A168-BF7488450EF0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25" creationId="{39C49EE4-8E35-4157-B2F1-1BF42A50B667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26" creationId="{ED0EFF13-DD7E-4704-BC86-AFF6ED44273D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47" creationId="{02E06651-1B02-442E-A2F4-7EAD66A38689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50" creationId="{0B236CA6-6F91-4456-B846-7F75F7536335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53" creationId="{DB563229-489D-4E31-9E04-22F5E92EFFB6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55" creationId="{979ECF93-3392-4949-A3DB-2376F9345C86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56" creationId="{0CE15724-48F6-4F71-AA93-D05E3CCCEAEC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57" creationId="{AC61E720-99BC-4721-AC95-D076A5D85C2B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63" creationId="{7FAEE8D5-D10B-4171-BF3F-20D2C475FF76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67" creationId="{E0EF78A2-5F0A-4935-A2EA-F3F7A40CB4D7}"/>
          </ac:spMkLst>
        </pc:spChg>
        <pc:spChg chg="add mod">
          <ac:chgData name="Genaro Troiano" userId="f71c3b0e-ed33-4c9f-9f1b-24896d284439" providerId="ADAL" clId="{03346C4B-EDB1-46E9-AAAA-7187216C04DB}" dt="2021-07-02T11:54:22.732" v="42096" actId="1037"/>
          <ac:spMkLst>
            <pc:docMk/>
            <pc:sldMk cId="4094328588" sldId="3358"/>
            <ac:spMk id="69" creationId="{7C047DDB-5227-46BE-9A5A-BF3AD8E2AF5E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70" creationId="{6B468D07-FB6B-4DC2-B195-6D51A6844AF2}"/>
          </ac:spMkLst>
        </pc:spChg>
        <pc:spChg chg="add mod">
          <ac:chgData name="Genaro Troiano" userId="f71c3b0e-ed33-4c9f-9f1b-24896d284439" providerId="ADAL" clId="{03346C4B-EDB1-46E9-AAAA-7187216C04DB}" dt="2021-07-02T11:53:44.663" v="42085" actId="1038"/>
          <ac:spMkLst>
            <pc:docMk/>
            <pc:sldMk cId="4094328588" sldId="3358"/>
            <ac:spMk id="72" creationId="{2AE8750D-9BA1-4197-9D39-F76E6B467177}"/>
          </ac:spMkLst>
        </pc:spChg>
        <pc:spChg chg="add mod">
          <ac:chgData name="Genaro Troiano" userId="f71c3b0e-ed33-4c9f-9f1b-24896d284439" providerId="ADAL" clId="{03346C4B-EDB1-46E9-AAAA-7187216C04DB}" dt="2021-07-02T12:05:03.265" v="42589" actId="108"/>
          <ac:spMkLst>
            <pc:docMk/>
            <pc:sldMk cId="4094328588" sldId="3358"/>
            <ac:spMk id="73" creationId="{D762B3E3-C7D1-4D05-9913-CB019F92A6CD}"/>
          </ac:spMkLst>
        </pc:spChg>
        <pc:spChg chg="add mod">
          <ac:chgData name="Genaro Troiano" userId="f71c3b0e-ed33-4c9f-9f1b-24896d284439" providerId="ADAL" clId="{03346C4B-EDB1-46E9-AAAA-7187216C04DB}" dt="2021-07-02T11:51:14.364" v="41947" actId="14100"/>
          <ac:spMkLst>
            <pc:docMk/>
            <pc:sldMk cId="4094328588" sldId="3358"/>
            <ac:spMk id="75" creationId="{ABE1FCDC-3D46-4995-84CD-8A9AE55768A5}"/>
          </ac:spMkLst>
        </pc:spChg>
        <pc:spChg chg="add mod">
          <ac:chgData name="Genaro Troiano" userId="f71c3b0e-ed33-4c9f-9f1b-24896d284439" providerId="ADAL" clId="{03346C4B-EDB1-46E9-AAAA-7187216C04DB}" dt="2021-07-02T11:52:01.946" v="41990" actId="1037"/>
          <ac:spMkLst>
            <pc:docMk/>
            <pc:sldMk cId="4094328588" sldId="3358"/>
            <ac:spMk id="76" creationId="{7ED7418B-2C7B-4B74-A077-585BBCEFB86C}"/>
          </ac:spMkLst>
        </pc:spChg>
        <pc:spChg chg="add mod">
          <ac:chgData name="Genaro Troiano" userId="f71c3b0e-ed33-4c9f-9f1b-24896d284439" providerId="ADAL" clId="{03346C4B-EDB1-46E9-AAAA-7187216C04DB}" dt="2021-07-02T11:52:49.376" v="42015" actId="1037"/>
          <ac:spMkLst>
            <pc:docMk/>
            <pc:sldMk cId="4094328588" sldId="3358"/>
            <ac:spMk id="77" creationId="{F2B2A434-6474-47AB-8E4A-DF38248BB191}"/>
          </ac:spMkLst>
        </pc:spChg>
        <pc:spChg chg="add mod">
          <ac:chgData name="Genaro Troiano" userId="f71c3b0e-ed33-4c9f-9f1b-24896d284439" providerId="ADAL" clId="{03346C4B-EDB1-46E9-AAAA-7187216C04DB}" dt="2021-07-02T12:04:51.759" v="42587" actId="207"/>
          <ac:spMkLst>
            <pc:docMk/>
            <pc:sldMk cId="4094328588" sldId="3358"/>
            <ac:spMk id="79" creationId="{36132D73-475E-44AD-B647-AC69CBE53EA2}"/>
          </ac:spMkLst>
        </pc:spChg>
        <pc:spChg chg="add mod">
          <ac:chgData name="Genaro Troiano" userId="f71c3b0e-ed33-4c9f-9f1b-24896d284439" providerId="ADAL" clId="{03346C4B-EDB1-46E9-AAAA-7187216C04DB}" dt="2021-07-02T12:04:54.694" v="42588" actId="108"/>
          <ac:spMkLst>
            <pc:docMk/>
            <pc:sldMk cId="4094328588" sldId="3358"/>
            <ac:spMk id="80" creationId="{4D0E7DCE-2EE2-4A83-AC46-B1608C115EE0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81" creationId="{C869FCDB-4A9A-482D-9695-275765B1C515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83" creationId="{CE74DECA-E86C-4329-A355-F14F6FE035E8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85" creationId="{5E7A5932-95C6-4644-B32D-BEE106FDAF19}"/>
          </ac:spMkLst>
        </pc:spChg>
        <pc:spChg chg="add mod">
          <ac:chgData name="Genaro Troiano" userId="f71c3b0e-ed33-4c9f-9f1b-24896d284439" providerId="ADAL" clId="{03346C4B-EDB1-46E9-AAAA-7187216C04DB}" dt="2021-07-02T11:51:14.364" v="41947" actId="14100"/>
          <ac:spMkLst>
            <pc:docMk/>
            <pc:sldMk cId="4094328588" sldId="3358"/>
            <ac:spMk id="87" creationId="{08F30732-25D5-46A6-B272-758B0087E427}"/>
          </ac:spMkLst>
        </pc:spChg>
        <pc:spChg chg="add mod">
          <ac:chgData name="Genaro Troiano" userId="f71c3b0e-ed33-4c9f-9f1b-24896d284439" providerId="ADAL" clId="{03346C4B-EDB1-46E9-AAAA-7187216C04DB}" dt="2021-07-02T11:52:01.946" v="41990" actId="1037"/>
          <ac:spMkLst>
            <pc:docMk/>
            <pc:sldMk cId="4094328588" sldId="3358"/>
            <ac:spMk id="88" creationId="{FFF49768-D63B-4EB6-B337-BD9C8D976EF9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89" creationId="{15E61840-1635-47F3-AF93-7BD97D90BA15}"/>
          </ac:spMkLst>
        </pc:spChg>
        <pc:spChg chg="add mod">
          <ac:chgData name="Genaro Troiano" userId="f71c3b0e-ed33-4c9f-9f1b-24896d284439" providerId="ADAL" clId="{03346C4B-EDB1-46E9-AAAA-7187216C04DB}" dt="2021-07-02T11:52:49.376" v="42015" actId="1037"/>
          <ac:spMkLst>
            <pc:docMk/>
            <pc:sldMk cId="4094328588" sldId="3358"/>
            <ac:spMk id="91" creationId="{871DA41C-01A6-4168-8627-36838555645E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92" creationId="{5D4799CF-50E2-4FE9-BEE0-34FF83F0DE6E}"/>
          </ac:spMkLst>
        </pc:spChg>
        <pc:spChg chg="add mod">
          <ac:chgData name="Genaro Troiano" userId="f71c3b0e-ed33-4c9f-9f1b-24896d284439" providerId="ADAL" clId="{03346C4B-EDB1-46E9-AAAA-7187216C04DB}" dt="2021-07-02T11:54:15.598" v="42087" actId="552"/>
          <ac:spMkLst>
            <pc:docMk/>
            <pc:sldMk cId="4094328588" sldId="3358"/>
            <ac:spMk id="94" creationId="{FE76FC67-09DC-479F-A528-B953D855A9D5}"/>
          </ac:spMkLst>
        </pc:spChg>
        <pc:spChg chg="add mod">
          <ac:chgData name="Genaro Troiano" userId="f71c3b0e-ed33-4c9f-9f1b-24896d284439" providerId="ADAL" clId="{03346C4B-EDB1-46E9-AAAA-7187216C04DB}" dt="2021-07-02T11:51:14.364" v="41947" actId="14100"/>
          <ac:spMkLst>
            <pc:docMk/>
            <pc:sldMk cId="4094328588" sldId="3358"/>
            <ac:spMk id="95" creationId="{DC30AC6E-C453-44DF-A325-19899402D45B}"/>
          </ac:spMkLst>
        </pc:spChg>
        <pc:spChg chg="add mod">
          <ac:chgData name="Genaro Troiano" userId="f71c3b0e-ed33-4c9f-9f1b-24896d284439" providerId="ADAL" clId="{03346C4B-EDB1-46E9-AAAA-7187216C04DB}" dt="2021-07-02T11:55:23.996" v="42102" actId="207"/>
          <ac:spMkLst>
            <pc:docMk/>
            <pc:sldMk cId="4094328588" sldId="3358"/>
            <ac:spMk id="96" creationId="{435B3C96-283E-4D41-9631-078D433D1C40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97" creationId="{8A7553BE-4F70-434B-841D-979C315ECBEE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101" creationId="{D040B8E4-6599-4877-817A-9B585252A929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102" creationId="{0F615665-8A0E-4AE6-9D68-96DF9EC8283E}"/>
          </ac:spMkLst>
        </pc:spChg>
        <pc:spChg chg="del">
          <ac:chgData name="Genaro Troiano" userId="f71c3b0e-ed33-4c9f-9f1b-24896d284439" providerId="ADAL" clId="{03346C4B-EDB1-46E9-AAAA-7187216C04DB}" dt="2021-07-02T11:41:18.591" v="41719" actId="478"/>
          <ac:spMkLst>
            <pc:docMk/>
            <pc:sldMk cId="4094328588" sldId="3358"/>
            <ac:spMk id="109" creationId="{45CAF046-6B03-4E37-81BE-26F1775C385F}"/>
          </ac:spMkLst>
        </pc:spChg>
        <pc:cxnChg chg="del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19" creationId="{3CE1CCC5-5937-46AC-B233-565171772E93}"/>
          </ac:cxnSpMkLst>
        </pc:cxnChg>
        <pc:cxnChg chg="del mod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22" creationId="{C81FA919-C9F4-40B1-B683-74279E72C73E}"/>
          </ac:cxnSpMkLst>
        </pc:cxnChg>
        <pc:cxnChg chg="del mod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28" creationId="{D5325502-7EC6-4584-AAAE-9F45C5994632}"/>
          </ac:cxnSpMkLst>
        </pc:cxnChg>
        <pc:cxnChg chg="del mod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42" creationId="{18B91668-56C3-4CE3-BC8A-9C58D069BA74}"/>
          </ac:cxnSpMkLst>
        </pc:cxnChg>
        <pc:cxnChg chg="del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45" creationId="{850DA7CB-278E-46A3-861F-55B508A22271}"/>
          </ac:cxnSpMkLst>
        </pc:cxnChg>
        <pc:cxnChg chg="del mod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49" creationId="{FD900109-643A-4EEA-A9D8-00535B676446}"/>
          </ac:cxnSpMkLst>
        </pc:cxnChg>
        <pc:cxnChg chg="del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51" creationId="{40DF9ED2-5A0A-4F13-B008-CC75FCAC54AB}"/>
          </ac:cxnSpMkLst>
        </pc:cxnChg>
        <pc:cxnChg chg="del mod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52" creationId="{8B67AFB8-FE54-4A5F-ADED-3B1CA252C625}"/>
          </ac:cxnSpMkLst>
        </pc:cxnChg>
        <pc:cxnChg chg="del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58" creationId="{6705359F-F27E-4FFB-BD5D-59EDC7AE6E22}"/>
          </ac:cxnSpMkLst>
        </pc:cxnChg>
        <pc:cxnChg chg="del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59" creationId="{5D5D9CC5-6909-4648-9599-A1503FE3C154}"/>
          </ac:cxnSpMkLst>
        </pc:cxnChg>
        <pc:cxnChg chg="del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60" creationId="{DFA20E6B-AE13-45E8-9F00-EE814D36C830}"/>
          </ac:cxnSpMkLst>
        </pc:cxnChg>
        <pc:cxnChg chg="del mod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61" creationId="{556F0165-3C46-4822-A6AC-F874213FBFCF}"/>
          </ac:cxnSpMkLst>
        </pc:cxnChg>
        <pc:cxnChg chg="del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62" creationId="{FFDE6A06-90B4-484F-8DCE-AC45AFF8ACAE}"/>
          </ac:cxnSpMkLst>
        </pc:cxnChg>
        <pc:cxnChg chg="del mod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65" creationId="{73A25690-1F0D-498F-8375-BDA6AAF2C0D2}"/>
          </ac:cxnSpMkLst>
        </pc:cxnChg>
        <pc:cxnChg chg="del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68" creationId="{C906B775-9D64-41BD-AFBA-FEC947FC1BD1}"/>
          </ac:cxnSpMkLst>
        </pc:cxnChg>
        <pc:cxnChg chg="del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71" creationId="{CC1FD11F-856C-491A-AB82-938A88F81A6A}"/>
          </ac:cxnSpMkLst>
        </pc:cxnChg>
        <pc:cxnChg chg="del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74" creationId="{240DBB7D-E25B-4FE3-80FE-61FA5B2B60D2}"/>
          </ac:cxnSpMkLst>
        </pc:cxnChg>
        <pc:cxnChg chg="del mod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78" creationId="{E4E75890-6D75-4E75-8292-E90089C2A816}"/>
          </ac:cxnSpMkLst>
        </pc:cxnChg>
        <pc:cxnChg chg="del mod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82" creationId="{5C6B7EFD-1CC6-4D0C-8384-BAC81C1E96DA}"/>
          </ac:cxnSpMkLst>
        </pc:cxnChg>
        <pc:cxnChg chg="del mod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84" creationId="{8D54B84B-BE62-45C3-BA5C-EF669172AB27}"/>
          </ac:cxnSpMkLst>
        </pc:cxnChg>
        <pc:cxnChg chg="del mod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86" creationId="{D7661E33-A4E8-406A-A684-750A32166CAD}"/>
          </ac:cxnSpMkLst>
        </pc:cxnChg>
        <pc:cxnChg chg="del mod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90" creationId="{4B69D6D0-A9FB-462D-9AC6-C20C30EB1196}"/>
          </ac:cxnSpMkLst>
        </pc:cxnChg>
        <pc:cxnChg chg="del mod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93" creationId="{BCFEBC0B-1BB7-4FB1-A237-231032C33194}"/>
          </ac:cxnSpMkLst>
        </pc:cxnChg>
        <pc:cxnChg chg="del mod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98" creationId="{35246A59-F91E-47BF-923C-C2C2E66710F0}"/>
          </ac:cxnSpMkLst>
        </pc:cxnChg>
        <pc:cxnChg chg="del mod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103" creationId="{9D47F6E5-1658-4111-89E4-FF3CA83BE2AC}"/>
          </ac:cxnSpMkLst>
        </pc:cxnChg>
        <pc:cxnChg chg="del mod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106" creationId="{45815237-639B-4FDD-9CCB-B8DF14B2665C}"/>
          </ac:cxnSpMkLst>
        </pc:cxnChg>
        <pc:cxnChg chg="del mod">
          <ac:chgData name="Genaro Troiano" userId="f71c3b0e-ed33-4c9f-9f1b-24896d284439" providerId="ADAL" clId="{03346C4B-EDB1-46E9-AAAA-7187216C04DB}" dt="2021-07-02T11:41:18.591" v="41719" actId="478"/>
          <ac:cxnSpMkLst>
            <pc:docMk/>
            <pc:sldMk cId="4094328588" sldId="3358"/>
            <ac:cxnSpMk id="110" creationId="{69664026-B286-44AD-9722-1F73A6A68416}"/>
          </ac:cxnSpMkLst>
        </pc:cxnChg>
      </pc:sldChg>
      <pc:sldChg chg="addSp delSp modSp add mod ord">
        <pc:chgData name="Genaro Troiano" userId="f71c3b0e-ed33-4c9f-9f1b-24896d284439" providerId="ADAL" clId="{03346C4B-EDB1-46E9-AAAA-7187216C04DB}" dt="2021-07-02T12:02:48.237" v="42581" actId="207"/>
        <pc:sldMkLst>
          <pc:docMk/>
          <pc:sldMk cId="2706845276" sldId="3359"/>
        </pc:sldMkLst>
        <pc:spChg chg="mod">
          <ac:chgData name="Genaro Troiano" userId="f71c3b0e-ed33-4c9f-9f1b-24896d284439" providerId="ADAL" clId="{03346C4B-EDB1-46E9-AAAA-7187216C04DB}" dt="2021-07-02T11:56:54.380" v="42156" actId="14100"/>
          <ac:spMkLst>
            <pc:docMk/>
            <pc:sldMk cId="2706845276" sldId="3359"/>
            <ac:spMk id="3" creationId="{C2EC31E8-E2B6-4F6C-86F4-68A9A71F010F}"/>
          </ac:spMkLst>
        </pc:spChg>
        <pc:spChg chg="add del">
          <ac:chgData name="Genaro Troiano" userId="f71c3b0e-ed33-4c9f-9f1b-24896d284439" providerId="ADAL" clId="{03346C4B-EDB1-46E9-AAAA-7187216C04DB}" dt="2021-07-02T11:56:14.446" v="42106" actId="478"/>
          <ac:spMkLst>
            <pc:docMk/>
            <pc:sldMk cId="2706845276" sldId="3359"/>
            <ac:spMk id="4" creationId="{88D79F43-07A0-4603-ADA7-338BF4E56A2B}"/>
          </ac:spMkLst>
        </pc:spChg>
        <pc:spChg chg="mod">
          <ac:chgData name="Genaro Troiano" userId="f71c3b0e-ed33-4c9f-9f1b-24896d284439" providerId="ADAL" clId="{03346C4B-EDB1-46E9-AAAA-7187216C04DB}" dt="2021-07-02T12:02:39.033" v="42578" actId="207"/>
          <ac:spMkLst>
            <pc:docMk/>
            <pc:sldMk cId="2706845276" sldId="3359"/>
            <ac:spMk id="5" creationId="{4D080357-32C0-49B3-8B56-853AACB932D6}"/>
          </ac:spMkLst>
        </pc:spChg>
        <pc:spChg chg="add mod">
          <ac:chgData name="Genaro Troiano" userId="f71c3b0e-ed33-4c9f-9f1b-24896d284439" providerId="ADAL" clId="{03346C4B-EDB1-46E9-AAAA-7187216C04DB}" dt="2021-07-02T12:01:13.528" v="42459" actId="1076"/>
          <ac:spMkLst>
            <pc:docMk/>
            <pc:sldMk cId="2706845276" sldId="3359"/>
            <ac:spMk id="13" creationId="{AA1264BE-13E6-4190-8A7D-4AEFF563310D}"/>
          </ac:spMkLst>
        </pc:spChg>
        <pc:spChg chg="mod">
          <ac:chgData name="Genaro Troiano" userId="f71c3b0e-ed33-4c9f-9f1b-24896d284439" providerId="ADAL" clId="{03346C4B-EDB1-46E9-AAAA-7187216C04DB}" dt="2021-07-02T11:57:07.296" v="42234" actId="1037"/>
          <ac:spMkLst>
            <pc:docMk/>
            <pc:sldMk cId="2706845276" sldId="3359"/>
            <ac:spMk id="14" creationId="{61F79BF9-B011-4C2F-8A9D-EBF004E3ABD8}"/>
          </ac:spMkLst>
        </pc:spChg>
        <pc:spChg chg="mod">
          <ac:chgData name="Genaro Troiano" userId="f71c3b0e-ed33-4c9f-9f1b-24896d284439" providerId="ADAL" clId="{03346C4B-EDB1-46E9-AAAA-7187216C04DB}" dt="2021-07-02T11:57:16.831" v="42290" actId="14100"/>
          <ac:spMkLst>
            <pc:docMk/>
            <pc:sldMk cId="2706845276" sldId="3359"/>
            <ac:spMk id="15" creationId="{64BD7B2E-D207-4CB6-AA19-E67302723026}"/>
          </ac:spMkLst>
        </pc:spChg>
        <pc:spChg chg="del">
          <ac:chgData name="Genaro Troiano" userId="f71c3b0e-ed33-4c9f-9f1b-24896d284439" providerId="ADAL" clId="{03346C4B-EDB1-46E9-AAAA-7187216C04DB}" dt="2021-07-02T11:56:36.769" v="42110" actId="478"/>
          <ac:spMkLst>
            <pc:docMk/>
            <pc:sldMk cId="2706845276" sldId="3359"/>
            <ac:spMk id="16" creationId="{F2B95D53-8FE4-496A-9626-53311B85959D}"/>
          </ac:spMkLst>
        </pc:spChg>
        <pc:spChg chg="del">
          <ac:chgData name="Genaro Troiano" userId="f71c3b0e-ed33-4c9f-9f1b-24896d284439" providerId="ADAL" clId="{03346C4B-EDB1-46E9-AAAA-7187216C04DB}" dt="2021-07-02T11:56:37.838" v="42111" actId="478"/>
          <ac:spMkLst>
            <pc:docMk/>
            <pc:sldMk cId="2706845276" sldId="3359"/>
            <ac:spMk id="17" creationId="{7A40767D-FC00-4E0B-8CE3-BC267FA6F38C}"/>
          </ac:spMkLst>
        </pc:spChg>
        <pc:spChg chg="del mod">
          <ac:chgData name="Genaro Troiano" userId="f71c3b0e-ed33-4c9f-9f1b-24896d284439" providerId="ADAL" clId="{03346C4B-EDB1-46E9-AAAA-7187216C04DB}" dt="2021-07-02T11:56:42.844" v="42115" actId="478"/>
          <ac:spMkLst>
            <pc:docMk/>
            <pc:sldMk cId="2706845276" sldId="3359"/>
            <ac:spMk id="18" creationId="{81447321-93F3-40A8-B8D5-2A5A3EB941F0}"/>
          </ac:spMkLst>
        </pc:spChg>
        <pc:spChg chg="add del mod">
          <ac:chgData name="Genaro Troiano" userId="f71c3b0e-ed33-4c9f-9f1b-24896d284439" providerId="ADAL" clId="{03346C4B-EDB1-46E9-AAAA-7187216C04DB}" dt="2021-07-02T12:02:47.078" v="42580" actId="207"/>
          <ac:spMkLst>
            <pc:docMk/>
            <pc:sldMk cId="2706845276" sldId="3359"/>
            <ac:spMk id="20" creationId="{31C9EE43-328F-4D84-BB65-0473B4DB7B96}"/>
          </ac:spMkLst>
        </pc:spChg>
        <pc:spChg chg="add del">
          <ac:chgData name="Genaro Troiano" userId="f71c3b0e-ed33-4c9f-9f1b-24896d284439" providerId="ADAL" clId="{03346C4B-EDB1-46E9-AAAA-7187216C04DB}" dt="2021-07-02T11:56:14.446" v="42106" actId="478"/>
          <ac:spMkLst>
            <pc:docMk/>
            <pc:sldMk cId="2706845276" sldId="3359"/>
            <ac:spMk id="23" creationId="{0B0CC57E-60AE-4180-99B1-B89E1D0C8AC7}"/>
          </ac:spMkLst>
        </pc:spChg>
        <pc:spChg chg="add del">
          <ac:chgData name="Genaro Troiano" userId="f71c3b0e-ed33-4c9f-9f1b-24896d284439" providerId="ADAL" clId="{03346C4B-EDB1-46E9-AAAA-7187216C04DB}" dt="2021-07-02T11:56:14.446" v="42106" actId="478"/>
          <ac:spMkLst>
            <pc:docMk/>
            <pc:sldMk cId="2706845276" sldId="3359"/>
            <ac:spMk id="24" creationId="{E2EDFCBE-3902-4D18-A168-BF7488450EF0}"/>
          </ac:spMkLst>
        </pc:spChg>
        <pc:spChg chg="add del">
          <ac:chgData name="Genaro Troiano" userId="f71c3b0e-ed33-4c9f-9f1b-24896d284439" providerId="ADAL" clId="{03346C4B-EDB1-46E9-AAAA-7187216C04DB}" dt="2021-07-02T11:56:14.446" v="42106" actId="478"/>
          <ac:spMkLst>
            <pc:docMk/>
            <pc:sldMk cId="2706845276" sldId="3359"/>
            <ac:spMk id="25" creationId="{39C49EE4-8E35-4157-B2F1-1BF42A50B667}"/>
          </ac:spMkLst>
        </pc:spChg>
        <pc:spChg chg="add del">
          <ac:chgData name="Genaro Troiano" userId="f71c3b0e-ed33-4c9f-9f1b-24896d284439" providerId="ADAL" clId="{03346C4B-EDB1-46E9-AAAA-7187216C04DB}" dt="2021-07-02T11:56:14.446" v="42106" actId="478"/>
          <ac:spMkLst>
            <pc:docMk/>
            <pc:sldMk cId="2706845276" sldId="3359"/>
            <ac:spMk id="26" creationId="{ED0EFF13-DD7E-4704-BC86-AFF6ED44273D}"/>
          </ac:spMkLst>
        </pc:spChg>
        <pc:spChg chg="add del mod">
          <ac:chgData name="Genaro Troiano" userId="f71c3b0e-ed33-4c9f-9f1b-24896d284439" providerId="ADAL" clId="{03346C4B-EDB1-46E9-AAAA-7187216C04DB}" dt="2021-07-02T12:02:48.237" v="42581" actId="207"/>
          <ac:spMkLst>
            <pc:docMk/>
            <pc:sldMk cId="2706845276" sldId="3359"/>
            <ac:spMk id="47" creationId="{02E06651-1B02-442E-A2F4-7EAD66A38689}"/>
          </ac:spMkLst>
        </pc:spChg>
        <pc:spChg chg="add del">
          <ac:chgData name="Genaro Troiano" userId="f71c3b0e-ed33-4c9f-9f1b-24896d284439" providerId="ADAL" clId="{03346C4B-EDB1-46E9-AAAA-7187216C04DB}" dt="2021-07-02T11:56:14.446" v="42106" actId="478"/>
          <ac:spMkLst>
            <pc:docMk/>
            <pc:sldMk cId="2706845276" sldId="3359"/>
            <ac:spMk id="50" creationId="{0B236CA6-6F91-4456-B846-7F75F7536335}"/>
          </ac:spMkLst>
        </pc:spChg>
        <pc:spChg chg="add del">
          <ac:chgData name="Genaro Troiano" userId="f71c3b0e-ed33-4c9f-9f1b-24896d284439" providerId="ADAL" clId="{03346C4B-EDB1-46E9-AAAA-7187216C04DB}" dt="2021-07-02T11:56:14.446" v="42106" actId="478"/>
          <ac:spMkLst>
            <pc:docMk/>
            <pc:sldMk cId="2706845276" sldId="3359"/>
            <ac:spMk id="53" creationId="{DB563229-489D-4E31-9E04-22F5E92EFFB6}"/>
          </ac:spMkLst>
        </pc:spChg>
        <pc:spChg chg="add del">
          <ac:chgData name="Genaro Troiano" userId="f71c3b0e-ed33-4c9f-9f1b-24896d284439" providerId="ADAL" clId="{03346C4B-EDB1-46E9-AAAA-7187216C04DB}" dt="2021-07-02T11:56:14.446" v="42106" actId="478"/>
          <ac:spMkLst>
            <pc:docMk/>
            <pc:sldMk cId="2706845276" sldId="3359"/>
            <ac:spMk id="55" creationId="{979ECF93-3392-4949-A3DB-2376F9345C86}"/>
          </ac:spMkLst>
        </pc:spChg>
        <pc:spChg chg="add del">
          <ac:chgData name="Genaro Troiano" userId="f71c3b0e-ed33-4c9f-9f1b-24896d284439" providerId="ADAL" clId="{03346C4B-EDB1-46E9-AAAA-7187216C04DB}" dt="2021-07-02T11:56:14.446" v="42106" actId="478"/>
          <ac:spMkLst>
            <pc:docMk/>
            <pc:sldMk cId="2706845276" sldId="3359"/>
            <ac:spMk id="56" creationId="{0CE15724-48F6-4F71-AA93-D05E3CCCEAEC}"/>
          </ac:spMkLst>
        </pc:spChg>
        <pc:spChg chg="add del">
          <ac:chgData name="Genaro Troiano" userId="f71c3b0e-ed33-4c9f-9f1b-24896d284439" providerId="ADAL" clId="{03346C4B-EDB1-46E9-AAAA-7187216C04DB}" dt="2021-07-02T11:56:14.446" v="42106" actId="478"/>
          <ac:spMkLst>
            <pc:docMk/>
            <pc:sldMk cId="2706845276" sldId="3359"/>
            <ac:spMk id="57" creationId="{AC61E720-99BC-4721-AC95-D076A5D85C2B}"/>
          </ac:spMkLst>
        </pc:spChg>
        <pc:spChg chg="add del">
          <ac:chgData name="Genaro Troiano" userId="f71c3b0e-ed33-4c9f-9f1b-24896d284439" providerId="ADAL" clId="{03346C4B-EDB1-46E9-AAAA-7187216C04DB}" dt="2021-07-02T11:56:14.446" v="42106" actId="478"/>
          <ac:spMkLst>
            <pc:docMk/>
            <pc:sldMk cId="2706845276" sldId="3359"/>
            <ac:spMk id="63" creationId="{7FAEE8D5-D10B-4171-BF3F-20D2C475FF76}"/>
          </ac:spMkLst>
        </pc:spChg>
        <pc:spChg chg="add del">
          <ac:chgData name="Genaro Troiano" userId="f71c3b0e-ed33-4c9f-9f1b-24896d284439" providerId="ADAL" clId="{03346C4B-EDB1-46E9-AAAA-7187216C04DB}" dt="2021-07-02T11:56:14.446" v="42106" actId="478"/>
          <ac:spMkLst>
            <pc:docMk/>
            <pc:sldMk cId="2706845276" sldId="3359"/>
            <ac:spMk id="67" creationId="{E0EF78A2-5F0A-4935-A2EA-F3F7A40CB4D7}"/>
          </ac:spMkLst>
        </pc:spChg>
        <pc:spChg chg="mod">
          <ac:chgData name="Genaro Troiano" userId="f71c3b0e-ed33-4c9f-9f1b-24896d284439" providerId="ADAL" clId="{03346C4B-EDB1-46E9-AAAA-7187216C04DB}" dt="2021-07-02T12:02:44.637" v="42579" actId="207"/>
          <ac:spMkLst>
            <pc:docMk/>
            <pc:sldMk cId="2706845276" sldId="3359"/>
            <ac:spMk id="70" creationId="{6B468D07-FB6B-4DC2-B195-6D51A6844AF2}"/>
          </ac:spMkLst>
        </pc:spChg>
        <pc:spChg chg="add mod">
          <ac:chgData name="Genaro Troiano" userId="f71c3b0e-ed33-4c9f-9f1b-24896d284439" providerId="ADAL" clId="{03346C4B-EDB1-46E9-AAAA-7187216C04DB}" dt="2021-07-02T12:02:16.586" v="42577" actId="207"/>
          <ac:spMkLst>
            <pc:docMk/>
            <pc:sldMk cId="2706845276" sldId="3359"/>
            <ac:spMk id="79" creationId="{91567819-A3BF-4525-8161-B8E673B5A560}"/>
          </ac:spMkLst>
        </pc:spChg>
        <pc:spChg chg="add mod">
          <ac:chgData name="Genaro Troiano" userId="f71c3b0e-ed33-4c9f-9f1b-24896d284439" providerId="ADAL" clId="{03346C4B-EDB1-46E9-AAAA-7187216C04DB}" dt="2021-07-02T12:02:14.299" v="42576" actId="207"/>
          <ac:spMkLst>
            <pc:docMk/>
            <pc:sldMk cId="2706845276" sldId="3359"/>
            <ac:spMk id="80" creationId="{AEF37CCA-98C1-4D82-83E3-13C90B7C52F1}"/>
          </ac:spMkLst>
        </pc:spChg>
        <pc:spChg chg="add del">
          <ac:chgData name="Genaro Troiano" userId="f71c3b0e-ed33-4c9f-9f1b-24896d284439" providerId="ADAL" clId="{03346C4B-EDB1-46E9-AAAA-7187216C04DB}" dt="2021-07-02T11:56:14.446" v="42106" actId="478"/>
          <ac:spMkLst>
            <pc:docMk/>
            <pc:sldMk cId="2706845276" sldId="3359"/>
            <ac:spMk id="81" creationId="{C869FCDB-4A9A-482D-9695-275765B1C515}"/>
          </ac:spMkLst>
        </pc:spChg>
        <pc:spChg chg="add del">
          <ac:chgData name="Genaro Troiano" userId="f71c3b0e-ed33-4c9f-9f1b-24896d284439" providerId="ADAL" clId="{03346C4B-EDB1-46E9-AAAA-7187216C04DB}" dt="2021-07-02T11:56:14.446" v="42106" actId="478"/>
          <ac:spMkLst>
            <pc:docMk/>
            <pc:sldMk cId="2706845276" sldId="3359"/>
            <ac:spMk id="83" creationId="{CE74DECA-E86C-4329-A355-F14F6FE035E8}"/>
          </ac:spMkLst>
        </pc:spChg>
        <pc:spChg chg="add del">
          <ac:chgData name="Genaro Troiano" userId="f71c3b0e-ed33-4c9f-9f1b-24896d284439" providerId="ADAL" clId="{03346C4B-EDB1-46E9-AAAA-7187216C04DB}" dt="2021-07-02T11:56:14.446" v="42106" actId="478"/>
          <ac:spMkLst>
            <pc:docMk/>
            <pc:sldMk cId="2706845276" sldId="3359"/>
            <ac:spMk id="85" creationId="{5E7A5932-95C6-4644-B32D-BEE106FDAF19}"/>
          </ac:spMkLst>
        </pc:spChg>
        <pc:spChg chg="add del">
          <ac:chgData name="Genaro Troiano" userId="f71c3b0e-ed33-4c9f-9f1b-24896d284439" providerId="ADAL" clId="{03346C4B-EDB1-46E9-AAAA-7187216C04DB}" dt="2021-07-02T11:56:14.446" v="42106" actId="478"/>
          <ac:spMkLst>
            <pc:docMk/>
            <pc:sldMk cId="2706845276" sldId="3359"/>
            <ac:spMk id="89" creationId="{15E61840-1635-47F3-AF93-7BD97D90BA15}"/>
          </ac:spMkLst>
        </pc:spChg>
        <pc:spChg chg="add del">
          <ac:chgData name="Genaro Troiano" userId="f71c3b0e-ed33-4c9f-9f1b-24896d284439" providerId="ADAL" clId="{03346C4B-EDB1-46E9-AAAA-7187216C04DB}" dt="2021-07-02T11:56:14.446" v="42106" actId="478"/>
          <ac:spMkLst>
            <pc:docMk/>
            <pc:sldMk cId="2706845276" sldId="3359"/>
            <ac:spMk id="92" creationId="{5D4799CF-50E2-4FE9-BEE0-34FF83F0DE6E}"/>
          </ac:spMkLst>
        </pc:spChg>
        <pc:spChg chg="add del">
          <ac:chgData name="Genaro Troiano" userId="f71c3b0e-ed33-4c9f-9f1b-24896d284439" providerId="ADAL" clId="{03346C4B-EDB1-46E9-AAAA-7187216C04DB}" dt="2021-07-02T11:56:14.446" v="42106" actId="478"/>
          <ac:spMkLst>
            <pc:docMk/>
            <pc:sldMk cId="2706845276" sldId="3359"/>
            <ac:spMk id="97" creationId="{8A7553BE-4F70-434B-841D-979C315ECBEE}"/>
          </ac:spMkLst>
        </pc:spChg>
        <pc:spChg chg="add del">
          <ac:chgData name="Genaro Troiano" userId="f71c3b0e-ed33-4c9f-9f1b-24896d284439" providerId="ADAL" clId="{03346C4B-EDB1-46E9-AAAA-7187216C04DB}" dt="2021-07-02T11:56:14.446" v="42106" actId="478"/>
          <ac:spMkLst>
            <pc:docMk/>
            <pc:sldMk cId="2706845276" sldId="3359"/>
            <ac:spMk id="101" creationId="{D040B8E4-6599-4877-817A-9B585252A929}"/>
          </ac:spMkLst>
        </pc:spChg>
        <pc:spChg chg="add del">
          <ac:chgData name="Genaro Troiano" userId="f71c3b0e-ed33-4c9f-9f1b-24896d284439" providerId="ADAL" clId="{03346C4B-EDB1-46E9-AAAA-7187216C04DB}" dt="2021-07-02T11:56:14.446" v="42106" actId="478"/>
          <ac:spMkLst>
            <pc:docMk/>
            <pc:sldMk cId="2706845276" sldId="3359"/>
            <ac:spMk id="102" creationId="{0F615665-8A0E-4AE6-9D68-96DF9EC8283E}"/>
          </ac:spMkLst>
        </pc:spChg>
        <pc:spChg chg="add del">
          <ac:chgData name="Genaro Troiano" userId="f71c3b0e-ed33-4c9f-9f1b-24896d284439" providerId="ADAL" clId="{03346C4B-EDB1-46E9-AAAA-7187216C04DB}" dt="2021-07-02T11:56:14.446" v="42106" actId="478"/>
          <ac:spMkLst>
            <pc:docMk/>
            <pc:sldMk cId="2706845276" sldId="3359"/>
            <ac:spMk id="109" creationId="{45CAF046-6B03-4E37-81BE-26F1775C385F}"/>
          </ac:spMkLst>
        </pc:spChg>
        <pc:cxnChg chg="add mod">
          <ac:chgData name="Genaro Troiano" userId="f71c3b0e-ed33-4c9f-9f1b-24896d284439" providerId="ADAL" clId="{03346C4B-EDB1-46E9-AAAA-7187216C04DB}" dt="2021-07-02T11:59:33.666" v="42349" actId="1582"/>
          <ac:cxnSpMkLst>
            <pc:docMk/>
            <pc:sldMk cId="2706845276" sldId="3359"/>
            <ac:cxnSpMk id="11" creationId="{AEBE9C7A-DF5D-485F-A0B3-78732B804349}"/>
          </ac:cxnSpMkLst>
        </pc:cxnChg>
        <pc:cxnChg chg="add del mod">
          <ac:chgData name="Genaro Troiano" userId="f71c3b0e-ed33-4c9f-9f1b-24896d284439" providerId="ADAL" clId="{03346C4B-EDB1-46E9-AAAA-7187216C04DB}" dt="2021-07-02T11:58:41.890" v="42339" actId="14100"/>
          <ac:cxnSpMkLst>
            <pc:docMk/>
            <pc:sldMk cId="2706845276" sldId="3359"/>
            <ac:cxnSpMk id="19" creationId="{3CE1CCC5-5937-46AC-B233-565171772E93}"/>
          </ac:cxnSpMkLst>
        </pc:cxnChg>
        <pc:cxnChg chg="add del mod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22" creationId="{C81FA919-C9F4-40B1-B683-74279E72C73E}"/>
          </ac:cxnSpMkLst>
        </pc:cxnChg>
        <pc:cxnChg chg="add del mod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28" creationId="{D5325502-7EC6-4584-AAAE-9F45C5994632}"/>
          </ac:cxnSpMkLst>
        </pc:cxnChg>
        <pc:cxnChg chg="add del mod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42" creationId="{18B91668-56C3-4CE3-BC8A-9C58D069BA74}"/>
          </ac:cxnSpMkLst>
        </pc:cxnChg>
        <pc:cxnChg chg="add del mod">
          <ac:chgData name="Genaro Troiano" userId="f71c3b0e-ed33-4c9f-9f1b-24896d284439" providerId="ADAL" clId="{03346C4B-EDB1-46E9-AAAA-7187216C04DB}" dt="2021-07-02T11:58:47.849" v="42340" actId="14100"/>
          <ac:cxnSpMkLst>
            <pc:docMk/>
            <pc:sldMk cId="2706845276" sldId="3359"/>
            <ac:cxnSpMk id="45" creationId="{850DA7CB-278E-46A3-861F-55B508A22271}"/>
          </ac:cxnSpMkLst>
        </pc:cxnChg>
        <pc:cxnChg chg="add del mod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49" creationId="{FD900109-643A-4EEA-A9D8-00535B676446}"/>
          </ac:cxnSpMkLst>
        </pc:cxnChg>
        <pc:cxnChg chg="del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51" creationId="{40DF9ED2-5A0A-4F13-B008-CC75FCAC54AB}"/>
          </ac:cxnSpMkLst>
        </pc:cxnChg>
        <pc:cxnChg chg="add del mod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52" creationId="{8B67AFB8-FE54-4A5F-ADED-3B1CA252C625}"/>
          </ac:cxnSpMkLst>
        </pc:cxnChg>
        <pc:cxnChg chg="del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58" creationId="{6705359F-F27E-4FFB-BD5D-59EDC7AE6E22}"/>
          </ac:cxnSpMkLst>
        </pc:cxnChg>
        <pc:cxnChg chg="del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59" creationId="{5D5D9CC5-6909-4648-9599-A1503FE3C154}"/>
          </ac:cxnSpMkLst>
        </pc:cxnChg>
        <pc:cxnChg chg="del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60" creationId="{DFA20E6B-AE13-45E8-9F00-EE814D36C830}"/>
          </ac:cxnSpMkLst>
        </pc:cxnChg>
        <pc:cxnChg chg="add del mod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61" creationId="{556F0165-3C46-4822-A6AC-F874213FBFCF}"/>
          </ac:cxnSpMkLst>
        </pc:cxnChg>
        <pc:cxnChg chg="del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62" creationId="{FFDE6A06-90B4-484F-8DCE-AC45AFF8ACAE}"/>
          </ac:cxnSpMkLst>
        </pc:cxnChg>
        <pc:cxnChg chg="add del mod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65" creationId="{73A25690-1F0D-498F-8375-BDA6AAF2C0D2}"/>
          </ac:cxnSpMkLst>
        </pc:cxnChg>
        <pc:cxnChg chg="add del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68" creationId="{C906B775-9D64-41BD-AFBA-FEC947FC1BD1}"/>
          </ac:cxnSpMkLst>
        </pc:cxnChg>
        <pc:cxnChg chg="add mod">
          <ac:chgData name="Genaro Troiano" userId="f71c3b0e-ed33-4c9f-9f1b-24896d284439" providerId="ADAL" clId="{03346C4B-EDB1-46E9-AAAA-7187216C04DB}" dt="2021-07-02T11:59:02.784" v="42344" actId="1038"/>
          <ac:cxnSpMkLst>
            <pc:docMk/>
            <pc:sldMk cId="2706845276" sldId="3359"/>
            <ac:cxnSpMk id="69" creationId="{945A654F-E699-476B-A181-96518427B683}"/>
          </ac:cxnSpMkLst>
        </pc:cxnChg>
        <pc:cxnChg chg="add del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71" creationId="{CC1FD11F-856C-491A-AB82-938A88F81A6A}"/>
          </ac:cxnSpMkLst>
        </pc:cxnChg>
        <pc:cxnChg chg="add mod">
          <ac:chgData name="Genaro Troiano" userId="f71c3b0e-ed33-4c9f-9f1b-24896d284439" providerId="ADAL" clId="{03346C4B-EDB1-46E9-AAAA-7187216C04DB}" dt="2021-07-02T11:59:04.887" v="42345" actId="1038"/>
          <ac:cxnSpMkLst>
            <pc:docMk/>
            <pc:sldMk cId="2706845276" sldId="3359"/>
            <ac:cxnSpMk id="72" creationId="{099829C7-B288-47A4-9801-73B5DC627433}"/>
          </ac:cxnSpMkLst>
        </pc:cxnChg>
        <pc:cxnChg chg="add mod">
          <ac:chgData name="Genaro Troiano" userId="f71c3b0e-ed33-4c9f-9f1b-24896d284439" providerId="ADAL" clId="{03346C4B-EDB1-46E9-AAAA-7187216C04DB}" dt="2021-07-02T11:57:44.762" v="42298" actId="1076"/>
          <ac:cxnSpMkLst>
            <pc:docMk/>
            <pc:sldMk cId="2706845276" sldId="3359"/>
            <ac:cxnSpMk id="73" creationId="{87778043-05AA-4A34-A82E-B7354944B4E4}"/>
          </ac:cxnSpMkLst>
        </pc:cxnChg>
        <pc:cxnChg chg="add del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74" creationId="{240DBB7D-E25B-4FE3-80FE-61FA5B2B60D2}"/>
          </ac:cxnSpMkLst>
        </pc:cxnChg>
        <pc:cxnChg chg="add mod">
          <ac:chgData name="Genaro Troiano" userId="f71c3b0e-ed33-4c9f-9f1b-24896d284439" providerId="ADAL" clId="{03346C4B-EDB1-46E9-AAAA-7187216C04DB}" dt="2021-07-02T12:00:08.965" v="42362" actId="1076"/>
          <ac:cxnSpMkLst>
            <pc:docMk/>
            <pc:sldMk cId="2706845276" sldId="3359"/>
            <ac:cxnSpMk id="75" creationId="{F607FFE2-D49E-43F6-BAA0-46260A1F8C9D}"/>
          </ac:cxnSpMkLst>
        </pc:cxnChg>
        <pc:cxnChg chg="add del mod">
          <ac:chgData name="Genaro Troiano" userId="f71c3b0e-ed33-4c9f-9f1b-24896d284439" providerId="ADAL" clId="{03346C4B-EDB1-46E9-AAAA-7187216C04DB}" dt="2021-07-02T11:59:52.450" v="42354" actId="478"/>
          <ac:cxnSpMkLst>
            <pc:docMk/>
            <pc:sldMk cId="2706845276" sldId="3359"/>
            <ac:cxnSpMk id="76" creationId="{97B17221-4BE2-4CF0-9B20-A41329F784FD}"/>
          </ac:cxnSpMkLst>
        </pc:cxnChg>
        <pc:cxnChg chg="add mod">
          <ac:chgData name="Genaro Troiano" userId="f71c3b0e-ed33-4c9f-9f1b-24896d284439" providerId="ADAL" clId="{03346C4B-EDB1-46E9-AAAA-7187216C04DB}" dt="2021-07-02T12:01:19.835" v="42481" actId="1036"/>
          <ac:cxnSpMkLst>
            <pc:docMk/>
            <pc:sldMk cId="2706845276" sldId="3359"/>
            <ac:cxnSpMk id="77" creationId="{F28C6F04-4FA0-4F7E-8DAC-8442572F1174}"/>
          </ac:cxnSpMkLst>
        </pc:cxnChg>
        <pc:cxnChg chg="add del mod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78" creationId="{E4E75890-6D75-4E75-8292-E90089C2A816}"/>
          </ac:cxnSpMkLst>
        </pc:cxnChg>
        <pc:cxnChg chg="add del mod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82" creationId="{5C6B7EFD-1CC6-4D0C-8384-BAC81C1E96DA}"/>
          </ac:cxnSpMkLst>
        </pc:cxnChg>
        <pc:cxnChg chg="add del mod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84" creationId="{8D54B84B-BE62-45C3-BA5C-EF669172AB27}"/>
          </ac:cxnSpMkLst>
        </pc:cxnChg>
        <pc:cxnChg chg="add del mod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86" creationId="{D7661E33-A4E8-406A-A684-750A32166CAD}"/>
          </ac:cxnSpMkLst>
        </pc:cxnChg>
        <pc:cxnChg chg="add del mod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90" creationId="{4B69D6D0-A9FB-462D-9AC6-C20C30EB1196}"/>
          </ac:cxnSpMkLst>
        </pc:cxnChg>
        <pc:cxnChg chg="add del mod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93" creationId="{BCFEBC0B-1BB7-4FB1-A237-231032C33194}"/>
          </ac:cxnSpMkLst>
        </pc:cxnChg>
        <pc:cxnChg chg="add del mod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98" creationId="{35246A59-F91E-47BF-923C-C2C2E66710F0}"/>
          </ac:cxnSpMkLst>
        </pc:cxnChg>
        <pc:cxnChg chg="add del mod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103" creationId="{9D47F6E5-1658-4111-89E4-FF3CA83BE2AC}"/>
          </ac:cxnSpMkLst>
        </pc:cxnChg>
        <pc:cxnChg chg="add del mod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106" creationId="{45815237-639B-4FDD-9CCB-B8DF14B2665C}"/>
          </ac:cxnSpMkLst>
        </pc:cxnChg>
        <pc:cxnChg chg="add del mod">
          <ac:chgData name="Genaro Troiano" userId="f71c3b0e-ed33-4c9f-9f1b-24896d284439" providerId="ADAL" clId="{03346C4B-EDB1-46E9-AAAA-7187216C04DB}" dt="2021-07-02T11:56:14.446" v="42106" actId="478"/>
          <ac:cxnSpMkLst>
            <pc:docMk/>
            <pc:sldMk cId="2706845276" sldId="3359"/>
            <ac:cxnSpMk id="110" creationId="{69664026-B286-44AD-9722-1F73A6A68416}"/>
          </ac:cxnSpMkLst>
        </pc:cxnChg>
      </pc:sldChg>
      <pc:sldChg chg="addSp delSp modSp add mod ord">
        <pc:chgData name="Genaro Troiano" userId="f71c3b0e-ed33-4c9f-9f1b-24896d284439" providerId="ADAL" clId="{03346C4B-EDB1-46E9-AAAA-7187216C04DB}" dt="2021-07-02T12:18:55.223" v="42621" actId="1076"/>
        <pc:sldMkLst>
          <pc:docMk/>
          <pc:sldMk cId="425782579" sldId="3360"/>
        </pc:sldMkLst>
        <pc:spChg chg="del">
          <ac:chgData name="Genaro Troiano" userId="f71c3b0e-ed33-4c9f-9f1b-24896d284439" providerId="ADAL" clId="{03346C4B-EDB1-46E9-AAAA-7187216C04DB}" dt="2021-07-02T12:05:12.611" v="42591" actId="478"/>
          <ac:spMkLst>
            <pc:docMk/>
            <pc:sldMk cId="425782579" sldId="3360"/>
            <ac:spMk id="3" creationId="{C2EC31E8-E2B6-4F6C-86F4-68A9A71F010F}"/>
          </ac:spMkLst>
        </pc:spChg>
        <pc:spChg chg="del">
          <ac:chgData name="Genaro Troiano" userId="f71c3b0e-ed33-4c9f-9f1b-24896d284439" providerId="ADAL" clId="{03346C4B-EDB1-46E9-AAAA-7187216C04DB}" dt="2021-07-02T12:05:12.611" v="42591" actId="478"/>
          <ac:spMkLst>
            <pc:docMk/>
            <pc:sldMk cId="425782579" sldId="3360"/>
            <ac:spMk id="19" creationId="{E68156E6-3101-4928-8015-DCA3D8ED5217}"/>
          </ac:spMkLst>
        </pc:spChg>
        <pc:spChg chg="del">
          <ac:chgData name="Genaro Troiano" userId="f71c3b0e-ed33-4c9f-9f1b-24896d284439" providerId="ADAL" clId="{03346C4B-EDB1-46E9-AAAA-7187216C04DB}" dt="2021-07-02T12:05:12.611" v="42591" actId="478"/>
          <ac:spMkLst>
            <pc:docMk/>
            <pc:sldMk cId="425782579" sldId="3360"/>
            <ac:spMk id="21" creationId="{82D08A5C-0887-4999-BBB3-9829FDFE344C}"/>
          </ac:spMkLst>
        </pc:spChg>
        <pc:spChg chg="del">
          <ac:chgData name="Genaro Troiano" userId="f71c3b0e-ed33-4c9f-9f1b-24896d284439" providerId="ADAL" clId="{03346C4B-EDB1-46E9-AAAA-7187216C04DB}" dt="2021-07-02T12:05:12.611" v="42591" actId="478"/>
          <ac:spMkLst>
            <pc:docMk/>
            <pc:sldMk cId="425782579" sldId="3360"/>
            <ac:spMk id="22" creationId="{17903431-473E-47D5-8559-882CAFC6401A}"/>
          </ac:spMkLst>
        </pc:spChg>
        <pc:spChg chg="del">
          <ac:chgData name="Genaro Troiano" userId="f71c3b0e-ed33-4c9f-9f1b-24896d284439" providerId="ADAL" clId="{03346C4B-EDB1-46E9-AAAA-7187216C04DB}" dt="2021-07-02T12:05:12.611" v="42591" actId="478"/>
          <ac:spMkLst>
            <pc:docMk/>
            <pc:sldMk cId="425782579" sldId="3360"/>
            <ac:spMk id="24" creationId="{37E8BAAC-2E90-4F84-BE43-C744EC56D468}"/>
          </ac:spMkLst>
        </pc:spChg>
        <pc:spChg chg="del">
          <ac:chgData name="Genaro Troiano" userId="f71c3b0e-ed33-4c9f-9f1b-24896d284439" providerId="ADAL" clId="{03346C4B-EDB1-46E9-AAAA-7187216C04DB}" dt="2021-07-02T12:05:12.611" v="42591" actId="478"/>
          <ac:spMkLst>
            <pc:docMk/>
            <pc:sldMk cId="425782579" sldId="3360"/>
            <ac:spMk id="25" creationId="{965D3CDE-2C57-4446-A34F-6676E9AEE745}"/>
          </ac:spMkLst>
        </pc:spChg>
        <pc:spChg chg="del">
          <ac:chgData name="Genaro Troiano" userId="f71c3b0e-ed33-4c9f-9f1b-24896d284439" providerId="ADAL" clId="{03346C4B-EDB1-46E9-AAAA-7187216C04DB}" dt="2021-07-02T12:05:12.611" v="42591" actId="478"/>
          <ac:spMkLst>
            <pc:docMk/>
            <pc:sldMk cId="425782579" sldId="3360"/>
            <ac:spMk id="26" creationId="{375C6D9C-5195-408A-BBD3-F10EC30709BD}"/>
          </ac:spMkLst>
        </pc:spChg>
        <pc:spChg chg="del">
          <ac:chgData name="Genaro Troiano" userId="f71c3b0e-ed33-4c9f-9f1b-24896d284439" providerId="ADAL" clId="{03346C4B-EDB1-46E9-AAAA-7187216C04DB}" dt="2021-07-02T12:05:12.611" v="42591" actId="478"/>
          <ac:spMkLst>
            <pc:docMk/>
            <pc:sldMk cId="425782579" sldId="3360"/>
            <ac:spMk id="28" creationId="{5C25F64F-3ADF-4FAF-8097-D83DB02E4791}"/>
          </ac:spMkLst>
        </pc:spChg>
        <pc:spChg chg="del">
          <ac:chgData name="Genaro Troiano" userId="f71c3b0e-ed33-4c9f-9f1b-24896d284439" providerId="ADAL" clId="{03346C4B-EDB1-46E9-AAAA-7187216C04DB}" dt="2021-07-02T12:05:12.611" v="42591" actId="478"/>
          <ac:spMkLst>
            <pc:docMk/>
            <pc:sldMk cId="425782579" sldId="3360"/>
            <ac:spMk id="30" creationId="{9A10866A-6978-4F3C-910D-DC0400D4E8CD}"/>
          </ac:spMkLst>
        </pc:spChg>
        <pc:spChg chg="del">
          <ac:chgData name="Genaro Troiano" userId="f71c3b0e-ed33-4c9f-9f1b-24896d284439" providerId="ADAL" clId="{03346C4B-EDB1-46E9-AAAA-7187216C04DB}" dt="2021-07-02T12:05:12.611" v="42591" actId="478"/>
          <ac:spMkLst>
            <pc:docMk/>
            <pc:sldMk cId="425782579" sldId="3360"/>
            <ac:spMk id="44" creationId="{2D4340BF-0C0D-4620-9E3A-F47DCF23FC95}"/>
          </ac:spMkLst>
        </pc:spChg>
        <pc:spChg chg="del">
          <ac:chgData name="Genaro Troiano" userId="f71c3b0e-ed33-4c9f-9f1b-24896d284439" providerId="ADAL" clId="{03346C4B-EDB1-46E9-AAAA-7187216C04DB}" dt="2021-07-02T12:05:12.611" v="42591" actId="478"/>
          <ac:spMkLst>
            <pc:docMk/>
            <pc:sldMk cId="425782579" sldId="3360"/>
            <ac:spMk id="45" creationId="{717F360C-B19B-40F1-B6BA-4A7E9D9599F6}"/>
          </ac:spMkLst>
        </pc:spChg>
        <pc:spChg chg="del">
          <ac:chgData name="Genaro Troiano" userId="f71c3b0e-ed33-4c9f-9f1b-24896d284439" providerId="ADAL" clId="{03346C4B-EDB1-46E9-AAAA-7187216C04DB}" dt="2021-07-02T12:05:12.611" v="42591" actId="478"/>
          <ac:spMkLst>
            <pc:docMk/>
            <pc:sldMk cId="425782579" sldId="3360"/>
            <ac:spMk id="46" creationId="{F1A6F2E7-D868-4B34-95A6-140998F590B7}"/>
          </ac:spMkLst>
        </pc:spChg>
        <pc:spChg chg="del">
          <ac:chgData name="Genaro Troiano" userId="f71c3b0e-ed33-4c9f-9f1b-24896d284439" providerId="ADAL" clId="{03346C4B-EDB1-46E9-AAAA-7187216C04DB}" dt="2021-07-02T12:05:12.611" v="42591" actId="478"/>
          <ac:spMkLst>
            <pc:docMk/>
            <pc:sldMk cId="425782579" sldId="3360"/>
            <ac:spMk id="47" creationId="{A7336B40-7291-4E3A-96A8-3C3F1D2E057C}"/>
          </ac:spMkLst>
        </pc:spChg>
        <pc:spChg chg="del">
          <ac:chgData name="Genaro Troiano" userId="f71c3b0e-ed33-4c9f-9f1b-24896d284439" providerId="ADAL" clId="{03346C4B-EDB1-46E9-AAAA-7187216C04DB}" dt="2021-07-02T12:05:12.611" v="42591" actId="478"/>
          <ac:spMkLst>
            <pc:docMk/>
            <pc:sldMk cId="425782579" sldId="3360"/>
            <ac:spMk id="60" creationId="{9D8F8F27-641D-480B-9E23-D66827AF8A3B}"/>
          </ac:spMkLst>
        </pc:spChg>
        <pc:spChg chg="del">
          <ac:chgData name="Genaro Troiano" userId="f71c3b0e-ed33-4c9f-9f1b-24896d284439" providerId="ADAL" clId="{03346C4B-EDB1-46E9-AAAA-7187216C04DB}" dt="2021-07-02T12:05:12.611" v="42591" actId="478"/>
          <ac:spMkLst>
            <pc:docMk/>
            <pc:sldMk cId="425782579" sldId="3360"/>
            <ac:spMk id="73" creationId="{A59154C7-78D4-44D5-8AFD-CD3079008E68}"/>
          </ac:spMkLst>
        </pc:spChg>
        <pc:spChg chg="del">
          <ac:chgData name="Genaro Troiano" userId="f71c3b0e-ed33-4c9f-9f1b-24896d284439" providerId="ADAL" clId="{03346C4B-EDB1-46E9-AAAA-7187216C04DB}" dt="2021-07-02T12:05:12.611" v="42591" actId="478"/>
          <ac:spMkLst>
            <pc:docMk/>
            <pc:sldMk cId="425782579" sldId="3360"/>
            <ac:spMk id="77" creationId="{C41BB411-664D-4B28-8C56-E0110A30F13B}"/>
          </ac:spMkLst>
        </pc:spChg>
        <pc:spChg chg="del">
          <ac:chgData name="Genaro Troiano" userId="f71c3b0e-ed33-4c9f-9f1b-24896d284439" providerId="ADAL" clId="{03346C4B-EDB1-46E9-AAAA-7187216C04DB}" dt="2021-07-02T12:05:12.611" v="42591" actId="478"/>
          <ac:spMkLst>
            <pc:docMk/>
            <pc:sldMk cId="425782579" sldId="3360"/>
            <ac:spMk id="78" creationId="{FE485BD5-D391-461B-810E-2FAB2476796C}"/>
          </ac:spMkLst>
        </pc:spChg>
        <pc:spChg chg="del">
          <ac:chgData name="Genaro Troiano" userId="f71c3b0e-ed33-4c9f-9f1b-24896d284439" providerId="ADAL" clId="{03346C4B-EDB1-46E9-AAAA-7187216C04DB}" dt="2021-07-02T12:05:12.611" v="42591" actId="478"/>
          <ac:spMkLst>
            <pc:docMk/>
            <pc:sldMk cId="425782579" sldId="3360"/>
            <ac:spMk id="85" creationId="{0EEDF5D1-CC05-4292-97EC-5E8A6B42F64E}"/>
          </ac:spMkLst>
        </pc:spChg>
        <pc:spChg chg="del">
          <ac:chgData name="Genaro Troiano" userId="f71c3b0e-ed33-4c9f-9f1b-24896d284439" providerId="ADAL" clId="{03346C4B-EDB1-46E9-AAAA-7187216C04DB}" dt="2021-07-02T12:05:12.611" v="42591" actId="478"/>
          <ac:spMkLst>
            <pc:docMk/>
            <pc:sldMk cId="425782579" sldId="3360"/>
            <ac:spMk id="89" creationId="{ADCBC122-EB2E-4E88-B4B1-DCD738454D20}"/>
          </ac:spMkLst>
        </pc:spChg>
        <pc:picChg chg="add del mod">
          <ac:chgData name="Genaro Troiano" userId="f71c3b0e-ed33-4c9f-9f1b-24896d284439" providerId="ADAL" clId="{03346C4B-EDB1-46E9-AAAA-7187216C04DB}" dt="2021-07-02T12:18:37.940" v="42614" actId="478"/>
          <ac:picMkLst>
            <pc:docMk/>
            <pc:sldMk cId="425782579" sldId="3360"/>
            <ac:picMk id="5" creationId="{373AC188-68C2-46F9-97DE-3BC104A23B81}"/>
          </ac:picMkLst>
        </pc:picChg>
        <pc:picChg chg="add mod">
          <ac:chgData name="Genaro Troiano" userId="f71c3b0e-ed33-4c9f-9f1b-24896d284439" providerId="ADAL" clId="{03346C4B-EDB1-46E9-AAAA-7187216C04DB}" dt="2021-07-02T12:18:51.333" v="42620" actId="1076"/>
          <ac:picMkLst>
            <pc:docMk/>
            <pc:sldMk cId="425782579" sldId="3360"/>
            <ac:picMk id="8" creationId="{848D44F7-B50B-464B-9EDF-A3A5F6FC859C}"/>
          </ac:picMkLst>
        </pc:picChg>
        <pc:picChg chg="add mod">
          <ac:chgData name="Genaro Troiano" userId="f71c3b0e-ed33-4c9f-9f1b-24896d284439" providerId="ADAL" clId="{03346C4B-EDB1-46E9-AAAA-7187216C04DB}" dt="2021-07-02T12:18:55.223" v="42621" actId="1076"/>
          <ac:picMkLst>
            <pc:docMk/>
            <pc:sldMk cId="425782579" sldId="3360"/>
            <ac:picMk id="10" creationId="{0523ACFF-D8F6-4085-9893-FA3E755AC041}"/>
          </ac:picMkLst>
        </pc:picChg>
        <pc:cxnChg chg="del">
          <ac:chgData name="Genaro Troiano" userId="f71c3b0e-ed33-4c9f-9f1b-24896d284439" providerId="ADAL" clId="{03346C4B-EDB1-46E9-AAAA-7187216C04DB}" dt="2021-07-02T12:05:15.206" v="42592" actId="478"/>
          <ac:cxnSpMkLst>
            <pc:docMk/>
            <pc:sldMk cId="425782579" sldId="3360"/>
            <ac:cxnSpMk id="23" creationId="{F9D76D71-DE9A-41A7-AD4B-431F087D4834}"/>
          </ac:cxnSpMkLst>
        </pc:cxnChg>
        <pc:cxnChg chg="del mod">
          <ac:chgData name="Genaro Troiano" userId="f71c3b0e-ed33-4c9f-9f1b-24896d284439" providerId="ADAL" clId="{03346C4B-EDB1-46E9-AAAA-7187216C04DB}" dt="2021-07-02T12:05:12.611" v="42591" actId="478"/>
          <ac:cxnSpMkLst>
            <pc:docMk/>
            <pc:sldMk cId="425782579" sldId="3360"/>
            <ac:cxnSpMk id="27" creationId="{8BF179F7-5E30-46B3-A976-6F16B2219E59}"/>
          </ac:cxnSpMkLst>
        </pc:cxnChg>
        <pc:cxnChg chg="del mod">
          <ac:chgData name="Genaro Troiano" userId="f71c3b0e-ed33-4c9f-9f1b-24896d284439" providerId="ADAL" clId="{03346C4B-EDB1-46E9-AAAA-7187216C04DB}" dt="2021-07-02T12:05:12.611" v="42591" actId="478"/>
          <ac:cxnSpMkLst>
            <pc:docMk/>
            <pc:sldMk cId="425782579" sldId="3360"/>
            <ac:cxnSpMk id="29" creationId="{D8799328-4B68-4AFE-AF17-6F1CB99714E7}"/>
          </ac:cxnSpMkLst>
        </pc:cxnChg>
        <pc:cxnChg chg="del mod">
          <ac:chgData name="Genaro Troiano" userId="f71c3b0e-ed33-4c9f-9f1b-24896d284439" providerId="ADAL" clId="{03346C4B-EDB1-46E9-AAAA-7187216C04DB}" dt="2021-07-02T12:05:12.611" v="42591" actId="478"/>
          <ac:cxnSpMkLst>
            <pc:docMk/>
            <pc:sldMk cId="425782579" sldId="3360"/>
            <ac:cxnSpMk id="31" creationId="{9839CD68-49F0-4AB7-BA74-9899392010FF}"/>
          </ac:cxnSpMkLst>
        </pc:cxnChg>
        <pc:cxnChg chg="del">
          <ac:chgData name="Genaro Troiano" userId="f71c3b0e-ed33-4c9f-9f1b-24896d284439" providerId="ADAL" clId="{03346C4B-EDB1-46E9-AAAA-7187216C04DB}" dt="2021-07-02T12:05:12.611" v="42591" actId="478"/>
          <ac:cxnSpMkLst>
            <pc:docMk/>
            <pc:sldMk cId="425782579" sldId="3360"/>
            <ac:cxnSpMk id="42" creationId="{CB91D819-C15F-4CFE-A260-AF0EC51D7A69}"/>
          </ac:cxnSpMkLst>
        </pc:cxnChg>
        <pc:cxnChg chg="del mod">
          <ac:chgData name="Genaro Troiano" userId="f71c3b0e-ed33-4c9f-9f1b-24896d284439" providerId="ADAL" clId="{03346C4B-EDB1-46E9-AAAA-7187216C04DB}" dt="2021-07-02T12:05:12.611" v="42591" actId="478"/>
          <ac:cxnSpMkLst>
            <pc:docMk/>
            <pc:sldMk cId="425782579" sldId="3360"/>
            <ac:cxnSpMk id="48" creationId="{B4145D6C-B9C4-4B93-BA7B-53B09A6DBA13}"/>
          </ac:cxnSpMkLst>
        </pc:cxnChg>
        <pc:cxnChg chg="del mod">
          <ac:chgData name="Genaro Troiano" userId="f71c3b0e-ed33-4c9f-9f1b-24896d284439" providerId="ADAL" clId="{03346C4B-EDB1-46E9-AAAA-7187216C04DB}" dt="2021-07-02T12:05:12.611" v="42591" actId="478"/>
          <ac:cxnSpMkLst>
            <pc:docMk/>
            <pc:sldMk cId="425782579" sldId="3360"/>
            <ac:cxnSpMk id="51" creationId="{501B2722-5C9F-4E98-94E6-9D6655FAF973}"/>
          </ac:cxnSpMkLst>
        </pc:cxnChg>
        <pc:cxnChg chg="del mod">
          <ac:chgData name="Genaro Troiano" userId="f71c3b0e-ed33-4c9f-9f1b-24896d284439" providerId="ADAL" clId="{03346C4B-EDB1-46E9-AAAA-7187216C04DB}" dt="2021-07-02T12:05:12.611" v="42591" actId="478"/>
          <ac:cxnSpMkLst>
            <pc:docMk/>
            <pc:sldMk cId="425782579" sldId="3360"/>
            <ac:cxnSpMk id="54" creationId="{2E5D470D-9EF9-4821-A5AE-895C72444446}"/>
          </ac:cxnSpMkLst>
        </pc:cxnChg>
        <pc:cxnChg chg="del mod">
          <ac:chgData name="Genaro Troiano" userId="f71c3b0e-ed33-4c9f-9f1b-24896d284439" providerId="ADAL" clId="{03346C4B-EDB1-46E9-AAAA-7187216C04DB}" dt="2021-07-02T12:05:12.611" v="42591" actId="478"/>
          <ac:cxnSpMkLst>
            <pc:docMk/>
            <pc:sldMk cId="425782579" sldId="3360"/>
            <ac:cxnSpMk id="57" creationId="{C941BE70-5F32-4BDB-BBEB-78D7E45F88C9}"/>
          </ac:cxnSpMkLst>
        </pc:cxnChg>
        <pc:cxnChg chg="del mod">
          <ac:chgData name="Genaro Troiano" userId="f71c3b0e-ed33-4c9f-9f1b-24896d284439" providerId="ADAL" clId="{03346C4B-EDB1-46E9-AAAA-7187216C04DB}" dt="2021-07-02T12:05:12.611" v="42591" actId="478"/>
          <ac:cxnSpMkLst>
            <pc:docMk/>
            <pc:sldMk cId="425782579" sldId="3360"/>
            <ac:cxnSpMk id="61" creationId="{B13A1747-9EB9-423A-B696-9252C2AF113D}"/>
          </ac:cxnSpMkLst>
        </pc:cxnChg>
        <pc:cxnChg chg="del mod">
          <ac:chgData name="Genaro Troiano" userId="f71c3b0e-ed33-4c9f-9f1b-24896d284439" providerId="ADAL" clId="{03346C4B-EDB1-46E9-AAAA-7187216C04DB}" dt="2021-07-02T12:05:12.611" v="42591" actId="478"/>
          <ac:cxnSpMkLst>
            <pc:docMk/>
            <pc:sldMk cId="425782579" sldId="3360"/>
            <ac:cxnSpMk id="65" creationId="{8D7A749A-C48D-4434-A5ED-58839ADF60A9}"/>
          </ac:cxnSpMkLst>
        </pc:cxnChg>
        <pc:cxnChg chg="del mod">
          <ac:chgData name="Genaro Troiano" userId="f71c3b0e-ed33-4c9f-9f1b-24896d284439" providerId="ADAL" clId="{03346C4B-EDB1-46E9-AAAA-7187216C04DB}" dt="2021-07-02T12:05:12.611" v="42591" actId="478"/>
          <ac:cxnSpMkLst>
            <pc:docMk/>
            <pc:sldMk cId="425782579" sldId="3360"/>
            <ac:cxnSpMk id="67" creationId="{0B102D7A-F60D-41AE-B0FB-C3A8108B2A04}"/>
          </ac:cxnSpMkLst>
        </pc:cxnChg>
        <pc:cxnChg chg="del mod">
          <ac:chgData name="Genaro Troiano" userId="f71c3b0e-ed33-4c9f-9f1b-24896d284439" providerId="ADAL" clId="{03346C4B-EDB1-46E9-AAAA-7187216C04DB}" dt="2021-07-02T12:05:12.611" v="42591" actId="478"/>
          <ac:cxnSpMkLst>
            <pc:docMk/>
            <pc:sldMk cId="425782579" sldId="3360"/>
            <ac:cxnSpMk id="70" creationId="{0DC76378-EA9A-42CE-A293-CF3EF69A4FAC}"/>
          </ac:cxnSpMkLst>
        </pc:cxnChg>
        <pc:cxnChg chg="del mod">
          <ac:chgData name="Genaro Troiano" userId="f71c3b0e-ed33-4c9f-9f1b-24896d284439" providerId="ADAL" clId="{03346C4B-EDB1-46E9-AAAA-7187216C04DB}" dt="2021-07-02T12:05:12.611" v="42591" actId="478"/>
          <ac:cxnSpMkLst>
            <pc:docMk/>
            <pc:sldMk cId="425782579" sldId="3360"/>
            <ac:cxnSpMk id="74" creationId="{A63C0070-7C6D-4C18-9F3B-AF4E66938DD8}"/>
          </ac:cxnSpMkLst>
        </pc:cxnChg>
        <pc:cxnChg chg="del mod">
          <ac:chgData name="Genaro Troiano" userId="f71c3b0e-ed33-4c9f-9f1b-24896d284439" providerId="ADAL" clId="{03346C4B-EDB1-46E9-AAAA-7187216C04DB}" dt="2021-07-02T12:05:12.611" v="42591" actId="478"/>
          <ac:cxnSpMkLst>
            <pc:docMk/>
            <pc:sldMk cId="425782579" sldId="3360"/>
            <ac:cxnSpMk id="79" creationId="{B5944BAE-B33E-457B-94D3-C6AA89F543CE}"/>
          </ac:cxnSpMkLst>
        </pc:cxnChg>
        <pc:cxnChg chg="del mod">
          <ac:chgData name="Genaro Troiano" userId="f71c3b0e-ed33-4c9f-9f1b-24896d284439" providerId="ADAL" clId="{03346C4B-EDB1-46E9-AAAA-7187216C04DB}" dt="2021-07-02T12:05:12.611" v="42591" actId="478"/>
          <ac:cxnSpMkLst>
            <pc:docMk/>
            <pc:sldMk cId="425782579" sldId="3360"/>
            <ac:cxnSpMk id="82" creationId="{0668783D-E23C-46DF-9030-474CA5F8C89D}"/>
          </ac:cxnSpMkLst>
        </pc:cxnChg>
        <pc:cxnChg chg="del mod">
          <ac:chgData name="Genaro Troiano" userId="f71c3b0e-ed33-4c9f-9f1b-24896d284439" providerId="ADAL" clId="{03346C4B-EDB1-46E9-AAAA-7187216C04DB}" dt="2021-07-02T12:05:12.611" v="42591" actId="478"/>
          <ac:cxnSpMkLst>
            <pc:docMk/>
            <pc:sldMk cId="425782579" sldId="3360"/>
            <ac:cxnSpMk id="86" creationId="{737A74F5-4E36-4E98-832E-888341CEDBE7}"/>
          </ac:cxnSpMkLst>
        </pc:cxnChg>
        <pc:cxnChg chg="del mod">
          <ac:chgData name="Genaro Troiano" userId="f71c3b0e-ed33-4c9f-9f1b-24896d284439" providerId="ADAL" clId="{03346C4B-EDB1-46E9-AAAA-7187216C04DB}" dt="2021-07-02T12:05:12.611" v="42591" actId="478"/>
          <ac:cxnSpMkLst>
            <pc:docMk/>
            <pc:sldMk cId="425782579" sldId="3360"/>
            <ac:cxnSpMk id="90" creationId="{730DE34D-714C-4280-A5C3-EFD8C17ADCE6}"/>
          </ac:cxnSpMkLst>
        </pc:cxnChg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4207015283" sldId="3361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812261421" sldId="3362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27569020" sldId="3363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066976812" sldId="3364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894515914" sldId="3365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630449891" sldId="3366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292281708" sldId="3367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752346318" sldId="3368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2868747240" sldId="3369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699207406" sldId="3370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2697215315" sldId="3371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2756048536" sldId="3372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2160718900" sldId="3373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3194285432" sldId="3374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4278256898" sldId="3375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3800674157" sldId="3376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519835535" sldId="3377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892468770" sldId="3378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914792142" sldId="3379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2660805709" sldId="3380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409591230" sldId="3381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49459524" sldId="3382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732692674" sldId="3383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476408497" sldId="3384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2885300407" sldId="3385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3683228043" sldId="3386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3446681580" sldId="3387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2526358274" sldId="3388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612687741" sldId="3389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3013747903" sldId="3390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2953725926" sldId="3391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4266436875" sldId="3392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2661137492" sldId="3393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817441870" sldId="3394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637853699" sldId="3395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3350779394" sldId="3396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46516642" sldId="3397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3680293308" sldId="3398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403934029" sldId="3399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943862726" sldId="3400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3529264510" sldId="3401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2186137327" sldId="3402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3308831863" sldId="3403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464934238" sldId="3404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3668767584" sldId="3405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469148384" sldId="3406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2790146092" sldId="3407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2951506162" sldId="3408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2234501933" sldId="3409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490386932" sldId="3410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737442763" sldId="3411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3557173810" sldId="3412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2780555995" sldId="3413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154426136" sldId="3414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209585417" sldId="3415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4203251345" sldId="3416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04782993" sldId="3417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2225207094" sldId="3418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547576017" sldId="3419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3836818647" sldId="3420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80009368" sldId="3421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2981835438" sldId="3422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3550741973" sldId="3423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85065314" sldId="3424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4092035047" sldId="3425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983339180" sldId="3426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3501238348" sldId="3427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178314602" sldId="3428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2889111881" sldId="3429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578984047" sldId="3430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2035387256" sldId="3431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3006043478" sldId="3432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2434032004" sldId="3433"/>
        </pc:sldMkLst>
      </pc:sldChg>
      <pc:sldChg chg="new del">
        <pc:chgData name="Genaro Troiano" userId="f71c3b0e-ed33-4c9f-9f1b-24896d284439" providerId="ADAL" clId="{03346C4B-EDB1-46E9-AAAA-7187216C04DB}" dt="2021-07-02T12:33:53.856" v="42766" actId="47"/>
        <pc:sldMkLst>
          <pc:docMk/>
          <pc:sldMk cId="1885502274" sldId="3434"/>
        </pc:sldMkLst>
      </pc:sldChg>
      <pc:sldChg chg="new del">
        <pc:chgData name="Genaro Troiano" userId="f71c3b0e-ed33-4c9f-9f1b-24896d284439" providerId="ADAL" clId="{03346C4B-EDB1-46E9-AAAA-7187216C04DB}" dt="2021-07-02T12:33:44.412" v="42765" actId="47"/>
        <pc:sldMkLst>
          <pc:docMk/>
          <pc:sldMk cId="4126089037" sldId="3435"/>
        </pc:sldMkLst>
      </pc:sldChg>
      <pc:sldChg chg="new del">
        <pc:chgData name="Genaro Troiano" userId="f71c3b0e-ed33-4c9f-9f1b-24896d284439" providerId="ADAL" clId="{03346C4B-EDB1-46E9-AAAA-7187216C04DB}" dt="2021-07-02T12:33:44.412" v="42765" actId="47"/>
        <pc:sldMkLst>
          <pc:docMk/>
          <pc:sldMk cId="1868729057" sldId="3436"/>
        </pc:sldMkLst>
      </pc:sldChg>
      <pc:sldChg chg="new del">
        <pc:chgData name="Genaro Troiano" userId="f71c3b0e-ed33-4c9f-9f1b-24896d284439" providerId="ADAL" clId="{03346C4B-EDB1-46E9-AAAA-7187216C04DB}" dt="2021-07-02T12:33:44.412" v="42765" actId="47"/>
        <pc:sldMkLst>
          <pc:docMk/>
          <pc:sldMk cId="1350693076" sldId="3437"/>
        </pc:sldMkLst>
      </pc:sldChg>
      <pc:sldChg chg="new del">
        <pc:chgData name="Genaro Troiano" userId="f71c3b0e-ed33-4c9f-9f1b-24896d284439" providerId="ADAL" clId="{03346C4B-EDB1-46E9-AAAA-7187216C04DB}" dt="2021-07-02T12:33:44.412" v="42765" actId="47"/>
        <pc:sldMkLst>
          <pc:docMk/>
          <pc:sldMk cId="1279861422" sldId="3438"/>
        </pc:sldMkLst>
      </pc:sldChg>
      <pc:sldChg chg="new del">
        <pc:chgData name="Genaro Troiano" userId="f71c3b0e-ed33-4c9f-9f1b-24896d284439" providerId="ADAL" clId="{03346C4B-EDB1-46E9-AAAA-7187216C04DB}" dt="2021-07-02T12:33:44.412" v="42765" actId="47"/>
        <pc:sldMkLst>
          <pc:docMk/>
          <pc:sldMk cId="2606697718" sldId="3439"/>
        </pc:sldMkLst>
      </pc:sldChg>
      <pc:sldChg chg="new del">
        <pc:chgData name="Genaro Troiano" userId="f71c3b0e-ed33-4c9f-9f1b-24896d284439" providerId="ADAL" clId="{03346C4B-EDB1-46E9-AAAA-7187216C04DB}" dt="2021-07-02T12:33:44.412" v="42765" actId="47"/>
        <pc:sldMkLst>
          <pc:docMk/>
          <pc:sldMk cId="1526062787" sldId="3440"/>
        </pc:sldMkLst>
      </pc:sldChg>
      <pc:sldChg chg="new del">
        <pc:chgData name="Genaro Troiano" userId="f71c3b0e-ed33-4c9f-9f1b-24896d284439" providerId="ADAL" clId="{03346C4B-EDB1-46E9-AAAA-7187216C04DB}" dt="2021-07-02T12:33:44.412" v="42765" actId="47"/>
        <pc:sldMkLst>
          <pc:docMk/>
          <pc:sldMk cId="2075820481" sldId="3441"/>
        </pc:sldMkLst>
      </pc:sldChg>
      <pc:sldChg chg="new del">
        <pc:chgData name="Genaro Troiano" userId="f71c3b0e-ed33-4c9f-9f1b-24896d284439" providerId="ADAL" clId="{03346C4B-EDB1-46E9-AAAA-7187216C04DB}" dt="2021-07-02T12:33:44.412" v="42765" actId="47"/>
        <pc:sldMkLst>
          <pc:docMk/>
          <pc:sldMk cId="2947790598" sldId="3442"/>
        </pc:sldMkLst>
      </pc:sldChg>
      <pc:sldChg chg="new del">
        <pc:chgData name="Genaro Troiano" userId="f71c3b0e-ed33-4c9f-9f1b-24896d284439" providerId="ADAL" clId="{03346C4B-EDB1-46E9-AAAA-7187216C04DB}" dt="2021-07-02T12:33:44.412" v="42765" actId="47"/>
        <pc:sldMkLst>
          <pc:docMk/>
          <pc:sldMk cId="412295338" sldId="3443"/>
        </pc:sldMkLst>
      </pc:sldChg>
      <pc:sldChg chg="new del">
        <pc:chgData name="Genaro Troiano" userId="f71c3b0e-ed33-4c9f-9f1b-24896d284439" providerId="ADAL" clId="{03346C4B-EDB1-46E9-AAAA-7187216C04DB}" dt="2021-07-02T12:33:44.412" v="42765" actId="47"/>
        <pc:sldMkLst>
          <pc:docMk/>
          <pc:sldMk cId="1716695024" sldId="3444"/>
        </pc:sldMkLst>
      </pc:sldChg>
      <pc:sldChg chg="new del">
        <pc:chgData name="Genaro Troiano" userId="f71c3b0e-ed33-4c9f-9f1b-24896d284439" providerId="ADAL" clId="{03346C4B-EDB1-46E9-AAAA-7187216C04DB}" dt="2021-07-02T12:33:44.412" v="42765" actId="47"/>
        <pc:sldMkLst>
          <pc:docMk/>
          <pc:sldMk cId="2959718894" sldId="3445"/>
        </pc:sldMkLst>
      </pc:sldChg>
      <pc:sldChg chg="new del">
        <pc:chgData name="Genaro Troiano" userId="f71c3b0e-ed33-4c9f-9f1b-24896d284439" providerId="ADAL" clId="{03346C4B-EDB1-46E9-AAAA-7187216C04DB}" dt="2021-07-02T12:33:44.412" v="42765" actId="47"/>
        <pc:sldMkLst>
          <pc:docMk/>
          <pc:sldMk cId="460652584" sldId="3446"/>
        </pc:sldMkLst>
      </pc:sldChg>
      <pc:sldChg chg="new del">
        <pc:chgData name="Genaro Troiano" userId="f71c3b0e-ed33-4c9f-9f1b-24896d284439" providerId="ADAL" clId="{03346C4B-EDB1-46E9-AAAA-7187216C04DB}" dt="2021-07-02T12:33:44.412" v="42765" actId="47"/>
        <pc:sldMkLst>
          <pc:docMk/>
          <pc:sldMk cId="2655648768" sldId="3447"/>
        </pc:sldMkLst>
      </pc:sldChg>
      <pc:sldChg chg="new del">
        <pc:chgData name="Genaro Troiano" userId="f71c3b0e-ed33-4c9f-9f1b-24896d284439" providerId="ADAL" clId="{03346C4B-EDB1-46E9-AAAA-7187216C04DB}" dt="2021-07-02T12:33:44.412" v="42765" actId="47"/>
        <pc:sldMkLst>
          <pc:docMk/>
          <pc:sldMk cId="178292820" sldId="3448"/>
        </pc:sldMkLst>
      </pc:sldChg>
      <pc:sldChg chg="new del">
        <pc:chgData name="Genaro Troiano" userId="f71c3b0e-ed33-4c9f-9f1b-24896d284439" providerId="ADAL" clId="{03346C4B-EDB1-46E9-AAAA-7187216C04DB}" dt="2021-07-02T12:33:40.232" v="42764" actId="47"/>
        <pc:sldMkLst>
          <pc:docMk/>
          <pc:sldMk cId="1381064812" sldId="3449"/>
        </pc:sldMkLst>
      </pc:sldChg>
      <pc:sldChg chg="new del">
        <pc:chgData name="Genaro Troiano" userId="f71c3b0e-ed33-4c9f-9f1b-24896d284439" providerId="ADAL" clId="{03346C4B-EDB1-46E9-AAAA-7187216C04DB}" dt="2021-07-02T12:33:40.232" v="42764" actId="47"/>
        <pc:sldMkLst>
          <pc:docMk/>
          <pc:sldMk cId="4045618345" sldId="3450"/>
        </pc:sldMkLst>
      </pc:sldChg>
      <pc:sldChg chg="new del">
        <pc:chgData name="Genaro Troiano" userId="f71c3b0e-ed33-4c9f-9f1b-24896d284439" providerId="ADAL" clId="{03346C4B-EDB1-46E9-AAAA-7187216C04DB}" dt="2021-07-02T12:33:40.232" v="42764" actId="47"/>
        <pc:sldMkLst>
          <pc:docMk/>
          <pc:sldMk cId="3470788666" sldId="3451"/>
        </pc:sldMkLst>
      </pc:sldChg>
      <pc:sldChg chg="new del">
        <pc:chgData name="Genaro Troiano" userId="f71c3b0e-ed33-4c9f-9f1b-24896d284439" providerId="ADAL" clId="{03346C4B-EDB1-46E9-AAAA-7187216C04DB}" dt="2021-07-02T12:33:40.232" v="42764" actId="47"/>
        <pc:sldMkLst>
          <pc:docMk/>
          <pc:sldMk cId="707189891" sldId="3452"/>
        </pc:sldMkLst>
      </pc:sldChg>
      <pc:sldChg chg="new del">
        <pc:chgData name="Genaro Troiano" userId="f71c3b0e-ed33-4c9f-9f1b-24896d284439" providerId="ADAL" clId="{03346C4B-EDB1-46E9-AAAA-7187216C04DB}" dt="2021-07-02T12:33:40.232" v="42764" actId="47"/>
        <pc:sldMkLst>
          <pc:docMk/>
          <pc:sldMk cId="1743823795" sldId="3453"/>
        </pc:sldMkLst>
      </pc:sldChg>
      <pc:sldChg chg="new del">
        <pc:chgData name="Genaro Troiano" userId="f71c3b0e-ed33-4c9f-9f1b-24896d284439" providerId="ADAL" clId="{03346C4B-EDB1-46E9-AAAA-7187216C04DB}" dt="2021-07-02T12:33:40.232" v="42764" actId="47"/>
        <pc:sldMkLst>
          <pc:docMk/>
          <pc:sldMk cId="2001504391" sldId="3454"/>
        </pc:sldMkLst>
      </pc:sldChg>
      <pc:sldChg chg="new del">
        <pc:chgData name="Genaro Troiano" userId="f71c3b0e-ed33-4c9f-9f1b-24896d284439" providerId="ADAL" clId="{03346C4B-EDB1-46E9-AAAA-7187216C04DB}" dt="2021-07-02T12:33:40.232" v="42764" actId="47"/>
        <pc:sldMkLst>
          <pc:docMk/>
          <pc:sldMk cId="188586377" sldId="3455"/>
        </pc:sldMkLst>
      </pc:sldChg>
      <pc:sldChg chg="new del">
        <pc:chgData name="Genaro Troiano" userId="f71c3b0e-ed33-4c9f-9f1b-24896d284439" providerId="ADAL" clId="{03346C4B-EDB1-46E9-AAAA-7187216C04DB}" dt="2021-07-02T12:33:40.232" v="42764" actId="47"/>
        <pc:sldMkLst>
          <pc:docMk/>
          <pc:sldMk cId="422780267" sldId="3456"/>
        </pc:sldMkLst>
      </pc:sldChg>
      <pc:sldChg chg="new del">
        <pc:chgData name="Genaro Troiano" userId="f71c3b0e-ed33-4c9f-9f1b-24896d284439" providerId="ADAL" clId="{03346C4B-EDB1-46E9-AAAA-7187216C04DB}" dt="2021-07-02T12:33:40.232" v="42764" actId="47"/>
        <pc:sldMkLst>
          <pc:docMk/>
          <pc:sldMk cId="2521843780" sldId="3457"/>
        </pc:sldMkLst>
      </pc:sldChg>
      <pc:sldChg chg="new del">
        <pc:chgData name="Genaro Troiano" userId="f71c3b0e-ed33-4c9f-9f1b-24896d284439" providerId="ADAL" clId="{03346C4B-EDB1-46E9-AAAA-7187216C04DB}" dt="2021-07-02T12:33:40.232" v="42764" actId="47"/>
        <pc:sldMkLst>
          <pc:docMk/>
          <pc:sldMk cId="1758750705" sldId="3458"/>
        </pc:sldMkLst>
      </pc:sldChg>
      <pc:sldChg chg="new del">
        <pc:chgData name="Genaro Troiano" userId="f71c3b0e-ed33-4c9f-9f1b-24896d284439" providerId="ADAL" clId="{03346C4B-EDB1-46E9-AAAA-7187216C04DB}" dt="2021-07-02T12:33:40.232" v="42764" actId="47"/>
        <pc:sldMkLst>
          <pc:docMk/>
          <pc:sldMk cId="301703185" sldId="3459"/>
        </pc:sldMkLst>
      </pc:sldChg>
      <pc:sldChg chg="new del">
        <pc:chgData name="Genaro Troiano" userId="f71c3b0e-ed33-4c9f-9f1b-24896d284439" providerId="ADAL" clId="{03346C4B-EDB1-46E9-AAAA-7187216C04DB}" dt="2021-07-02T12:33:40.232" v="42764" actId="47"/>
        <pc:sldMkLst>
          <pc:docMk/>
          <pc:sldMk cId="842163385" sldId="3460"/>
        </pc:sldMkLst>
      </pc:sldChg>
      <pc:sldChg chg="new del">
        <pc:chgData name="Genaro Troiano" userId="f71c3b0e-ed33-4c9f-9f1b-24896d284439" providerId="ADAL" clId="{03346C4B-EDB1-46E9-AAAA-7187216C04DB}" dt="2021-07-02T12:33:40.232" v="42764" actId="47"/>
        <pc:sldMkLst>
          <pc:docMk/>
          <pc:sldMk cId="4289854473" sldId="3461"/>
        </pc:sldMkLst>
      </pc:sldChg>
      <pc:sldChg chg="new del">
        <pc:chgData name="Genaro Troiano" userId="f71c3b0e-ed33-4c9f-9f1b-24896d284439" providerId="ADAL" clId="{03346C4B-EDB1-46E9-AAAA-7187216C04DB}" dt="2021-07-02T12:33:40.232" v="42764" actId="47"/>
        <pc:sldMkLst>
          <pc:docMk/>
          <pc:sldMk cId="272992227" sldId="3462"/>
        </pc:sldMkLst>
      </pc:sldChg>
      <pc:sldChg chg="new del">
        <pc:chgData name="Genaro Troiano" userId="f71c3b0e-ed33-4c9f-9f1b-24896d284439" providerId="ADAL" clId="{03346C4B-EDB1-46E9-AAAA-7187216C04DB}" dt="2021-07-02T12:33:40.232" v="42764" actId="47"/>
        <pc:sldMkLst>
          <pc:docMk/>
          <pc:sldMk cId="3785941484" sldId="3463"/>
        </pc:sldMkLst>
      </pc:sldChg>
      <pc:sldChg chg="new del">
        <pc:chgData name="Genaro Troiano" userId="f71c3b0e-ed33-4c9f-9f1b-24896d284439" providerId="ADAL" clId="{03346C4B-EDB1-46E9-AAAA-7187216C04DB}" dt="2021-07-02T12:33:40.232" v="42764" actId="47"/>
        <pc:sldMkLst>
          <pc:docMk/>
          <pc:sldMk cId="2743838661" sldId="3464"/>
        </pc:sldMkLst>
      </pc:sldChg>
      <pc:sldMasterChg chg="delSldLayout">
        <pc:chgData name="Genaro Troiano" userId="f71c3b0e-ed33-4c9f-9f1b-24896d284439" providerId="ADAL" clId="{03346C4B-EDB1-46E9-AAAA-7187216C04DB}" dt="2021-07-02T12:29:03.878" v="42655" actId="47"/>
        <pc:sldMasterMkLst>
          <pc:docMk/>
          <pc:sldMasterMk cId="1372789020" sldId="2147483648"/>
        </pc:sldMasterMkLst>
        <pc:sldLayoutChg chg="del">
          <pc:chgData name="Genaro Troiano" userId="f71c3b0e-ed33-4c9f-9f1b-24896d284439" providerId="ADAL" clId="{03346C4B-EDB1-46E9-AAAA-7187216C04DB}" dt="2021-07-02T12:29:03.878" v="42655" actId="47"/>
          <pc:sldLayoutMkLst>
            <pc:docMk/>
            <pc:sldMasterMk cId="1372789020" sldId="2147483648"/>
            <pc:sldLayoutMk cId="452534263" sldId="2147483660"/>
          </pc:sldLayoutMkLst>
        </pc:sldLayoutChg>
        <pc:sldLayoutChg chg="del">
          <pc:chgData name="Genaro Troiano" userId="f71c3b0e-ed33-4c9f-9f1b-24896d284439" providerId="ADAL" clId="{03346C4B-EDB1-46E9-AAAA-7187216C04DB}" dt="2021-06-20T15:40:12.199" v="34557" actId="47"/>
          <pc:sldLayoutMkLst>
            <pc:docMk/>
            <pc:sldMasterMk cId="1372789020" sldId="2147483648"/>
            <pc:sldLayoutMk cId="2797670173" sldId="2147483660"/>
          </pc:sldLayoutMkLst>
        </pc:sldLayoutChg>
        <pc:sldLayoutChg chg="del">
          <pc:chgData name="Genaro Troiano" userId="f71c3b0e-ed33-4c9f-9f1b-24896d284439" providerId="ADAL" clId="{03346C4B-EDB1-46E9-AAAA-7187216C04DB}" dt="2021-06-20T15:39:08.295" v="34490" actId="47"/>
          <pc:sldLayoutMkLst>
            <pc:docMk/>
            <pc:sldMasterMk cId="1372789020" sldId="2147483648"/>
            <pc:sldLayoutMk cId="2780310925" sldId="2147483661"/>
          </pc:sldLayoutMkLst>
        </pc:sldLayoutChg>
      </pc:sldMasterChg>
    </pc:docChg>
  </pc:docChgLst>
  <pc:docChgLst>
    <pc:chgData name="Genaro Troiano" userId="S::genaro.troiano@91fintech.com.br::f71c3b0e-ed33-4c9f-9f1b-24896d284439" providerId="AD" clId="Web-{3638A928-CCB8-5E4B-990D-73AFA44264A1}"/>
    <pc:docChg chg="modSld">
      <pc:chgData name="Genaro Troiano" userId="S::genaro.troiano@91fintech.com.br::f71c3b0e-ed33-4c9f-9f1b-24896d284439" providerId="AD" clId="Web-{3638A928-CCB8-5E4B-990D-73AFA44264A1}" dt="2021-06-30T20:38:54.431" v="12" actId="1076"/>
      <pc:docMkLst>
        <pc:docMk/>
      </pc:docMkLst>
      <pc:sldChg chg="modSp">
        <pc:chgData name="Genaro Troiano" userId="S::genaro.troiano@91fintech.com.br::f71c3b0e-ed33-4c9f-9f1b-24896d284439" providerId="AD" clId="Web-{3638A928-CCB8-5E4B-990D-73AFA44264A1}" dt="2021-06-30T20:38:54.431" v="12" actId="1076"/>
        <pc:sldMkLst>
          <pc:docMk/>
          <pc:sldMk cId="3285442369" sldId="3314"/>
        </pc:sldMkLst>
        <pc:spChg chg="mod">
          <ac:chgData name="Genaro Troiano" userId="S::genaro.troiano@91fintech.com.br::f71c3b0e-ed33-4c9f-9f1b-24896d284439" providerId="AD" clId="Web-{3638A928-CCB8-5E4B-990D-73AFA44264A1}" dt="2021-06-30T20:38:53.899" v="1" actId="1076"/>
          <ac:spMkLst>
            <pc:docMk/>
            <pc:sldMk cId="3285442369" sldId="3314"/>
            <ac:spMk id="24" creationId="{E2EDFCBE-3902-4D18-A168-BF7488450EF0}"/>
          </ac:spMkLst>
        </pc:spChg>
        <pc:spChg chg="mod">
          <ac:chgData name="Genaro Troiano" userId="S::genaro.troiano@91fintech.com.br::f71c3b0e-ed33-4c9f-9f1b-24896d284439" providerId="AD" clId="Web-{3638A928-CCB8-5E4B-990D-73AFA44264A1}" dt="2021-06-30T20:38:30.509" v="0" actId="14100"/>
          <ac:spMkLst>
            <pc:docMk/>
            <pc:sldMk cId="3285442369" sldId="3314"/>
            <ac:spMk id="47" creationId="{02E06651-1B02-442E-A2F4-7EAD66A38689}"/>
          </ac:spMkLst>
        </pc:spChg>
        <pc:spChg chg="mod">
          <ac:chgData name="Genaro Troiano" userId="S::genaro.troiano@91fintech.com.br::f71c3b0e-ed33-4c9f-9f1b-24896d284439" providerId="AD" clId="Web-{3638A928-CCB8-5E4B-990D-73AFA44264A1}" dt="2021-06-30T20:38:53.977" v="2" actId="1076"/>
          <ac:spMkLst>
            <pc:docMk/>
            <pc:sldMk cId="3285442369" sldId="3314"/>
            <ac:spMk id="55" creationId="{979ECF93-3392-4949-A3DB-2376F9345C86}"/>
          </ac:spMkLst>
        </pc:spChg>
        <pc:spChg chg="mod">
          <ac:chgData name="Genaro Troiano" userId="S::genaro.troiano@91fintech.com.br::f71c3b0e-ed33-4c9f-9f1b-24896d284439" providerId="AD" clId="Web-{3638A928-CCB8-5E4B-990D-73AFA44264A1}" dt="2021-06-30T20:38:54.040" v="3" actId="1076"/>
          <ac:spMkLst>
            <pc:docMk/>
            <pc:sldMk cId="3285442369" sldId="3314"/>
            <ac:spMk id="56" creationId="{0CE15724-48F6-4F71-AA93-D05E3CCCEAEC}"/>
          </ac:spMkLst>
        </pc:spChg>
        <pc:spChg chg="mod">
          <ac:chgData name="Genaro Troiano" userId="S::genaro.troiano@91fintech.com.br::f71c3b0e-ed33-4c9f-9f1b-24896d284439" providerId="AD" clId="Web-{3638A928-CCB8-5E4B-990D-73AFA44264A1}" dt="2021-06-30T20:38:54.118" v="4" actId="1076"/>
          <ac:spMkLst>
            <pc:docMk/>
            <pc:sldMk cId="3285442369" sldId="3314"/>
            <ac:spMk id="57" creationId="{AC61E720-99BC-4721-AC95-D076A5D85C2B}"/>
          </ac:spMkLst>
        </pc:spChg>
        <pc:spChg chg="mod">
          <ac:chgData name="Genaro Troiano" userId="S::genaro.troiano@91fintech.com.br::f71c3b0e-ed33-4c9f-9f1b-24896d284439" providerId="AD" clId="Web-{3638A928-CCB8-5E4B-990D-73AFA44264A1}" dt="2021-06-30T20:38:54.180" v="5" actId="1076"/>
          <ac:spMkLst>
            <pc:docMk/>
            <pc:sldMk cId="3285442369" sldId="3314"/>
            <ac:spMk id="67" creationId="{E0EF78A2-5F0A-4935-A2EA-F3F7A40CB4D7}"/>
          </ac:spMkLst>
        </pc:spChg>
        <pc:spChg chg="mod">
          <ac:chgData name="Genaro Troiano" userId="S::genaro.troiano@91fintech.com.br::f71c3b0e-ed33-4c9f-9f1b-24896d284439" providerId="AD" clId="Web-{3638A928-CCB8-5E4B-990D-73AFA44264A1}" dt="2021-06-30T20:38:54.337" v="10" actId="1076"/>
          <ac:spMkLst>
            <pc:docMk/>
            <pc:sldMk cId="3285442369" sldId="3314"/>
            <ac:spMk id="89" creationId="{15E61840-1635-47F3-AF93-7BD97D90BA15}"/>
          </ac:spMkLst>
        </pc:spChg>
        <pc:spChg chg="mod">
          <ac:chgData name="Genaro Troiano" userId="S::genaro.troiano@91fintech.com.br::f71c3b0e-ed33-4c9f-9f1b-24896d284439" providerId="AD" clId="Web-{3638A928-CCB8-5E4B-990D-73AFA44264A1}" dt="2021-06-30T20:38:54.415" v="11" actId="1076"/>
          <ac:spMkLst>
            <pc:docMk/>
            <pc:sldMk cId="3285442369" sldId="3314"/>
            <ac:spMk id="97" creationId="{8A7553BE-4F70-434B-841D-979C315ECBEE}"/>
          </ac:spMkLst>
        </pc:spChg>
        <pc:cxnChg chg="mod">
          <ac:chgData name="Genaro Troiano" userId="S::genaro.troiano@91fintech.com.br::f71c3b0e-ed33-4c9f-9f1b-24896d284439" providerId="AD" clId="Web-{3638A928-CCB8-5E4B-990D-73AFA44264A1}" dt="2021-06-30T20:38:53.899" v="1" actId="1076"/>
          <ac:cxnSpMkLst>
            <pc:docMk/>
            <pc:sldMk cId="3285442369" sldId="3314"/>
            <ac:cxnSpMk id="61" creationId="{556F0165-3C46-4822-A6AC-F874213FBFCF}"/>
          </ac:cxnSpMkLst>
        </pc:cxnChg>
        <pc:cxnChg chg="mod">
          <ac:chgData name="Genaro Troiano" userId="S::genaro.troiano@91fintech.com.br::f71c3b0e-ed33-4c9f-9f1b-24896d284439" providerId="AD" clId="Web-{3638A928-CCB8-5E4B-990D-73AFA44264A1}" dt="2021-06-30T20:38:54.196" v="6" actId="1076"/>
          <ac:cxnSpMkLst>
            <pc:docMk/>
            <pc:sldMk cId="3285442369" sldId="3314"/>
            <ac:cxnSpMk id="68" creationId="{C906B775-9D64-41BD-AFBA-FEC947FC1BD1}"/>
          </ac:cxnSpMkLst>
        </pc:cxnChg>
        <pc:cxnChg chg="mod">
          <ac:chgData name="Genaro Troiano" userId="S::genaro.troiano@91fintech.com.br::f71c3b0e-ed33-4c9f-9f1b-24896d284439" providerId="AD" clId="Web-{3638A928-CCB8-5E4B-990D-73AFA44264A1}" dt="2021-06-30T20:38:54.227" v="7" actId="1076"/>
          <ac:cxnSpMkLst>
            <pc:docMk/>
            <pc:sldMk cId="3285442369" sldId="3314"/>
            <ac:cxnSpMk id="71" creationId="{CC1FD11F-856C-491A-AB82-938A88F81A6A}"/>
          </ac:cxnSpMkLst>
        </pc:cxnChg>
        <pc:cxnChg chg="mod">
          <ac:chgData name="Genaro Troiano" userId="S::genaro.troiano@91fintech.com.br::f71c3b0e-ed33-4c9f-9f1b-24896d284439" providerId="AD" clId="Web-{3638A928-CCB8-5E4B-990D-73AFA44264A1}" dt="2021-06-30T20:38:54.259" v="8" actId="1076"/>
          <ac:cxnSpMkLst>
            <pc:docMk/>
            <pc:sldMk cId="3285442369" sldId="3314"/>
            <ac:cxnSpMk id="74" creationId="{240DBB7D-E25B-4FE3-80FE-61FA5B2B60D2}"/>
          </ac:cxnSpMkLst>
        </pc:cxnChg>
        <pc:cxnChg chg="mod">
          <ac:chgData name="Genaro Troiano" userId="S::genaro.troiano@91fintech.com.br::f71c3b0e-ed33-4c9f-9f1b-24896d284439" providerId="AD" clId="Web-{3638A928-CCB8-5E4B-990D-73AFA44264A1}" dt="2021-06-30T20:38:54.274" v="9" actId="1076"/>
          <ac:cxnSpMkLst>
            <pc:docMk/>
            <pc:sldMk cId="3285442369" sldId="3314"/>
            <ac:cxnSpMk id="78" creationId="{E4E75890-6D75-4E75-8292-E90089C2A816}"/>
          </ac:cxnSpMkLst>
        </pc:cxnChg>
        <pc:cxnChg chg="mod">
          <ac:chgData name="Genaro Troiano" userId="S::genaro.troiano@91fintech.com.br::f71c3b0e-ed33-4c9f-9f1b-24896d284439" providerId="AD" clId="Web-{3638A928-CCB8-5E4B-990D-73AFA44264A1}" dt="2021-06-30T20:38:54.180" v="5" actId="1076"/>
          <ac:cxnSpMkLst>
            <pc:docMk/>
            <pc:sldMk cId="3285442369" sldId="3314"/>
            <ac:cxnSpMk id="84" creationId="{8D54B84B-BE62-45C3-BA5C-EF669172AB27}"/>
          </ac:cxnSpMkLst>
        </pc:cxnChg>
        <pc:cxnChg chg="mod">
          <ac:chgData name="Genaro Troiano" userId="S::genaro.troiano@91fintech.com.br::f71c3b0e-ed33-4c9f-9f1b-24896d284439" providerId="AD" clId="Web-{3638A928-CCB8-5E4B-990D-73AFA44264A1}" dt="2021-06-30T20:38:54.337" v="10" actId="1076"/>
          <ac:cxnSpMkLst>
            <pc:docMk/>
            <pc:sldMk cId="3285442369" sldId="3314"/>
            <ac:cxnSpMk id="90" creationId="{4B69D6D0-A9FB-462D-9AC6-C20C30EB1196}"/>
          </ac:cxnSpMkLst>
        </pc:cxnChg>
        <pc:cxnChg chg="mod">
          <ac:chgData name="Genaro Troiano" userId="S::genaro.troiano@91fintech.com.br::f71c3b0e-ed33-4c9f-9f1b-24896d284439" providerId="AD" clId="Web-{3638A928-CCB8-5E4B-990D-73AFA44264A1}" dt="2021-06-30T20:38:54.431" v="12" actId="1076"/>
          <ac:cxnSpMkLst>
            <pc:docMk/>
            <pc:sldMk cId="3285442369" sldId="3314"/>
            <ac:cxnSpMk id="98" creationId="{35246A59-F91E-47BF-923C-C2C2E66710F0}"/>
          </ac:cxnSpMkLst>
        </pc:cxnChg>
        <pc:cxnChg chg="mod">
          <ac:chgData name="Genaro Troiano" userId="S::genaro.troiano@91fintech.com.br::f71c3b0e-ed33-4c9f-9f1b-24896d284439" providerId="AD" clId="Web-{3638A928-CCB8-5E4B-990D-73AFA44264A1}" dt="2021-06-30T20:38:54.415" v="11" actId="1076"/>
          <ac:cxnSpMkLst>
            <pc:docMk/>
            <pc:sldMk cId="3285442369" sldId="3314"/>
            <ac:cxnSpMk id="103" creationId="{9D47F6E5-1658-4111-89E4-FF3CA83BE2AC}"/>
          </ac:cxnSpMkLst>
        </pc:cxnChg>
      </pc:sldChg>
    </pc:docChg>
  </pc:docChgLst>
  <pc:docChgLst>
    <pc:chgData name="Genaro Troiano" userId="S::genaro.troiano@91fintech.com.br::f71c3b0e-ed33-4c9f-9f1b-24896d284439" providerId="AD" clId="Web-{879D0152-CE40-ECD5-1C82-1C62EE87D54A}"/>
    <pc:docChg chg="modSld">
      <pc:chgData name="Genaro Troiano" userId="S::genaro.troiano@91fintech.com.br::f71c3b0e-ed33-4c9f-9f1b-24896d284439" providerId="AD" clId="Web-{879D0152-CE40-ECD5-1C82-1C62EE87D54A}" dt="2021-06-15T00:44:10.593" v="1" actId="20577"/>
      <pc:docMkLst>
        <pc:docMk/>
      </pc:docMkLst>
      <pc:sldChg chg="modSp">
        <pc:chgData name="Genaro Troiano" userId="S::genaro.troiano@91fintech.com.br::f71c3b0e-ed33-4c9f-9f1b-24896d284439" providerId="AD" clId="Web-{879D0152-CE40-ECD5-1C82-1C62EE87D54A}" dt="2021-06-15T00:44:10.593" v="1" actId="20577"/>
        <pc:sldMkLst>
          <pc:docMk/>
          <pc:sldMk cId="1136098769" sldId="3315"/>
        </pc:sldMkLst>
        <pc:spChg chg="mod">
          <ac:chgData name="Genaro Troiano" userId="S::genaro.troiano@91fintech.com.br::f71c3b0e-ed33-4c9f-9f1b-24896d284439" providerId="AD" clId="Web-{879D0152-CE40-ECD5-1C82-1C62EE87D54A}" dt="2021-06-15T00:44:10.593" v="1" actId="20577"/>
          <ac:spMkLst>
            <pc:docMk/>
            <pc:sldMk cId="1136098769" sldId="3315"/>
            <ac:spMk id="134" creationId="{E814DF44-EA88-42E0-B1E8-452285816CFF}"/>
          </ac:spMkLst>
        </pc:spChg>
      </pc:sldChg>
    </pc:docChg>
  </pc:docChgLst>
  <pc:docChgLst>
    <pc:chgData name="Genaro Troiano" userId="S::genaro.troiano@91fintech.com.br::f71c3b0e-ed33-4c9f-9f1b-24896d284439" providerId="AD" clId="Web-{F85596E6-C0E3-7F53-2D32-E8EA471D4CB0}"/>
    <pc:docChg chg="modSld">
      <pc:chgData name="Genaro Troiano" userId="S::genaro.troiano@91fintech.com.br::f71c3b0e-ed33-4c9f-9f1b-24896d284439" providerId="AD" clId="Web-{F85596E6-C0E3-7F53-2D32-E8EA471D4CB0}" dt="2021-06-30T18:39:58.294" v="54" actId="14100"/>
      <pc:docMkLst>
        <pc:docMk/>
      </pc:docMkLst>
      <pc:sldChg chg="modSp">
        <pc:chgData name="Genaro Troiano" userId="S::genaro.troiano@91fintech.com.br::f71c3b0e-ed33-4c9f-9f1b-24896d284439" providerId="AD" clId="Web-{F85596E6-C0E3-7F53-2D32-E8EA471D4CB0}" dt="2021-06-30T18:37:53.208" v="39" actId="20577"/>
        <pc:sldMkLst>
          <pc:docMk/>
          <pc:sldMk cId="1500492718" sldId="257"/>
        </pc:sldMkLst>
        <pc:spChg chg="mod">
          <ac:chgData name="Genaro Troiano" userId="S::genaro.troiano@91fintech.com.br::f71c3b0e-ed33-4c9f-9f1b-24896d284439" providerId="AD" clId="Web-{F85596E6-C0E3-7F53-2D32-E8EA471D4CB0}" dt="2021-06-30T18:37:36.394" v="19" actId="20577"/>
          <ac:spMkLst>
            <pc:docMk/>
            <pc:sldMk cId="1500492718" sldId="257"/>
            <ac:spMk id="68" creationId="{A70E9F45-5646-42A9-8229-ACE6D547A268}"/>
          </ac:spMkLst>
        </pc:spChg>
        <pc:spChg chg="mod">
          <ac:chgData name="Genaro Troiano" userId="S::genaro.troiano@91fintech.com.br::f71c3b0e-ed33-4c9f-9f1b-24896d284439" providerId="AD" clId="Web-{F85596E6-C0E3-7F53-2D32-E8EA471D4CB0}" dt="2021-06-30T18:37:53.208" v="39" actId="20577"/>
          <ac:spMkLst>
            <pc:docMk/>
            <pc:sldMk cId="1500492718" sldId="257"/>
            <ac:spMk id="94" creationId="{8C081FAA-34DD-4BD6-ADDD-5A4165ED7F2D}"/>
          </ac:spMkLst>
        </pc:spChg>
      </pc:sldChg>
      <pc:sldChg chg="addSp delSp modSp">
        <pc:chgData name="Genaro Troiano" userId="S::genaro.troiano@91fintech.com.br::f71c3b0e-ed33-4c9f-9f1b-24896d284439" providerId="AD" clId="Web-{F85596E6-C0E3-7F53-2D32-E8EA471D4CB0}" dt="2021-06-30T18:39:58.294" v="54" actId="14100"/>
        <pc:sldMkLst>
          <pc:docMk/>
          <pc:sldMk cId="3285442369" sldId="3314"/>
        </pc:sldMkLst>
        <pc:spChg chg="add del mod">
          <ac:chgData name="Genaro Troiano" userId="S::genaro.troiano@91fintech.com.br::f71c3b0e-ed33-4c9f-9f1b-24896d284439" providerId="AD" clId="Web-{F85596E6-C0E3-7F53-2D32-E8EA471D4CB0}" dt="2021-06-30T18:39:43.090" v="52"/>
          <ac:spMkLst>
            <pc:docMk/>
            <pc:sldMk cId="3285442369" sldId="3314"/>
            <ac:spMk id="3" creationId="{0EDDEC87-ED52-4A19-99FA-576647CCE7BF}"/>
          </ac:spMkLst>
        </pc:spChg>
        <pc:spChg chg="add mod">
          <ac:chgData name="Genaro Troiano" userId="S::genaro.troiano@91fintech.com.br::f71c3b0e-ed33-4c9f-9f1b-24896d284439" providerId="AD" clId="Web-{F85596E6-C0E3-7F53-2D32-E8EA471D4CB0}" dt="2021-06-30T18:39:58.294" v="54" actId="14100"/>
          <ac:spMkLst>
            <pc:docMk/>
            <pc:sldMk cId="3285442369" sldId="3314"/>
            <ac:spMk id="4" creationId="{88D79F43-07A0-4603-ADA7-338BF4E56A2B}"/>
          </ac:spMkLst>
        </pc:spChg>
        <pc:graphicFrameChg chg="del mod modGraphic">
          <ac:chgData name="Genaro Troiano" userId="S::genaro.troiano@91fintech.com.br::f71c3b0e-ed33-4c9f-9f1b-24896d284439" providerId="AD" clId="Web-{F85596E6-C0E3-7F53-2D32-E8EA471D4CB0}" dt="2021-06-30T18:38:16.381" v="42"/>
          <ac:graphicFrameMkLst>
            <pc:docMk/>
            <pc:sldMk cId="3285442369" sldId="3314"/>
            <ac:graphicFrameMk id="62" creationId="{CED7E179-D926-41C9-9504-4C3DA8C5FB62}"/>
          </ac:graphicFrameMkLst>
        </pc:graphicFrameChg>
        <pc:picChg chg="del mod">
          <ac:chgData name="Genaro Troiano" userId="S::genaro.troiano@91fintech.com.br::f71c3b0e-ed33-4c9f-9f1b-24896d284439" providerId="AD" clId="Web-{F85596E6-C0E3-7F53-2D32-E8EA471D4CB0}" dt="2021-06-30T18:38:17.459" v="44"/>
          <ac:picMkLst>
            <pc:docMk/>
            <pc:sldMk cId="3285442369" sldId="3314"/>
            <ac:picMk id="5" creationId="{2875321C-39C2-42B9-9DB5-08AF250294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388" y="0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15E052AA-B5F8-430F-98CA-FC8623DA0678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9135" y="4822766"/>
            <a:ext cx="5509895" cy="3944600"/>
          </a:xfrm>
          <a:prstGeom prst="rect">
            <a:avLst/>
          </a:prstGeom>
        </p:spPr>
        <p:txBody>
          <a:bodyPr vert="horz" lIns="91458" tIns="45729" rIns="91458" bIns="45729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8491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388" y="9518491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4A0D5C57-8C6B-4B99-A9AA-208D8B9EA1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10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BC73C-DFF2-49B1-A3EE-B0C4128E1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222528-8931-4DF1-9D77-7A608A0CC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C2AA01-FC8D-4951-9FA7-21BBE032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B9C3A-16DE-4AED-8FEB-1F9BD469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DBB17-8470-498D-8B48-428A2AE7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4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0DB7E-4E7D-4ABE-B1DF-A6290EFA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0E374F-58F6-49A7-9A71-88CA0BB7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0364A4-4177-4A85-A143-3F78FAB5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14521-9EE4-40FD-93B9-4DD91377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F8AA05-A74B-4404-9AD0-97EBDAA3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50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7FD1A-E30C-414F-BB6A-E260AD983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2D92B8-7B68-47D5-9FD7-08E74FE00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208737-AC24-477F-87BB-25E0706C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6B3BDA-C9BF-4CD4-BBB7-F91B4076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27C398-19EF-4F09-B50B-BEBDEFCE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8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A0380-483E-4139-8F97-B5273F12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1373B-B191-4A36-B2CC-7065AD6C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65257-7BEC-47E4-BABC-457AEEA5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8D0ED3-F515-4618-9BE4-731295C3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3BED6-EBBF-4F48-B816-8D8785A3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5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F2A4D-6BEC-4903-A6B4-01C40348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D7C2D2-4B7E-48C4-878D-76659DD3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61E26-0FAC-4FCA-9B1E-4F7489E1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2FEE0-CF65-4DC2-A363-1730004B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72376-AC52-4683-8DD1-916D6E4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74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DF537-56E7-4727-8028-B0B807A1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4D7B0-BE34-4E69-97E2-9386CAE92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F4F84B-36C1-45FA-BBED-52AC67936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DB31F6-483C-4BC2-9E26-8E41ADFB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0C34FC-7EEB-41A5-AD55-E9A5761F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E62B73-FF1E-411E-9103-49438254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38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78167-8645-4878-A873-6F1AECAB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E1D26-43D2-4252-97BD-15A36B8C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21C08A-07F9-4205-ACEF-E1E3C6125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86456F-14C1-4DF8-A374-F64EF1FE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44F622-D0EE-43AA-9FFD-E91BC90FE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267C5F-7CB4-4C85-ACBF-99CF56FA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B99EE1-8184-47F8-8213-0EB6174A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959AB6-838A-4BBF-B640-5D9F4B3B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1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9616A-92F2-4395-B9AE-8AD86726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7A2BC7-DAA8-4918-8528-C1E2BF97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8262B7-532A-4167-86A0-DEBFF9F0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36FB2-084A-4B4D-B7CE-E2B55BB9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63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8CD340-19FC-48CB-A5B8-0908778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2D1AAF-488C-4238-B271-22DE5CB3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DCBAAE-4011-4F81-983A-8DC34378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747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1F946-0526-4B85-A665-14FDB14A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87A50-9ECA-4D9D-A4F3-55516678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E3AF46-FDB4-49AA-903D-3CE3C84FD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95167A-9457-4451-904D-5E643DD9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E7F5D-D26A-42B6-8B1C-673277D5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5029B9-7833-4D2C-86D2-351869DC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404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02E57-B44E-4211-8956-10A4F0BF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C33556-7074-41E5-BCAE-06005534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1D4CF6-AD73-4665-97E8-5F854D055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57474F-9518-4988-BC5B-B084AA69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67FBC-AEA4-40A6-9289-D0CE7497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B4C55F-7150-4A89-891F-CE13173E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620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4A428F-123F-4EE8-8B12-28720926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F54E1-60F9-4068-AE3F-8AFA3400C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D668A8-8767-41B7-8927-58D523EFF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7C07-C42B-4E6E-B7DF-3A01306A25B4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F57FAA-29EB-4463-8BDD-03BC3397A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09B0D-AD64-44F6-96CC-7057B1F84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78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9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8" name="Título 1">
            <a:extLst>
              <a:ext uri="{FF2B5EF4-FFF2-40B4-BE49-F238E27FC236}">
                <a16:creationId xmlns:a16="http://schemas.microsoft.com/office/drawing/2014/main" id="{A70E9F45-5646-42A9-8229-ACE6D547A268}"/>
              </a:ext>
            </a:extLst>
          </p:cNvPr>
          <p:cNvSpPr txBox="1">
            <a:spLocks/>
          </p:cNvSpPr>
          <p:nvPr/>
        </p:nvSpPr>
        <p:spPr>
          <a:xfrm>
            <a:off x="792577" y="2889480"/>
            <a:ext cx="4220967" cy="7875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</a:rPr>
              <a:t>Plataforma Unificada</a:t>
            </a: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DEAA99EE-C778-41D5-BF04-309E2C05D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0" b="9260"/>
          <a:stretch/>
        </p:blipFill>
        <p:spPr>
          <a:xfrm>
            <a:off x="6392602" y="2038440"/>
            <a:ext cx="4426071" cy="2489675"/>
          </a:xfrm>
          <a:prstGeom prst="rect">
            <a:avLst/>
          </a:prstGeom>
        </p:spPr>
      </p:pic>
      <p:sp>
        <p:nvSpPr>
          <p:cNvPr id="69" name="Título 1">
            <a:extLst>
              <a:ext uri="{FF2B5EF4-FFF2-40B4-BE49-F238E27FC236}">
                <a16:creationId xmlns:a16="http://schemas.microsoft.com/office/drawing/2014/main" id="{7BC851B8-8914-400F-AA56-918B2FB8EC2F}"/>
              </a:ext>
            </a:extLst>
          </p:cNvPr>
          <p:cNvSpPr txBox="1">
            <a:spLocks/>
          </p:cNvSpPr>
          <p:nvPr/>
        </p:nvSpPr>
        <p:spPr>
          <a:xfrm>
            <a:off x="773133" y="6059731"/>
            <a:ext cx="1990658" cy="390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JUNHO 2021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72" y="84558"/>
            <a:ext cx="2220351" cy="2164842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46127" y="5055635"/>
            <a:ext cx="2176043" cy="613815"/>
          </a:xfrm>
          <a:prstGeom prst="rect">
            <a:avLst/>
          </a:prstGeom>
        </p:spPr>
      </p:pic>
      <p:sp>
        <p:nvSpPr>
          <p:cNvPr id="94" name="Título 1">
            <a:extLst>
              <a:ext uri="{FF2B5EF4-FFF2-40B4-BE49-F238E27FC236}">
                <a16:creationId xmlns:a16="http://schemas.microsoft.com/office/drawing/2014/main" id="{8C081FAA-34DD-4BD6-ADDD-5A4165ED7F2D}"/>
              </a:ext>
            </a:extLst>
          </p:cNvPr>
          <p:cNvSpPr txBox="1">
            <a:spLocks/>
          </p:cNvSpPr>
          <p:nvPr/>
        </p:nvSpPr>
        <p:spPr>
          <a:xfrm>
            <a:off x="6562191" y="2889480"/>
            <a:ext cx="4220967" cy="78759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 err="1"/>
              <a:t>Visão</a:t>
            </a:r>
            <a:r>
              <a:rPr lang="en-US" sz="4800" b="1" dirty="0"/>
              <a:t> Processual</a:t>
            </a:r>
            <a:endParaRPr lang="en-US" sz="4800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049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324732" y="1952445"/>
            <a:ext cx="20196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1 - VENDA</a:t>
            </a: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2315245" y="1952445"/>
            <a:ext cx="20916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2 - EXPEDIÇÃO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4308531" y="1952445"/>
            <a:ext cx="19404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3 -MONITORAMENTO DA EXPEDIÇÃO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6209272" y="1952445"/>
            <a:ext cx="24120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4 -SELEÇÃO DE TRANPOSTADOR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324731" y="2848194"/>
            <a:ext cx="20196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5 - CONTRATAÇÃO DO FRETE</a:t>
            </a:r>
          </a:p>
        </p:txBody>
      </p:sp>
      <p:sp>
        <p:nvSpPr>
          <p:cNvPr id="18" name="Seta: Divisa 17">
            <a:extLst>
              <a:ext uri="{FF2B5EF4-FFF2-40B4-BE49-F238E27FC236}">
                <a16:creationId xmlns:a16="http://schemas.microsoft.com/office/drawing/2014/main" id="{81447321-93F3-40A8-B8D5-2A5A3EB941F0}"/>
              </a:ext>
            </a:extLst>
          </p:cNvPr>
          <p:cNvSpPr/>
          <p:nvPr/>
        </p:nvSpPr>
        <p:spPr>
          <a:xfrm>
            <a:off x="2315245" y="2848194"/>
            <a:ext cx="20916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6 - EMISSÃO DE DOCUM. DE TRANSPORTE</a:t>
            </a:r>
          </a:p>
        </p:txBody>
      </p:sp>
      <p:sp>
        <p:nvSpPr>
          <p:cNvPr id="69" name="Seta: Divisa 68">
            <a:extLst>
              <a:ext uri="{FF2B5EF4-FFF2-40B4-BE49-F238E27FC236}">
                <a16:creationId xmlns:a16="http://schemas.microsoft.com/office/drawing/2014/main" id="{7C047DDB-5227-46BE-9A5A-BF3AD8E2AF5E}"/>
              </a:ext>
            </a:extLst>
          </p:cNvPr>
          <p:cNvSpPr/>
          <p:nvPr/>
        </p:nvSpPr>
        <p:spPr>
          <a:xfrm>
            <a:off x="8554254" y="3743943"/>
            <a:ext cx="1623297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7 - ROTEIRIZAÇÃO DE ENTREGA</a:t>
            </a:r>
          </a:p>
        </p:txBody>
      </p:sp>
      <p:sp>
        <p:nvSpPr>
          <p:cNvPr id="72" name="Seta: Divisa 71">
            <a:extLst>
              <a:ext uri="{FF2B5EF4-FFF2-40B4-BE49-F238E27FC236}">
                <a16:creationId xmlns:a16="http://schemas.microsoft.com/office/drawing/2014/main" id="{2AE8750D-9BA1-4197-9D39-F76E6B467177}"/>
              </a:ext>
            </a:extLst>
          </p:cNvPr>
          <p:cNvSpPr/>
          <p:nvPr/>
        </p:nvSpPr>
        <p:spPr>
          <a:xfrm>
            <a:off x="10151430" y="3743943"/>
            <a:ext cx="1439249" cy="36575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8 - ENTREGA</a:t>
            </a:r>
          </a:p>
        </p:txBody>
      </p:sp>
      <p:sp>
        <p:nvSpPr>
          <p:cNvPr id="73" name="Seta: Divisa 72">
            <a:extLst>
              <a:ext uri="{FF2B5EF4-FFF2-40B4-BE49-F238E27FC236}">
                <a16:creationId xmlns:a16="http://schemas.microsoft.com/office/drawing/2014/main" id="{D762B3E3-C7D1-4D05-9913-CB019F92A6CD}"/>
              </a:ext>
            </a:extLst>
          </p:cNvPr>
          <p:cNvSpPr/>
          <p:nvPr/>
        </p:nvSpPr>
        <p:spPr>
          <a:xfrm>
            <a:off x="6209272" y="3743943"/>
            <a:ext cx="2412000" cy="373363"/>
          </a:xfrm>
          <a:prstGeom prst="chevron">
            <a:avLst/>
          </a:prstGeom>
          <a:solidFill>
            <a:srgbClr val="A5A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9 - AGENDAMENTO DE ENTREGA NO DESTINATÁRIO</a:t>
            </a:r>
          </a:p>
        </p:txBody>
      </p:sp>
      <p:sp>
        <p:nvSpPr>
          <p:cNvPr id="75" name="Seta: Divisa 74">
            <a:extLst>
              <a:ext uri="{FF2B5EF4-FFF2-40B4-BE49-F238E27FC236}">
                <a16:creationId xmlns:a16="http://schemas.microsoft.com/office/drawing/2014/main" id="{ABE1FCDC-3D46-4995-84CD-8A9AE55768A5}"/>
              </a:ext>
            </a:extLst>
          </p:cNvPr>
          <p:cNvSpPr/>
          <p:nvPr/>
        </p:nvSpPr>
        <p:spPr>
          <a:xfrm>
            <a:off x="324732" y="3743943"/>
            <a:ext cx="20196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10 - </a:t>
            </a:r>
            <a:r>
              <a:rPr lang="pt-BR" sz="1000" dirty="0">
                <a:solidFill>
                  <a:schemeClr val="bg1"/>
                </a:solidFill>
              </a:rPr>
              <a:t>MONITORAMENTO DA ENTREGA</a:t>
            </a:r>
          </a:p>
        </p:txBody>
      </p:sp>
      <p:sp>
        <p:nvSpPr>
          <p:cNvPr id="76" name="Seta: Divisa 75">
            <a:extLst>
              <a:ext uri="{FF2B5EF4-FFF2-40B4-BE49-F238E27FC236}">
                <a16:creationId xmlns:a16="http://schemas.microsoft.com/office/drawing/2014/main" id="{7ED7418B-2C7B-4B74-A077-585BBCEFB86C}"/>
              </a:ext>
            </a:extLst>
          </p:cNvPr>
          <p:cNvSpPr/>
          <p:nvPr/>
        </p:nvSpPr>
        <p:spPr>
          <a:xfrm>
            <a:off x="2315245" y="3743943"/>
            <a:ext cx="20916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11 - MONITORAMENTO DA ÚLTIMA MILHA DA ENTREGA</a:t>
            </a:r>
          </a:p>
        </p:txBody>
      </p:sp>
      <p:sp>
        <p:nvSpPr>
          <p:cNvPr id="77" name="Seta: Divisa 76">
            <a:extLst>
              <a:ext uri="{FF2B5EF4-FFF2-40B4-BE49-F238E27FC236}">
                <a16:creationId xmlns:a16="http://schemas.microsoft.com/office/drawing/2014/main" id="{F2B2A434-6474-47AB-8E4A-DF38248BB191}"/>
              </a:ext>
            </a:extLst>
          </p:cNvPr>
          <p:cNvSpPr/>
          <p:nvPr/>
        </p:nvSpPr>
        <p:spPr>
          <a:xfrm>
            <a:off x="4308532" y="3743943"/>
            <a:ext cx="1940400" cy="38317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12 - TRATAMENTO DE COMPROVANTE DE ENTREGA</a:t>
            </a:r>
          </a:p>
        </p:txBody>
      </p:sp>
      <p:sp>
        <p:nvSpPr>
          <p:cNvPr id="79" name="Seta: Divisa 78">
            <a:extLst>
              <a:ext uri="{FF2B5EF4-FFF2-40B4-BE49-F238E27FC236}">
                <a16:creationId xmlns:a16="http://schemas.microsoft.com/office/drawing/2014/main" id="{36132D73-475E-44AD-B647-AC69CBE53EA2}"/>
              </a:ext>
            </a:extLst>
          </p:cNvPr>
          <p:cNvSpPr/>
          <p:nvPr/>
        </p:nvSpPr>
        <p:spPr>
          <a:xfrm>
            <a:off x="324732" y="1056696"/>
            <a:ext cx="2019600" cy="374468"/>
          </a:xfrm>
          <a:prstGeom prst="chevron">
            <a:avLst/>
          </a:prstGeom>
          <a:solidFill>
            <a:srgbClr val="A5A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00 – INBOUND Cliente BEXX</a:t>
            </a:r>
          </a:p>
        </p:txBody>
      </p:sp>
      <p:sp>
        <p:nvSpPr>
          <p:cNvPr id="80" name="Seta: Divisa 79">
            <a:extLst>
              <a:ext uri="{FF2B5EF4-FFF2-40B4-BE49-F238E27FC236}">
                <a16:creationId xmlns:a16="http://schemas.microsoft.com/office/drawing/2014/main" id="{4D0E7DCE-2EE2-4A83-AC46-B1608C115EE0}"/>
              </a:ext>
            </a:extLst>
          </p:cNvPr>
          <p:cNvSpPr/>
          <p:nvPr/>
        </p:nvSpPr>
        <p:spPr>
          <a:xfrm>
            <a:off x="2315245" y="1056696"/>
            <a:ext cx="2091600" cy="374468"/>
          </a:xfrm>
          <a:prstGeom prst="chevron">
            <a:avLst/>
          </a:prstGeom>
          <a:solidFill>
            <a:srgbClr val="A5A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01 – SET UP CLIENTE BEXX</a:t>
            </a:r>
          </a:p>
        </p:txBody>
      </p:sp>
      <p:sp>
        <p:nvSpPr>
          <p:cNvPr id="87" name="Seta: Divisa 86">
            <a:extLst>
              <a:ext uri="{FF2B5EF4-FFF2-40B4-BE49-F238E27FC236}">
                <a16:creationId xmlns:a16="http://schemas.microsoft.com/office/drawing/2014/main" id="{08F30732-25D5-46A6-B272-758B0087E427}"/>
              </a:ext>
            </a:extLst>
          </p:cNvPr>
          <p:cNvSpPr/>
          <p:nvPr/>
        </p:nvSpPr>
        <p:spPr>
          <a:xfrm>
            <a:off x="324732" y="4622806"/>
            <a:ext cx="20196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14 - PARAMETRIZAÇÃO DO FATURAMENTO DO CLIENTE</a:t>
            </a:r>
          </a:p>
        </p:txBody>
      </p:sp>
      <p:sp>
        <p:nvSpPr>
          <p:cNvPr id="88" name="Seta: Divisa 87">
            <a:extLst>
              <a:ext uri="{FF2B5EF4-FFF2-40B4-BE49-F238E27FC236}">
                <a16:creationId xmlns:a16="http://schemas.microsoft.com/office/drawing/2014/main" id="{FFF49768-D63B-4EB6-B337-BD9C8D976EF9}"/>
              </a:ext>
            </a:extLst>
          </p:cNvPr>
          <p:cNvSpPr/>
          <p:nvPr/>
        </p:nvSpPr>
        <p:spPr>
          <a:xfrm>
            <a:off x="2315245" y="4622806"/>
            <a:ext cx="20916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15 - FATURAMENTO DO CLIENTE</a:t>
            </a:r>
          </a:p>
        </p:txBody>
      </p:sp>
      <p:sp>
        <p:nvSpPr>
          <p:cNvPr id="91" name="Seta: Divisa 90">
            <a:extLst>
              <a:ext uri="{FF2B5EF4-FFF2-40B4-BE49-F238E27FC236}">
                <a16:creationId xmlns:a16="http://schemas.microsoft.com/office/drawing/2014/main" id="{871DA41C-01A6-4168-8627-36838555645E}"/>
              </a:ext>
            </a:extLst>
          </p:cNvPr>
          <p:cNvSpPr/>
          <p:nvPr/>
        </p:nvSpPr>
        <p:spPr>
          <a:xfrm>
            <a:off x="4308532" y="4622806"/>
            <a:ext cx="19404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16 - CONCILIAÇÃO DE FRETES A RECEBER/PAGAR</a:t>
            </a:r>
          </a:p>
        </p:txBody>
      </p:sp>
      <p:sp>
        <p:nvSpPr>
          <p:cNvPr id="94" name="Seta: Divisa 93">
            <a:extLst>
              <a:ext uri="{FF2B5EF4-FFF2-40B4-BE49-F238E27FC236}">
                <a16:creationId xmlns:a16="http://schemas.microsoft.com/office/drawing/2014/main" id="{FE76FC67-09DC-479F-A528-B953D855A9D5}"/>
              </a:ext>
            </a:extLst>
          </p:cNvPr>
          <p:cNvSpPr/>
          <p:nvPr/>
        </p:nvSpPr>
        <p:spPr>
          <a:xfrm>
            <a:off x="6209272" y="4622806"/>
            <a:ext cx="24120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17 - PROCESSAMENTO DE LIQUIDAÇÃO FINANCEIRA DE TRANSPORTE</a:t>
            </a:r>
          </a:p>
        </p:txBody>
      </p:sp>
      <p:sp>
        <p:nvSpPr>
          <p:cNvPr id="95" name="Seta: Divisa 94">
            <a:extLst>
              <a:ext uri="{FF2B5EF4-FFF2-40B4-BE49-F238E27FC236}">
                <a16:creationId xmlns:a16="http://schemas.microsoft.com/office/drawing/2014/main" id="{DC30AC6E-C453-44DF-A325-19899402D45B}"/>
              </a:ext>
            </a:extLst>
          </p:cNvPr>
          <p:cNvSpPr/>
          <p:nvPr/>
        </p:nvSpPr>
        <p:spPr>
          <a:xfrm>
            <a:off x="324732" y="5535442"/>
            <a:ext cx="20196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19 - INBOUND DE TRANSPORTADOR</a:t>
            </a:r>
          </a:p>
        </p:txBody>
      </p:sp>
      <p:sp>
        <p:nvSpPr>
          <p:cNvPr id="96" name="Seta: Divisa 95">
            <a:extLst>
              <a:ext uri="{FF2B5EF4-FFF2-40B4-BE49-F238E27FC236}">
                <a16:creationId xmlns:a16="http://schemas.microsoft.com/office/drawing/2014/main" id="{435B3C96-283E-4D41-9631-078D433D1C40}"/>
              </a:ext>
            </a:extLst>
          </p:cNvPr>
          <p:cNvSpPr/>
          <p:nvPr/>
        </p:nvSpPr>
        <p:spPr>
          <a:xfrm>
            <a:off x="2315245" y="5535442"/>
            <a:ext cx="20916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FFFF00"/>
                </a:solidFill>
              </a:rPr>
              <a:t>13 - GESTÃO DE ENTREGAS POR KPIS</a:t>
            </a:r>
          </a:p>
        </p:txBody>
      </p:sp>
    </p:spTree>
    <p:extLst>
      <p:ext uri="{BB962C8B-B14F-4D97-AF65-F5344CB8AC3E}">
        <p14:creationId xmlns:p14="http://schemas.microsoft.com/office/powerpoint/2010/main" val="409432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465556" y="597008"/>
            <a:ext cx="313108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3488989" y="597008"/>
            <a:ext cx="4235507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7605859" y="597008"/>
            <a:ext cx="3845912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080357-32C0-49B3-8B56-853AACB932D6}"/>
              </a:ext>
            </a:extLst>
          </p:cNvPr>
          <p:cNvSpPr/>
          <p:nvPr/>
        </p:nvSpPr>
        <p:spPr>
          <a:xfrm>
            <a:off x="196222" y="1158240"/>
            <a:ext cx="426093" cy="5549410"/>
          </a:xfrm>
          <a:prstGeom prst="rect">
            <a:avLst/>
          </a:prstGeom>
          <a:solidFill>
            <a:srgbClr val="D8DA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1C9EE43-328F-4D84-BB65-0473B4DB7B96}"/>
              </a:ext>
            </a:extLst>
          </p:cNvPr>
          <p:cNvSpPr/>
          <p:nvPr/>
        </p:nvSpPr>
        <p:spPr>
          <a:xfrm>
            <a:off x="988800" y="3024274"/>
            <a:ext cx="343334" cy="784529"/>
          </a:xfrm>
          <a:prstGeom prst="rect">
            <a:avLst/>
          </a:prstGeom>
          <a:solidFill>
            <a:srgbClr val="93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Monitor Int. BEXX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CE1CCC5-5937-46AC-B233-565171772E93}"/>
              </a:ext>
            </a:extLst>
          </p:cNvPr>
          <p:cNvCxnSpPr>
            <a:cxnSpLocks/>
          </p:cNvCxnSpPr>
          <p:nvPr/>
        </p:nvCxnSpPr>
        <p:spPr>
          <a:xfrm>
            <a:off x="726007" y="2986625"/>
            <a:ext cx="10413680" cy="62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0DA7CB-278E-46A3-861F-55B508A22271}"/>
              </a:ext>
            </a:extLst>
          </p:cNvPr>
          <p:cNvCxnSpPr>
            <a:cxnSpLocks/>
          </p:cNvCxnSpPr>
          <p:nvPr/>
        </p:nvCxnSpPr>
        <p:spPr>
          <a:xfrm>
            <a:off x="786129" y="3808803"/>
            <a:ext cx="10289885" cy="77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02E06651-1B02-442E-A2F4-7EAD66A38689}"/>
              </a:ext>
            </a:extLst>
          </p:cNvPr>
          <p:cNvSpPr/>
          <p:nvPr/>
        </p:nvSpPr>
        <p:spPr>
          <a:xfrm>
            <a:off x="988800" y="3847116"/>
            <a:ext cx="343334" cy="2860534"/>
          </a:xfrm>
          <a:prstGeom prst="rect">
            <a:avLst/>
          </a:prstGeom>
          <a:solidFill>
            <a:srgbClr val="93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Pechinchador BEXX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6B468D07-FB6B-4DC2-B195-6D51A6844AF2}"/>
              </a:ext>
            </a:extLst>
          </p:cNvPr>
          <p:cNvSpPr/>
          <p:nvPr/>
        </p:nvSpPr>
        <p:spPr>
          <a:xfrm>
            <a:off x="988800" y="1158240"/>
            <a:ext cx="343334" cy="1790072"/>
          </a:xfrm>
          <a:prstGeom prst="rect">
            <a:avLst/>
          </a:prstGeom>
          <a:solidFill>
            <a:srgbClr val="93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ER, WMS, TMS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945A654F-E699-476B-A181-96518427B683}"/>
              </a:ext>
            </a:extLst>
          </p:cNvPr>
          <p:cNvCxnSpPr>
            <a:cxnSpLocks/>
          </p:cNvCxnSpPr>
          <p:nvPr/>
        </p:nvCxnSpPr>
        <p:spPr>
          <a:xfrm flipH="1">
            <a:off x="3409294" y="90690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099829C7-B288-47A4-9801-73B5DC627433}"/>
              </a:ext>
            </a:extLst>
          </p:cNvPr>
          <p:cNvCxnSpPr>
            <a:cxnSpLocks/>
          </p:cNvCxnSpPr>
          <p:nvPr/>
        </p:nvCxnSpPr>
        <p:spPr>
          <a:xfrm flipH="1">
            <a:off x="7516996" y="93766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87778043-05AA-4A34-A82E-B7354944B4E4}"/>
              </a:ext>
            </a:extLst>
          </p:cNvPr>
          <p:cNvCxnSpPr>
            <a:cxnSpLocks/>
          </p:cNvCxnSpPr>
          <p:nvPr/>
        </p:nvCxnSpPr>
        <p:spPr>
          <a:xfrm flipH="1">
            <a:off x="11346631" y="903857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BE9C7A-DF5D-485F-A0B3-78732B804349}"/>
              </a:ext>
            </a:extLst>
          </p:cNvPr>
          <p:cNvCxnSpPr/>
          <p:nvPr/>
        </p:nvCxnSpPr>
        <p:spPr>
          <a:xfrm>
            <a:off x="5495109" y="1158240"/>
            <a:ext cx="0" cy="33440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F607FFE2-D49E-43F6-BAA0-46260A1F8C9D}"/>
              </a:ext>
            </a:extLst>
          </p:cNvPr>
          <p:cNvCxnSpPr>
            <a:cxnSpLocks/>
          </p:cNvCxnSpPr>
          <p:nvPr/>
        </p:nvCxnSpPr>
        <p:spPr>
          <a:xfrm>
            <a:off x="1413984" y="3429000"/>
            <a:ext cx="3627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28C6F04-4FA0-4F7E-8DAC-8442572F1174}"/>
              </a:ext>
            </a:extLst>
          </p:cNvPr>
          <p:cNvCxnSpPr>
            <a:cxnSpLocks/>
          </p:cNvCxnSpPr>
          <p:nvPr/>
        </p:nvCxnSpPr>
        <p:spPr>
          <a:xfrm>
            <a:off x="682462" y="2361926"/>
            <a:ext cx="3627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1264BE-13E6-4190-8A7D-4AEFF563310D}"/>
              </a:ext>
            </a:extLst>
          </p:cNvPr>
          <p:cNvSpPr txBox="1"/>
          <p:nvPr/>
        </p:nvSpPr>
        <p:spPr>
          <a:xfrm>
            <a:off x="5591129" y="1245895"/>
            <a:ext cx="169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PROCESSO</a:t>
            </a:r>
          </a:p>
          <a:p>
            <a:r>
              <a:rPr lang="pt-BR" dirty="0"/>
              <a:t>(Sequência de etapas)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1567819-A3BF-4525-8161-B8E673B5A560}"/>
              </a:ext>
            </a:extLst>
          </p:cNvPr>
          <p:cNvSpPr txBox="1"/>
          <p:nvPr/>
        </p:nvSpPr>
        <p:spPr>
          <a:xfrm>
            <a:off x="1649653" y="1444986"/>
            <a:ext cx="1692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AGENTE</a:t>
            </a:r>
          </a:p>
          <a:p>
            <a:r>
              <a:rPr lang="pt-BR" dirty="0">
                <a:solidFill>
                  <a:srgbClr val="FF0000"/>
                </a:solidFill>
              </a:rPr>
              <a:t>(Quem faz)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EF37CCA-98C1-4D82-83E3-13C90B7C52F1}"/>
              </a:ext>
            </a:extLst>
          </p:cNvPr>
          <p:cNvSpPr txBox="1"/>
          <p:nvPr/>
        </p:nvSpPr>
        <p:spPr>
          <a:xfrm>
            <a:off x="1359618" y="3000511"/>
            <a:ext cx="309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FERRAMENTAS</a:t>
            </a:r>
          </a:p>
        </p:txBody>
      </p:sp>
    </p:spTree>
    <p:extLst>
      <p:ext uri="{BB962C8B-B14F-4D97-AF65-F5344CB8AC3E}">
        <p14:creationId xmlns:p14="http://schemas.microsoft.com/office/powerpoint/2010/main" val="270684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48D44F7-B50B-464B-9EDF-A3A5F6FC8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9" y="1793966"/>
            <a:ext cx="3973193" cy="305382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23ACFF-D8F6-4085-9893-FA3E755AC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992" y="2114074"/>
            <a:ext cx="7199747" cy="26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8D79F43-07A0-4603-ADA7-338BF4E56A2B}"/>
              </a:ext>
            </a:extLst>
          </p:cNvPr>
          <p:cNvSpPr/>
          <p:nvPr/>
        </p:nvSpPr>
        <p:spPr>
          <a:xfrm>
            <a:off x="783213" y="1209731"/>
            <a:ext cx="710215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1 - Venda</a:t>
            </a:r>
          </a:p>
        </p:txBody>
      </p:sp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465556" y="597008"/>
            <a:ext cx="118420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1 - VENDA</a:t>
            </a: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1590523" y="597008"/>
            <a:ext cx="143289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2 - EXPEDIÇÃO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2964174" y="597008"/>
            <a:ext cx="1733797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3 -MONITORAMENTO DA EXPEDIÇÃO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4638732" y="597008"/>
            <a:ext cx="3231138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4 -SELEÇÃO DE TRANPOSTADOR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7810631" y="597008"/>
            <a:ext cx="1907177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5 - CONTRATAÇÃO DO FRETE</a:t>
            </a:r>
          </a:p>
        </p:txBody>
      </p:sp>
      <p:sp>
        <p:nvSpPr>
          <p:cNvPr id="18" name="Seta: Divisa 17">
            <a:extLst>
              <a:ext uri="{FF2B5EF4-FFF2-40B4-BE49-F238E27FC236}">
                <a16:creationId xmlns:a16="http://schemas.microsoft.com/office/drawing/2014/main" id="{81447321-93F3-40A8-B8D5-2A5A3EB941F0}"/>
              </a:ext>
            </a:extLst>
          </p:cNvPr>
          <p:cNvSpPr/>
          <p:nvPr/>
        </p:nvSpPr>
        <p:spPr>
          <a:xfrm>
            <a:off x="9658569" y="597008"/>
            <a:ext cx="1907177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6 - EMISSÃO DE DOCUM. DE TRANSPORTE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080357-32C0-49B3-8B56-853AACB932D6}"/>
              </a:ext>
            </a:extLst>
          </p:cNvPr>
          <p:cNvSpPr/>
          <p:nvPr/>
        </p:nvSpPr>
        <p:spPr>
          <a:xfrm>
            <a:off x="39463" y="971476"/>
            <a:ext cx="169447" cy="5736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1C9EE43-328F-4D84-BB65-0473B4DB7B96}"/>
              </a:ext>
            </a:extLst>
          </p:cNvPr>
          <p:cNvSpPr/>
          <p:nvPr/>
        </p:nvSpPr>
        <p:spPr>
          <a:xfrm>
            <a:off x="248571" y="3024274"/>
            <a:ext cx="343334" cy="784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Monitor Int. BEXX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CE1CCC5-5937-46AC-B233-565171772E93}"/>
              </a:ext>
            </a:extLst>
          </p:cNvPr>
          <p:cNvCxnSpPr>
            <a:cxnSpLocks/>
          </p:cNvCxnSpPr>
          <p:nvPr/>
        </p:nvCxnSpPr>
        <p:spPr>
          <a:xfrm>
            <a:off x="299914" y="2987592"/>
            <a:ext cx="10839773" cy="616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B0CC57E-60AE-4180-99B1-B89E1D0C8AC7}"/>
              </a:ext>
            </a:extLst>
          </p:cNvPr>
          <p:cNvSpPr/>
          <p:nvPr/>
        </p:nvSpPr>
        <p:spPr>
          <a:xfrm>
            <a:off x="1750089" y="1209731"/>
            <a:ext cx="91262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2 - Expedição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2EDFCBE-3902-4D18-A168-BF7488450EF0}"/>
              </a:ext>
            </a:extLst>
          </p:cNvPr>
          <p:cNvSpPr/>
          <p:nvPr/>
        </p:nvSpPr>
        <p:spPr>
          <a:xfrm>
            <a:off x="4683893" y="4207415"/>
            <a:ext cx="91262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 – Análise de Custos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9C49EE4-8E35-4157-B2F1-1BF42A50B667}"/>
              </a:ext>
            </a:extLst>
          </p:cNvPr>
          <p:cNvSpPr/>
          <p:nvPr/>
        </p:nvSpPr>
        <p:spPr>
          <a:xfrm>
            <a:off x="3031354" y="3116383"/>
            <a:ext cx="567443" cy="6249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3.1 – Trata eventos da expedição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ED0EFF13-DD7E-4704-BC86-AFF6ED44273D}"/>
              </a:ext>
            </a:extLst>
          </p:cNvPr>
          <p:cNvSpPr/>
          <p:nvPr/>
        </p:nvSpPr>
        <p:spPr>
          <a:xfrm>
            <a:off x="3841167" y="3117632"/>
            <a:ext cx="574630" cy="6249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3.2 – Monitoramento dos eventos da expedição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81FA919-C9F4-40B1-B683-74279E72C73E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1493428" y="1440103"/>
            <a:ext cx="25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D5325502-7EC6-4584-AAAE-9F45C5994632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739692" y="2137185"/>
            <a:ext cx="1758373" cy="8249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18B91668-56C3-4CE3-BC8A-9C58D069BA74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598797" y="3428848"/>
            <a:ext cx="242370" cy="1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0DA7CB-278E-46A3-861F-55B508A22271}"/>
              </a:ext>
            </a:extLst>
          </p:cNvPr>
          <p:cNvCxnSpPr/>
          <p:nvPr/>
        </p:nvCxnSpPr>
        <p:spPr>
          <a:xfrm>
            <a:off x="299914" y="3808803"/>
            <a:ext cx="10776100" cy="77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02E06651-1B02-442E-A2F4-7EAD66A38689}"/>
              </a:ext>
            </a:extLst>
          </p:cNvPr>
          <p:cNvSpPr/>
          <p:nvPr/>
        </p:nvSpPr>
        <p:spPr>
          <a:xfrm>
            <a:off x="248571" y="3847116"/>
            <a:ext cx="343334" cy="2860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Pechinchador BEXX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FD900109-643A-4EEA-A9D8-00535B676446}"/>
              </a:ext>
            </a:extLst>
          </p:cNvPr>
          <p:cNvCxnSpPr>
            <a:cxnSpLocks/>
            <a:stCxn id="23" idx="3"/>
            <a:endCxn id="53" idx="1"/>
          </p:cNvCxnSpPr>
          <p:nvPr/>
        </p:nvCxnSpPr>
        <p:spPr>
          <a:xfrm>
            <a:off x="2662716" y="1440103"/>
            <a:ext cx="2023611" cy="28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DB563229-489D-4E31-9E04-22F5E92EFFB6}"/>
              </a:ext>
            </a:extLst>
          </p:cNvPr>
          <p:cNvSpPr/>
          <p:nvPr/>
        </p:nvSpPr>
        <p:spPr>
          <a:xfrm>
            <a:off x="4686327" y="1212569"/>
            <a:ext cx="91262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4.1 - Envio de notas a analisar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979ECF93-3392-4949-A3DB-2376F9345C86}"/>
              </a:ext>
            </a:extLst>
          </p:cNvPr>
          <p:cNvSpPr/>
          <p:nvPr/>
        </p:nvSpPr>
        <p:spPr>
          <a:xfrm>
            <a:off x="4688487" y="4887245"/>
            <a:ext cx="91262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4.3 – Aplicação de Estatísticas NS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0CE15724-48F6-4F71-AA93-D05E3CCCEAEC}"/>
              </a:ext>
            </a:extLst>
          </p:cNvPr>
          <p:cNvSpPr/>
          <p:nvPr/>
        </p:nvSpPr>
        <p:spPr>
          <a:xfrm>
            <a:off x="4683893" y="5567075"/>
            <a:ext cx="91262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4.6 – Aplicação de Inteligência Logística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AC61E720-99BC-4721-AC95-D076A5D85C2B}"/>
              </a:ext>
            </a:extLst>
          </p:cNvPr>
          <p:cNvSpPr/>
          <p:nvPr/>
        </p:nvSpPr>
        <p:spPr>
          <a:xfrm>
            <a:off x="4690244" y="6246906"/>
            <a:ext cx="91262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4.8 – Cálculo de </a:t>
            </a:r>
            <a:r>
              <a:rPr lang="pt-BR" sz="800" dirty="0" err="1">
                <a:solidFill>
                  <a:schemeClr val="tx1"/>
                </a:solidFill>
              </a:rPr>
              <a:t>Success</a:t>
            </a:r>
            <a:r>
              <a:rPr lang="pt-BR" sz="800" dirty="0">
                <a:solidFill>
                  <a:schemeClr val="tx1"/>
                </a:solidFill>
              </a:rPr>
              <a:t> </a:t>
            </a:r>
            <a:r>
              <a:rPr lang="pt-BR" sz="800" dirty="0" err="1">
                <a:solidFill>
                  <a:schemeClr val="tx1"/>
                </a:solidFill>
              </a:rPr>
              <a:t>Fee</a:t>
            </a:r>
            <a:r>
              <a:rPr lang="pt-BR" sz="800" dirty="0">
                <a:solidFill>
                  <a:schemeClr val="tx1"/>
                </a:solidFill>
              </a:rPr>
              <a:t> BEXX</a:t>
            </a: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556F0165-3C46-4822-A6AC-F874213FBFCF}"/>
              </a:ext>
            </a:extLst>
          </p:cNvPr>
          <p:cNvCxnSpPr>
            <a:cxnSpLocks/>
            <a:stCxn id="53" idx="2"/>
            <a:endCxn id="24" idx="0"/>
          </p:cNvCxnSpPr>
          <p:nvPr/>
        </p:nvCxnSpPr>
        <p:spPr>
          <a:xfrm rot="5400000">
            <a:off x="3874373" y="2939147"/>
            <a:ext cx="2534102" cy="2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E0EF78A2-5F0A-4935-A2EA-F3F7A40CB4D7}"/>
              </a:ext>
            </a:extLst>
          </p:cNvPr>
          <p:cNvSpPr/>
          <p:nvPr/>
        </p:nvSpPr>
        <p:spPr>
          <a:xfrm>
            <a:off x="5736261" y="5665014"/>
            <a:ext cx="91262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4.10 – Publicação do Resultado</a:t>
            </a:r>
          </a:p>
        </p:txBody>
      </p: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C906B775-9D64-41BD-AFBA-FEC947FC1B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32960" y="4775404"/>
            <a:ext cx="219086" cy="4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CC1FD11F-856C-491A-AB82-938A88F81A6A}"/>
              </a:ext>
            </a:extLst>
          </p:cNvPr>
          <p:cNvCxnSpPr>
            <a:cxnSpLocks/>
          </p:cNvCxnSpPr>
          <p:nvPr/>
        </p:nvCxnSpPr>
        <p:spPr>
          <a:xfrm rot="5400000">
            <a:off x="5032961" y="5455235"/>
            <a:ext cx="219086" cy="4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240DBB7D-E25B-4FE3-80FE-61FA5B2B60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33838" y="6134186"/>
            <a:ext cx="219087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77">
            <a:extLst>
              <a:ext uri="{FF2B5EF4-FFF2-40B4-BE49-F238E27FC236}">
                <a16:creationId xmlns:a16="http://schemas.microsoft.com/office/drawing/2014/main" id="{E4E75890-6D75-4E75-8292-E90089C2A816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5602870" y="6125758"/>
            <a:ext cx="589705" cy="351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CE74DECA-E86C-4329-A355-F14F6FE035E8}"/>
              </a:ext>
            </a:extLst>
          </p:cNvPr>
          <p:cNvSpPr/>
          <p:nvPr/>
        </p:nvSpPr>
        <p:spPr>
          <a:xfrm>
            <a:off x="5739593" y="4200360"/>
            <a:ext cx="91262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4.11 – Análise da melhor Opção</a:t>
            </a:r>
          </a:p>
        </p:txBody>
      </p: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8D54B84B-BE62-45C3-BA5C-EF669172AB27}"/>
              </a:ext>
            </a:extLst>
          </p:cNvPr>
          <p:cNvCxnSpPr>
            <a:cxnSpLocks/>
            <a:stCxn id="67" idx="0"/>
            <a:endCxn id="83" idx="2"/>
          </p:cNvCxnSpPr>
          <p:nvPr/>
        </p:nvCxnSpPr>
        <p:spPr>
          <a:xfrm rot="5400000" flipH="1" flipV="1">
            <a:off x="5692286" y="5161393"/>
            <a:ext cx="1003910" cy="3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15E61840-1635-47F3-AF93-7BD97D90BA15}"/>
              </a:ext>
            </a:extLst>
          </p:cNvPr>
          <p:cNvSpPr/>
          <p:nvPr/>
        </p:nvSpPr>
        <p:spPr>
          <a:xfrm>
            <a:off x="6733812" y="4797243"/>
            <a:ext cx="91262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4.12 – Negociação final</a:t>
            </a:r>
          </a:p>
        </p:txBody>
      </p: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4B69D6D0-A9FB-462D-9AC6-C20C30EB1196}"/>
              </a:ext>
            </a:extLst>
          </p:cNvPr>
          <p:cNvCxnSpPr>
            <a:cxnSpLocks/>
            <a:stCxn id="83" idx="3"/>
            <a:endCxn id="89" idx="0"/>
          </p:cNvCxnSpPr>
          <p:nvPr/>
        </p:nvCxnSpPr>
        <p:spPr>
          <a:xfrm>
            <a:off x="6652220" y="4430732"/>
            <a:ext cx="537906" cy="366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8A7553BE-4F70-434B-841D-979C315ECBEE}"/>
              </a:ext>
            </a:extLst>
          </p:cNvPr>
          <p:cNvSpPr/>
          <p:nvPr/>
        </p:nvSpPr>
        <p:spPr>
          <a:xfrm>
            <a:off x="6733811" y="5647169"/>
            <a:ext cx="91262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4.13 –Registro do Resultado</a:t>
            </a:r>
          </a:p>
        </p:txBody>
      </p: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35246A59-F91E-47BF-923C-C2C2E66710F0}"/>
              </a:ext>
            </a:extLst>
          </p:cNvPr>
          <p:cNvCxnSpPr>
            <a:cxnSpLocks/>
            <a:stCxn id="97" idx="2"/>
            <a:endCxn id="92" idx="0"/>
          </p:cNvCxnSpPr>
          <p:nvPr/>
        </p:nvCxnSpPr>
        <p:spPr>
          <a:xfrm rot="5400000">
            <a:off x="7031770" y="6266268"/>
            <a:ext cx="31671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D040B8E4-6599-4877-817A-9B585252A929}"/>
              </a:ext>
            </a:extLst>
          </p:cNvPr>
          <p:cNvSpPr/>
          <p:nvPr/>
        </p:nvSpPr>
        <p:spPr>
          <a:xfrm>
            <a:off x="8165824" y="1197329"/>
            <a:ext cx="91262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5 - CONTRATAÇÃO DO FRETE</a:t>
            </a:r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0F615665-8A0E-4AE6-9D68-96DF9EC8283E}"/>
              </a:ext>
            </a:extLst>
          </p:cNvPr>
          <p:cNvSpPr/>
          <p:nvPr/>
        </p:nvSpPr>
        <p:spPr>
          <a:xfrm>
            <a:off x="10121254" y="1201848"/>
            <a:ext cx="91262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6 - EMISSÃO DE DOCUMENTOS DE TRANSPORTE</a:t>
            </a:r>
          </a:p>
        </p:txBody>
      </p: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9D47F6E5-1658-4111-89E4-FF3CA83BE2AC}"/>
              </a:ext>
            </a:extLst>
          </p:cNvPr>
          <p:cNvCxnSpPr>
            <a:cxnSpLocks/>
            <a:stCxn id="97" idx="3"/>
            <a:endCxn id="101" idx="2"/>
          </p:cNvCxnSpPr>
          <p:nvPr/>
        </p:nvCxnSpPr>
        <p:spPr>
          <a:xfrm flipV="1">
            <a:off x="7646438" y="1658073"/>
            <a:ext cx="975700" cy="4219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: Angulado 105">
            <a:extLst>
              <a:ext uri="{FF2B5EF4-FFF2-40B4-BE49-F238E27FC236}">
                <a16:creationId xmlns:a16="http://schemas.microsoft.com/office/drawing/2014/main" id="{45815237-639B-4FDD-9CCB-B8DF14B2665C}"/>
              </a:ext>
            </a:extLst>
          </p:cNvPr>
          <p:cNvCxnSpPr>
            <a:cxnSpLocks/>
            <a:stCxn id="101" idx="3"/>
            <a:endCxn id="102" idx="1"/>
          </p:cNvCxnSpPr>
          <p:nvPr/>
        </p:nvCxnSpPr>
        <p:spPr>
          <a:xfrm>
            <a:off x="9078451" y="1427701"/>
            <a:ext cx="1042803" cy="45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uxograma: Conector fora de Página 108">
            <a:extLst>
              <a:ext uri="{FF2B5EF4-FFF2-40B4-BE49-F238E27FC236}">
                <a16:creationId xmlns:a16="http://schemas.microsoft.com/office/drawing/2014/main" id="{45CAF046-6B03-4E37-81BE-26F1775C385F}"/>
              </a:ext>
            </a:extLst>
          </p:cNvPr>
          <p:cNvSpPr>
            <a:spLocks noChangeAspect="1"/>
          </p:cNvSpPr>
          <p:nvPr/>
        </p:nvSpPr>
        <p:spPr>
          <a:xfrm>
            <a:off x="9776714" y="2406487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</a:t>
            </a:r>
          </a:p>
        </p:txBody>
      </p:sp>
      <p:cxnSp>
        <p:nvCxnSpPr>
          <p:cNvPr id="110" name="Conector: Angulado 109">
            <a:extLst>
              <a:ext uri="{FF2B5EF4-FFF2-40B4-BE49-F238E27FC236}">
                <a16:creationId xmlns:a16="http://schemas.microsoft.com/office/drawing/2014/main" id="{69664026-B286-44AD-9722-1F73A6A6841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9861686" y="1690604"/>
            <a:ext cx="743895" cy="687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xograma: Conector fora de Página 49">
            <a:extLst>
              <a:ext uri="{FF2B5EF4-FFF2-40B4-BE49-F238E27FC236}">
                <a16:creationId xmlns:a16="http://schemas.microsoft.com/office/drawing/2014/main" id="{0B236CA6-6F91-4456-B846-7F75F7536335}"/>
              </a:ext>
            </a:extLst>
          </p:cNvPr>
          <p:cNvSpPr>
            <a:spLocks noChangeAspect="1"/>
          </p:cNvSpPr>
          <p:nvPr/>
        </p:nvSpPr>
        <p:spPr>
          <a:xfrm>
            <a:off x="10050225" y="2401098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10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8B67AFB8-FE54-4A5F-ADED-3B1CA252C625}"/>
              </a:ext>
            </a:extLst>
          </p:cNvPr>
          <p:cNvCxnSpPr>
            <a:cxnSpLocks/>
            <a:stCxn id="102" idx="2"/>
            <a:endCxn id="50" idx="0"/>
          </p:cNvCxnSpPr>
          <p:nvPr/>
        </p:nvCxnSpPr>
        <p:spPr>
          <a:xfrm rot="5400000">
            <a:off x="10001135" y="1824665"/>
            <a:ext cx="738506" cy="414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40DF9ED2-5A0A-4F13-B008-CC75FCAC54AB}"/>
              </a:ext>
            </a:extLst>
          </p:cNvPr>
          <p:cNvCxnSpPr>
            <a:cxnSpLocks/>
          </p:cNvCxnSpPr>
          <p:nvPr/>
        </p:nvCxnSpPr>
        <p:spPr>
          <a:xfrm flipH="1">
            <a:off x="1512326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6705359F-F27E-4FFB-BD5D-59EDC7AE6E22}"/>
              </a:ext>
            </a:extLst>
          </p:cNvPr>
          <p:cNvCxnSpPr>
            <a:cxnSpLocks/>
          </p:cNvCxnSpPr>
          <p:nvPr/>
        </p:nvCxnSpPr>
        <p:spPr>
          <a:xfrm flipH="1">
            <a:off x="2864102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5D5D9CC5-6909-4648-9599-A1503FE3C154}"/>
              </a:ext>
            </a:extLst>
          </p:cNvPr>
          <p:cNvCxnSpPr>
            <a:cxnSpLocks/>
          </p:cNvCxnSpPr>
          <p:nvPr/>
        </p:nvCxnSpPr>
        <p:spPr>
          <a:xfrm flipH="1">
            <a:off x="4530786" y="971475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DFA20E6B-AE13-45E8-9F00-EE814D36C830}"/>
              </a:ext>
            </a:extLst>
          </p:cNvPr>
          <p:cNvCxnSpPr>
            <a:cxnSpLocks/>
          </p:cNvCxnSpPr>
          <p:nvPr/>
        </p:nvCxnSpPr>
        <p:spPr>
          <a:xfrm flipH="1">
            <a:off x="7721552" y="971474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FDE6A06-90B4-484F-8DCE-AC45AFF8ACAE}"/>
              </a:ext>
            </a:extLst>
          </p:cNvPr>
          <p:cNvCxnSpPr>
            <a:cxnSpLocks/>
          </p:cNvCxnSpPr>
          <p:nvPr/>
        </p:nvCxnSpPr>
        <p:spPr>
          <a:xfrm flipH="1">
            <a:off x="9571340" y="971473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uxograma: Conector fora de Página 62">
            <a:extLst>
              <a:ext uri="{FF2B5EF4-FFF2-40B4-BE49-F238E27FC236}">
                <a16:creationId xmlns:a16="http://schemas.microsoft.com/office/drawing/2014/main" id="{7FAEE8D5-D10B-4171-BF3F-20D2C475FF76}"/>
              </a:ext>
            </a:extLst>
          </p:cNvPr>
          <p:cNvSpPr>
            <a:spLocks noChangeAspect="1"/>
          </p:cNvSpPr>
          <p:nvPr/>
        </p:nvSpPr>
        <p:spPr>
          <a:xfrm>
            <a:off x="10324926" y="2406486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11</a:t>
            </a:r>
          </a:p>
        </p:txBody>
      </p: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73A25690-1F0D-498F-8375-BDA6AAF2C0D2}"/>
              </a:ext>
            </a:extLst>
          </p:cNvPr>
          <p:cNvCxnSpPr>
            <a:cxnSpLocks/>
            <a:stCxn id="102" idx="2"/>
            <a:endCxn id="63" idx="0"/>
          </p:cNvCxnSpPr>
          <p:nvPr/>
        </p:nvCxnSpPr>
        <p:spPr>
          <a:xfrm rot="5400000">
            <a:off x="10135792" y="1964710"/>
            <a:ext cx="743894" cy="139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6B468D07-FB6B-4DC2-B195-6D51A6844AF2}"/>
              </a:ext>
            </a:extLst>
          </p:cNvPr>
          <p:cNvSpPr/>
          <p:nvPr/>
        </p:nvSpPr>
        <p:spPr>
          <a:xfrm>
            <a:off x="248571" y="971474"/>
            <a:ext cx="343334" cy="1976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ER, WMS, TMS</a:t>
            </a:r>
          </a:p>
        </p:txBody>
      </p:sp>
      <p:sp>
        <p:nvSpPr>
          <p:cNvPr id="81" name="Fluxograma: Conector fora de Página 80">
            <a:extLst>
              <a:ext uri="{FF2B5EF4-FFF2-40B4-BE49-F238E27FC236}">
                <a16:creationId xmlns:a16="http://schemas.microsoft.com/office/drawing/2014/main" id="{C869FCDB-4A9A-482D-9695-275765B1C515}"/>
              </a:ext>
            </a:extLst>
          </p:cNvPr>
          <p:cNvSpPr>
            <a:spLocks noChangeAspect="1"/>
          </p:cNvSpPr>
          <p:nvPr/>
        </p:nvSpPr>
        <p:spPr>
          <a:xfrm>
            <a:off x="10589772" y="2395766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12</a:t>
            </a:r>
          </a:p>
        </p:txBody>
      </p:sp>
      <p:cxnSp>
        <p:nvCxnSpPr>
          <p:cNvPr id="82" name="Conector: Angulado 81">
            <a:extLst>
              <a:ext uri="{FF2B5EF4-FFF2-40B4-BE49-F238E27FC236}">
                <a16:creationId xmlns:a16="http://schemas.microsoft.com/office/drawing/2014/main" id="{5C6B7EFD-1CC6-4D0C-8384-BAC81C1E96DA}"/>
              </a:ext>
            </a:extLst>
          </p:cNvPr>
          <p:cNvCxnSpPr>
            <a:cxnSpLocks/>
            <a:stCxn id="102" idx="2"/>
            <a:endCxn id="81" idx="0"/>
          </p:cNvCxnSpPr>
          <p:nvPr/>
        </p:nvCxnSpPr>
        <p:spPr>
          <a:xfrm rot="16200000" flipH="1">
            <a:off x="10273574" y="1966585"/>
            <a:ext cx="733174" cy="1251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xograma: Conector fora de Página 84">
            <a:extLst>
              <a:ext uri="{FF2B5EF4-FFF2-40B4-BE49-F238E27FC236}">
                <a16:creationId xmlns:a16="http://schemas.microsoft.com/office/drawing/2014/main" id="{5E7A5932-95C6-4644-B32D-BEE106FDAF19}"/>
              </a:ext>
            </a:extLst>
          </p:cNvPr>
          <p:cNvSpPr>
            <a:spLocks noChangeAspect="1"/>
          </p:cNvSpPr>
          <p:nvPr/>
        </p:nvSpPr>
        <p:spPr>
          <a:xfrm>
            <a:off x="10873138" y="2395766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16</a:t>
            </a:r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D7661E33-A4E8-406A-A684-750A32166CAD}"/>
              </a:ext>
            </a:extLst>
          </p:cNvPr>
          <p:cNvCxnSpPr>
            <a:cxnSpLocks/>
            <a:stCxn id="102" idx="2"/>
            <a:endCxn id="85" idx="0"/>
          </p:cNvCxnSpPr>
          <p:nvPr/>
        </p:nvCxnSpPr>
        <p:spPr>
          <a:xfrm rot="16200000" flipH="1">
            <a:off x="10415257" y="1824902"/>
            <a:ext cx="733174" cy="408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uxograma: Conector fora de Página 91">
            <a:extLst>
              <a:ext uri="{FF2B5EF4-FFF2-40B4-BE49-F238E27FC236}">
                <a16:creationId xmlns:a16="http://schemas.microsoft.com/office/drawing/2014/main" id="{5D4799CF-50E2-4FE9-BEE0-34FF83F0DE6E}"/>
              </a:ext>
            </a:extLst>
          </p:cNvPr>
          <p:cNvSpPr>
            <a:spLocks noChangeAspect="1"/>
          </p:cNvSpPr>
          <p:nvPr/>
        </p:nvSpPr>
        <p:spPr>
          <a:xfrm>
            <a:off x="7077141" y="6424623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17</a:t>
            </a:r>
          </a:p>
        </p:txBody>
      </p: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id="{BCFEBC0B-1BB7-4FB1-A237-231032C33194}"/>
              </a:ext>
            </a:extLst>
          </p:cNvPr>
          <p:cNvCxnSpPr>
            <a:cxnSpLocks/>
            <a:stCxn id="89" idx="2"/>
            <a:endCxn id="97" idx="0"/>
          </p:cNvCxnSpPr>
          <p:nvPr/>
        </p:nvCxnSpPr>
        <p:spPr>
          <a:xfrm rot="5400000">
            <a:off x="6995535" y="5452578"/>
            <a:ext cx="38918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44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8700239" y="566139"/>
            <a:ext cx="151192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7 - ROTEIRIZAÇÃO DE ENTREGA</a:t>
            </a: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10169590" y="566139"/>
            <a:ext cx="1367117" cy="36575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8 - ENTREGA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7158132" y="557430"/>
            <a:ext cx="1671457" cy="373363"/>
          </a:xfrm>
          <a:prstGeom prst="chevron">
            <a:avLst/>
          </a:prstGeom>
          <a:solidFill>
            <a:srgbClr val="A5A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9 - AGENDAMENTO DE ENTREGA NO DESTINATÁRIO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479310" y="557430"/>
            <a:ext cx="304812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10 - </a:t>
            </a:r>
            <a:r>
              <a:rPr lang="pt-BR" sz="1000" dirty="0">
                <a:solidFill>
                  <a:schemeClr val="bg1"/>
                </a:solidFill>
              </a:rPr>
              <a:t>MONITORAMENTO DA ENTREGA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3467673" y="557430"/>
            <a:ext cx="225569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11 - MONITORAMENTO DA ÚLTIMA MILHA DA ENTREGA</a:t>
            </a:r>
          </a:p>
        </p:txBody>
      </p:sp>
      <p:sp>
        <p:nvSpPr>
          <p:cNvPr id="18" name="Seta: Divisa 17">
            <a:extLst>
              <a:ext uri="{FF2B5EF4-FFF2-40B4-BE49-F238E27FC236}">
                <a16:creationId xmlns:a16="http://schemas.microsoft.com/office/drawing/2014/main" id="{81447321-93F3-40A8-B8D5-2A5A3EB941F0}"/>
              </a:ext>
            </a:extLst>
          </p:cNvPr>
          <p:cNvSpPr/>
          <p:nvPr/>
        </p:nvSpPr>
        <p:spPr>
          <a:xfrm>
            <a:off x="5672868" y="557430"/>
            <a:ext cx="1474355" cy="38317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12 - TRATAMENTO DE COMPROVANTE DE ENTREGA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B086D70-14BC-4CC2-8CFA-57C22723274D}"/>
              </a:ext>
            </a:extLst>
          </p:cNvPr>
          <p:cNvSpPr/>
          <p:nvPr/>
        </p:nvSpPr>
        <p:spPr>
          <a:xfrm>
            <a:off x="231884" y="1747724"/>
            <a:ext cx="214773" cy="27676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NEW TRACKING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DE43D86-A2C4-4B15-A43C-A04C70DBBD4E}"/>
              </a:ext>
            </a:extLst>
          </p:cNvPr>
          <p:cNvCxnSpPr>
            <a:cxnSpLocks/>
          </p:cNvCxnSpPr>
          <p:nvPr/>
        </p:nvCxnSpPr>
        <p:spPr>
          <a:xfrm flipV="1">
            <a:off x="421042" y="1654491"/>
            <a:ext cx="10658318" cy="40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Conector fora de Página 28">
            <a:extLst>
              <a:ext uri="{FF2B5EF4-FFF2-40B4-BE49-F238E27FC236}">
                <a16:creationId xmlns:a16="http://schemas.microsoft.com/office/drawing/2014/main" id="{CCD1E5E6-C1AB-46DC-A9D5-63FA6F537FEA}"/>
              </a:ext>
            </a:extLst>
          </p:cNvPr>
          <p:cNvSpPr/>
          <p:nvPr/>
        </p:nvSpPr>
        <p:spPr>
          <a:xfrm>
            <a:off x="491528" y="1703686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10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E8CAF87-2C6A-4D99-AB8B-AB2D73CA124C}"/>
              </a:ext>
            </a:extLst>
          </p:cNvPr>
          <p:cNvSpPr/>
          <p:nvPr/>
        </p:nvSpPr>
        <p:spPr>
          <a:xfrm>
            <a:off x="516861" y="2114369"/>
            <a:ext cx="76323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10.1 - Integração de notas a monitorar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46FD4878-F7AF-4D10-B5AF-46FDBA1F7A36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16200000" flipH="1">
            <a:off x="645052" y="1860940"/>
            <a:ext cx="210983" cy="295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Conector fora de Página 31">
            <a:extLst>
              <a:ext uri="{FF2B5EF4-FFF2-40B4-BE49-F238E27FC236}">
                <a16:creationId xmlns:a16="http://schemas.microsoft.com/office/drawing/2014/main" id="{D74D6E26-ECC7-49B9-820D-87526F56BC74}"/>
              </a:ext>
            </a:extLst>
          </p:cNvPr>
          <p:cNvSpPr/>
          <p:nvPr/>
        </p:nvSpPr>
        <p:spPr>
          <a:xfrm>
            <a:off x="8671444" y="6311617"/>
            <a:ext cx="162095" cy="16271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D5A863-2098-4993-A2A7-D98FA612180F}"/>
              </a:ext>
            </a:extLst>
          </p:cNvPr>
          <p:cNvSpPr/>
          <p:nvPr/>
        </p:nvSpPr>
        <p:spPr>
          <a:xfrm>
            <a:off x="40745" y="3935095"/>
            <a:ext cx="168165" cy="2905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 / MOTORISTA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10B48AD-FEBD-4849-8AC4-E02D4E20F21C}"/>
              </a:ext>
            </a:extLst>
          </p:cNvPr>
          <p:cNvSpPr/>
          <p:nvPr/>
        </p:nvSpPr>
        <p:spPr>
          <a:xfrm>
            <a:off x="9053182" y="6311290"/>
            <a:ext cx="912627" cy="3526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7 - ROTEIRIZAÇÃO DE ENTREGA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B8A77EB2-2F68-4182-A4F6-CF114C2DB72B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8833539" y="6392977"/>
            <a:ext cx="219643" cy="94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818026F-4D86-41DF-87AA-271A49232321}"/>
              </a:ext>
            </a:extLst>
          </p:cNvPr>
          <p:cNvSpPr/>
          <p:nvPr/>
        </p:nvSpPr>
        <p:spPr>
          <a:xfrm>
            <a:off x="10327790" y="6304440"/>
            <a:ext cx="912627" cy="3595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8 - ENTREGA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DBCE662E-EB61-4FF9-AE52-57AB6F4A7F12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9965809" y="6484197"/>
            <a:ext cx="361981" cy="3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uxograma: Terminação 37">
            <a:extLst>
              <a:ext uri="{FF2B5EF4-FFF2-40B4-BE49-F238E27FC236}">
                <a16:creationId xmlns:a16="http://schemas.microsoft.com/office/drawing/2014/main" id="{D1AEBA4E-BE68-4EBC-9D5F-43170E6A494B}"/>
              </a:ext>
            </a:extLst>
          </p:cNvPr>
          <p:cNvSpPr/>
          <p:nvPr/>
        </p:nvSpPr>
        <p:spPr>
          <a:xfrm>
            <a:off x="11335741" y="6633118"/>
            <a:ext cx="194349" cy="14591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4F3E8785-E29E-478D-9E44-96F5FB055DD3}"/>
              </a:ext>
            </a:extLst>
          </p:cNvPr>
          <p:cNvCxnSpPr>
            <a:cxnSpLocks/>
            <a:stCxn id="36" idx="3"/>
            <a:endCxn id="38" idx="0"/>
          </p:cNvCxnSpPr>
          <p:nvPr/>
        </p:nvCxnSpPr>
        <p:spPr>
          <a:xfrm>
            <a:off x="11240417" y="6484197"/>
            <a:ext cx="192499" cy="1489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DD57F63-9563-4ED8-9873-66C781B5F828}"/>
              </a:ext>
            </a:extLst>
          </p:cNvPr>
          <p:cNvCxnSpPr>
            <a:cxnSpLocks/>
          </p:cNvCxnSpPr>
          <p:nvPr/>
        </p:nvCxnSpPr>
        <p:spPr>
          <a:xfrm>
            <a:off x="344815" y="6240452"/>
            <a:ext cx="10658318" cy="322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6F3C8BE9-FFE8-433B-841B-B5316DAD3F59}"/>
              </a:ext>
            </a:extLst>
          </p:cNvPr>
          <p:cNvSpPr/>
          <p:nvPr/>
        </p:nvSpPr>
        <p:spPr>
          <a:xfrm>
            <a:off x="1485651" y="2512247"/>
            <a:ext cx="76323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10.2.1 – Montagem base  do DAILY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2156058D-2391-406F-A3EF-3374F68671A4}"/>
              </a:ext>
            </a:extLst>
          </p:cNvPr>
          <p:cNvSpPr/>
          <p:nvPr/>
        </p:nvSpPr>
        <p:spPr>
          <a:xfrm>
            <a:off x="1359443" y="1753064"/>
            <a:ext cx="91262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10.2.3 – Consultas DAILY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DB37319F-E96C-4CBE-8D5C-EEF9FDBB21B7}"/>
              </a:ext>
            </a:extLst>
          </p:cNvPr>
          <p:cNvCxnSpPr>
            <a:cxnSpLocks/>
            <a:stCxn id="30" idx="2"/>
            <a:endCxn id="44" idx="1"/>
          </p:cNvCxnSpPr>
          <p:nvPr/>
        </p:nvCxnSpPr>
        <p:spPr>
          <a:xfrm rot="16200000" flipH="1">
            <a:off x="1114089" y="2382610"/>
            <a:ext cx="155953" cy="587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49B4EEA1-74AC-449E-8006-6F1E15E36FA7}"/>
              </a:ext>
            </a:extLst>
          </p:cNvPr>
          <p:cNvCxnSpPr>
            <a:cxnSpLocks/>
            <a:stCxn id="44" idx="0"/>
            <a:endCxn id="47" idx="2"/>
          </p:cNvCxnSpPr>
          <p:nvPr/>
        </p:nvCxnSpPr>
        <p:spPr>
          <a:xfrm rot="16200000" flipV="1">
            <a:off x="1703848" y="2348824"/>
            <a:ext cx="275332" cy="51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D2193129-8CAA-4112-BF05-15647C0CA023}"/>
              </a:ext>
            </a:extLst>
          </p:cNvPr>
          <p:cNvCxnSpPr>
            <a:cxnSpLocks/>
          </p:cNvCxnSpPr>
          <p:nvPr/>
        </p:nvCxnSpPr>
        <p:spPr>
          <a:xfrm flipH="1">
            <a:off x="3362744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FFCF21B2-4E78-41AF-80F8-123FD8E900AA}"/>
              </a:ext>
            </a:extLst>
          </p:cNvPr>
          <p:cNvCxnSpPr>
            <a:cxnSpLocks/>
          </p:cNvCxnSpPr>
          <p:nvPr/>
        </p:nvCxnSpPr>
        <p:spPr>
          <a:xfrm flipH="1">
            <a:off x="8635112" y="931898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C765DAF-3E76-417C-B989-7A6D4CE73002}"/>
              </a:ext>
            </a:extLst>
          </p:cNvPr>
          <p:cNvCxnSpPr>
            <a:cxnSpLocks/>
          </p:cNvCxnSpPr>
          <p:nvPr/>
        </p:nvCxnSpPr>
        <p:spPr>
          <a:xfrm flipH="1">
            <a:off x="10129116" y="902284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19CF7C43-37B4-4582-84CE-62BAF374F36E}"/>
              </a:ext>
            </a:extLst>
          </p:cNvPr>
          <p:cNvSpPr/>
          <p:nvPr/>
        </p:nvSpPr>
        <p:spPr>
          <a:xfrm>
            <a:off x="531719" y="6289534"/>
            <a:ext cx="91262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10.3.1 – Envio EDI Eventos e Ocorrências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59C629E9-6D78-4C20-9162-C62BF174EC38}"/>
              </a:ext>
            </a:extLst>
          </p:cNvPr>
          <p:cNvCxnSpPr>
            <a:cxnSpLocks/>
            <a:stCxn id="36" idx="2"/>
            <a:endCxn id="45" idx="3"/>
          </p:cNvCxnSpPr>
          <p:nvPr/>
        </p:nvCxnSpPr>
        <p:spPr>
          <a:xfrm rot="5400000" flipH="1">
            <a:off x="6047978" y="1927828"/>
            <a:ext cx="132493" cy="9339758"/>
          </a:xfrm>
          <a:prstGeom prst="bentConnector4">
            <a:avLst>
              <a:gd name="adj1" fmla="val -80192"/>
              <a:gd name="adj2" fmla="val 52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9A365127-5793-4805-B4AE-9E64A0ED1A69}"/>
              </a:ext>
            </a:extLst>
          </p:cNvPr>
          <p:cNvSpPr/>
          <p:nvPr/>
        </p:nvSpPr>
        <p:spPr>
          <a:xfrm>
            <a:off x="527373" y="3344803"/>
            <a:ext cx="91262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10.3.2 – Recepção de EDI Eventos e Ocorrências</a:t>
            </a:r>
          </a:p>
        </p:txBody>
      </p: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90423A09-FB59-4709-A0D2-409E9C92078A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rot="16200000" flipV="1">
            <a:off x="-244580" y="5056921"/>
            <a:ext cx="2460880" cy="43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2BFB3B67-611B-4593-A0B7-F95DB70BD7FD}"/>
              </a:ext>
            </a:extLst>
          </p:cNvPr>
          <p:cNvSpPr/>
          <p:nvPr/>
        </p:nvSpPr>
        <p:spPr>
          <a:xfrm>
            <a:off x="1570193" y="3351979"/>
            <a:ext cx="91262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10.3.3 – Atualização batch de status</a:t>
            </a:r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8B4A3BA0-486F-459B-85B2-7A7E47ADAA34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>
            <a:off x="1440000" y="3586729"/>
            <a:ext cx="130193" cy="7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726C725D-FC7B-4837-BD0E-BC82C360161F}"/>
              </a:ext>
            </a:extLst>
          </p:cNvPr>
          <p:cNvSpPr/>
          <p:nvPr/>
        </p:nvSpPr>
        <p:spPr>
          <a:xfrm>
            <a:off x="2361094" y="3958751"/>
            <a:ext cx="91262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10.3.4 Atualização on-line pelo transportador</a:t>
            </a:r>
          </a:p>
        </p:txBody>
      </p: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255716EC-457B-4DE3-B4BF-19A5EB35A476}"/>
              </a:ext>
            </a:extLst>
          </p:cNvPr>
          <p:cNvCxnSpPr>
            <a:cxnSpLocks/>
            <a:stCxn id="36" idx="0"/>
            <a:endCxn id="68" idx="3"/>
          </p:cNvCxnSpPr>
          <p:nvPr/>
        </p:nvCxnSpPr>
        <p:spPr>
          <a:xfrm rot="16200000" flipV="1">
            <a:off x="5977032" y="1497367"/>
            <a:ext cx="2103763" cy="7510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C222D102-486D-45A6-9EAD-2559F49A0BA6}"/>
              </a:ext>
            </a:extLst>
          </p:cNvPr>
          <p:cNvCxnSpPr>
            <a:cxnSpLocks/>
            <a:stCxn id="68" idx="0"/>
            <a:endCxn id="44" idx="2"/>
          </p:cNvCxnSpPr>
          <p:nvPr/>
        </p:nvCxnSpPr>
        <p:spPr>
          <a:xfrm rot="16200000" flipV="1">
            <a:off x="1861013" y="3002356"/>
            <a:ext cx="962653" cy="950138"/>
          </a:xfrm>
          <a:prstGeom prst="bentConnector3">
            <a:avLst>
              <a:gd name="adj1" fmla="val 81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F92ED696-3A44-466F-8920-0A42D2C922CF}"/>
              </a:ext>
            </a:extLst>
          </p:cNvPr>
          <p:cNvSpPr/>
          <p:nvPr/>
        </p:nvSpPr>
        <p:spPr>
          <a:xfrm>
            <a:off x="2415288" y="1765738"/>
            <a:ext cx="91262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10.3.5 Atualização on-line pelo CRM do cliente</a:t>
            </a: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54FCCDB6-3833-45E0-95F0-8C06EAEB9D5F}"/>
              </a:ext>
            </a:extLst>
          </p:cNvPr>
          <p:cNvCxnSpPr>
            <a:cxnSpLocks/>
            <a:stCxn id="56" idx="0"/>
            <a:endCxn id="44" idx="2"/>
          </p:cNvCxnSpPr>
          <p:nvPr/>
        </p:nvCxnSpPr>
        <p:spPr>
          <a:xfrm rot="16200000" flipV="1">
            <a:off x="1768949" y="3094420"/>
            <a:ext cx="355881" cy="1592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id="{4FAECCC9-3DED-4D61-BDF6-8220C8576AD8}"/>
              </a:ext>
            </a:extLst>
          </p:cNvPr>
          <p:cNvCxnSpPr>
            <a:cxnSpLocks/>
            <a:stCxn id="75" idx="2"/>
            <a:endCxn id="44" idx="3"/>
          </p:cNvCxnSpPr>
          <p:nvPr/>
        </p:nvCxnSpPr>
        <p:spPr>
          <a:xfrm rot="5400000">
            <a:off x="2307953" y="2190524"/>
            <a:ext cx="504584" cy="622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uxograma: Conector fora de Página 96">
            <a:extLst>
              <a:ext uri="{FF2B5EF4-FFF2-40B4-BE49-F238E27FC236}">
                <a16:creationId xmlns:a16="http://schemas.microsoft.com/office/drawing/2014/main" id="{45BE0FC3-99A3-44E2-9E5A-AC0610A5D320}"/>
              </a:ext>
            </a:extLst>
          </p:cNvPr>
          <p:cNvSpPr/>
          <p:nvPr/>
        </p:nvSpPr>
        <p:spPr>
          <a:xfrm>
            <a:off x="3509666" y="4591807"/>
            <a:ext cx="156201" cy="1203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11</a:t>
            </a:r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7BBA71A9-A4F3-4CDF-A7F5-F2E3F83BC2C5}"/>
              </a:ext>
            </a:extLst>
          </p:cNvPr>
          <p:cNvSpPr/>
          <p:nvPr/>
        </p:nvSpPr>
        <p:spPr>
          <a:xfrm>
            <a:off x="3707071" y="4562107"/>
            <a:ext cx="76323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11.1 - Integração de notas a monitorar LM</a:t>
            </a:r>
          </a:p>
        </p:txBody>
      </p:sp>
      <p:cxnSp>
        <p:nvCxnSpPr>
          <p:cNvPr id="99" name="Conector: Angulado 98">
            <a:extLst>
              <a:ext uri="{FF2B5EF4-FFF2-40B4-BE49-F238E27FC236}">
                <a16:creationId xmlns:a16="http://schemas.microsoft.com/office/drawing/2014/main" id="{8CDF6107-36B0-4C21-A0CD-7E7D82E21D2F}"/>
              </a:ext>
            </a:extLst>
          </p:cNvPr>
          <p:cNvCxnSpPr>
            <a:cxnSpLocks/>
            <a:stCxn id="97" idx="2"/>
            <a:endCxn id="98" idx="1"/>
          </p:cNvCxnSpPr>
          <p:nvPr/>
        </p:nvCxnSpPr>
        <p:spPr>
          <a:xfrm rot="16200000" flipH="1">
            <a:off x="3601489" y="4698450"/>
            <a:ext cx="91861" cy="119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F6323DFC-2071-47A6-A6EC-F4AC27E1EACB}"/>
              </a:ext>
            </a:extLst>
          </p:cNvPr>
          <p:cNvSpPr/>
          <p:nvPr/>
        </p:nvSpPr>
        <p:spPr>
          <a:xfrm>
            <a:off x="3528668" y="5219766"/>
            <a:ext cx="928912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11.2 - informação de  Check in </a:t>
            </a:r>
            <a:r>
              <a:rPr lang="pt-BR" sz="800" dirty="0" err="1">
                <a:solidFill>
                  <a:schemeClr val="tx1"/>
                </a:solidFill>
              </a:rPr>
              <a:t>SAíDA</a:t>
            </a:r>
            <a:r>
              <a:rPr lang="pt-BR" sz="800" dirty="0">
                <a:solidFill>
                  <a:schemeClr val="tx1"/>
                </a:solidFill>
              </a:rPr>
              <a:t> para entrega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167A888A-094A-4892-95A5-9707D1679211}"/>
              </a:ext>
            </a:extLst>
          </p:cNvPr>
          <p:cNvSpPr/>
          <p:nvPr/>
        </p:nvSpPr>
        <p:spPr>
          <a:xfrm>
            <a:off x="231588" y="4568026"/>
            <a:ext cx="213589" cy="1617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APP LAST MILE</a:t>
            </a:r>
          </a:p>
        </p:txBody>
      </p: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721F2F3D-2C08-4BF0-97CF-7ECDE66A53DD}"/>
              </a:ext>
            </a:extLst>
          </p:cNvPr>
          <p:cNvCxnSpPr>
            <a:cxnSpLocks/>
          </p:cNvCxnSpPr>
          <p:nvPr/>
        </p:nvCxnSpPr>
        <p:spPr>
          <a:xfrm flipV="1">
            <a:off x="147576" y="4502228"/>
            <a:ext cx="10658318" cy="40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5830FD1C-8F16-4EDC-BB24-CE0B548928D1}"/>
              </a:ext>
            </a:extLst>
          </p:cNvPr>
          <p:cNvSpPr/>
          <p:nvPr/>
        </p:nvSpPr>
        <p:spPr>
          <a:xfrm>
            <a:off x="3527891" y="5740755"/>
            <a:ext cx="9186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11.3 - informação de  Check in CHEGADA entrega</a:t>
            </a:r>
          </a:p>
        </p:txBody>
      </p:sp>
      <p:cxnSp>
        <p:nvCxnSpPr>
          <p:cNvPr id="132" name="Conector: Angulado 131">
            <a:extLst>
              <a:ext uri="{FF2B5EF4-FFF2-40B4-BE49-F238E27FC236}">
                <a16:creationId xmlns:a16="http://schemas.microsoft.com/office/drawing/2014/main" id="{E7F9990D-B0B4-419F-9A30-E1D8974E6964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5400000">
            <a:off x="3954003" y="5085079"/>
            <a:ext cx="173808" cy="95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ângulo: Cantos Arredondados 148">
            <a:extLst>
              <a:ext uri="{FF2B5EF4-FFF2-40B4-BE49-F238E27FC236}">
                <a16:creationId xmlns:a16="http://schemas.microsoft.com/office/drawing/2014/main" id="{F0AC67FD-87A7-4149-98B9-739BA75E8720}"/>
              </a:ext>
            </a:extLst>
          </p:cNvPr>
          <p:cNvSpPr/>
          <p:nvPr/>
        </p:nvSpPr>
        <p:spPr>
          <a:xfrm>
            <a:off x="4708917" y="5005500"/>
            <a:ext cx="76323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11.4 - Atualiza Status Tracking</a:t>
            </a:r>
          </a:p>
        </p:txBody>
      </p: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0F0FE96D-725F-471B-B850-C6BDE14AA861}"/>
              </a:ext>
            </a:extLst>
          </p:cNvPr>
          <p:cNvCxnSpPr>
            <a:cxnSpLocks/>
            <a:stCxn id="102" idx="3"/>
            <a:endCxn id="149" idx="2"/>
          </p:cNvCxnSpPr>
          <p:nvPr/>
        </p:nvCxnSpPr>
        <p:spPr>
          <a:xfrm>
            <a:off x="4457580" y="5461692"/>
            <a:ext cx="632956" cy="27659"/>
          </a:xfrm>
          <a:prstGeom prst="bentConnector4">
            <a:avLst>
              <a:gd name="adj1" fmla="val 19854"/>
              <a:gd name="adj2" fmla="val 926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713CF96D-D445-459A-B171-D5FF992DAB76}"/>
              </a:ext>
            </a:extLst>
          </p:cNvPr>
          <p:cNvCxnSpPr>
            <a:cxnSpLocks/>
            <a:stCxn id="131" idx="3"/>
            <a:endCxn id="149" idx="2"/>
          </p:cNvCxnSpPr>
          <p:nvPr/>
        </p:nvCxnSpPr>
        <p:spPr>
          <a:xfrm flipV="1">
            <a:off x="4446501" y="5489351"/>
            <a:ext cx="644035" cy="493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tângulo: Cantos Arredondados 155">
            <a:extLst>
              <a:ext uri="{FF2B5EF4-FFF2-40B4-BE49-F238E27FC236}">
                <a16:creationId xmlns:a16="http://schemas.microsoft.com/office/drawing/2014/main" id="{B788E2E2-294E-4142-8BE4-7A4D054E3A05}"/>
              </a:ext>
            </a:extLst>
          </p:cNvPr>
          <p:cNvSpPr/>
          <p:nvPr/>
        </p:nvSpPr>
        <p:spPr>
          <a:xfrm>
            <a:off x="3906323" y="1772893"/>
            <a:ext cx="76323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11.7 - Monitoramento de entregas em andamento</a:t>
            </a:r>
          </a:p>
        </p:txBody>
      </p:sp>
      <p:cxnSp>
        <p:nvCxnSpPr>
          <p:cNvPr id="157" name="Conector: Angulado 156">
            <a:extLst>
              <a:ext uri="{FF2B5EF4-FFF2-40B4-BE49-F238E27FC236}">
                <a16:creationId xmlns:a16="http://schemas.microsoft.com/office/drawing/2014/main" id="{9C11092A-2F40-4A19-842C-BB8D405C6443}"/>
              </a:ext>
            </a:extLst>
          </p:cNvPr>
          <p:cNvCxnSpPr>
            <a:cxnSpLocks/>
            <a:stCxn id="149" idx="0"/>
            <a:endCxn id="44" idx="3"/>
          </p:cNvCxnSpPr>
          <p:nvPr/>
        </p:nvCxnSpPr>
        <p:spPr>
          <a:xfrm rot="16200000" flipV="1">
            <a:off x="2544049" y="2459013"/>
            <a:ext cx="2251327" cy="2841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0D4873EA-D6D4-48EB-8C00-70DF243D8D89}"/>
              </a:ext>
            </a:extLst>
          </p:cNvPr>
          <p:cNvCxnSpPr>
            <a:cxnSpLocks/>
          </p:cNvCxnSpPr>
          <p:nvPr/>
        </p:nvCxnSpPr>
        <p:spPr>
          <a:xfrm flipH="1">
            <a:off x="5553197" y="93786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658D2E48-C59C-449D-B588-8833A7ECD877}"/>
              </a:ext>
            </a:extLst>
          </p:cNvPr>
          <p:cNvSpPr/>
          <p:nvPr/>
        </p:nvSpPr>
        <p:spPr>
          <a:xfrm>
            <a:off x="5882456" y="4577603"/>
            <a:ext cx="76323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11.5 – captura de comprovante</a:t>
            </a:r>
          </a:p>
        </p:txBody>
      </p:sp>
      <p:sp>
        <p:nvSpPr>
          <p:cNvPr id="197" name="Retângulo: Cantos Arredondados 196">
            <a:extLst>
              <a:ext uri="{FF2B5EF4-FFF2-40B4-BE49-F238E27FC236}">
                <a16:creationId xmlns:a16="http://schemas.microsoft.com/office/drawing/2014/main" id="{D0CF6D9B-AADE-4D17-98F0-9BE95E4E84EA}"/>
              </a:ext>
            </a:extLst>
          </p:cNvPr>
          <p:cNvSpPr/>
          <p:nvPr/>
        </p:nvSpPr>
        <p:spPr>
          <a:xfrm>
            <a:off x="5878365" y="3419008"/>
            <a:ext cx="76323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11.6 – Custódia de comprovante</a:t>
            </a:r>
          </a:p>
        </p:txBody>
      </p:sp>
      <p:cxnSp>
        <p:nvCxnSpPr>
          <p:cNvPr id="198" name="Conector: Angulado 197">
            <a:extLst>
              <a:ext uri="{FF2B5EF4-FFF2-40B4-BE49-F238E27FC236}">
                <a16:creationId xmlns:a16="http://schemas.microsoft.com/office/drawing/2014/main" id="{17FEB885-E847-4328-A334-8C25353EB26F}"/>
              </a:ext>
            </a:extLst>
          </p:cNvPr>
          <p:cNvCxnSpPr>
            <a:cxnSpLocks/>
            <a:stCxn id="196" idx="0"/>
            <a:endCxn id="197" idx="2"/>
          </p:cNvCxnSpPr>
          <p:nvPr/>
        </p:nvCxnSpPr>
        <p:spPr>
          <a:xfrm rot="16200000" flipV="1">
            <a:off x="5924658" y="4238185"/>
            <a:ext cx="674744" cy="40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tângulo: Cantos Arredondados 200">
            <a:extLst>
              <a:ext uri="{FF2B5EF4-FFF2-40B4-BE49-F238E27FC236}">
                <a16:creationId xmlns:a16="http://schemas.microsoft.com/office/drawing/2014/main" id="{BDA6233C-4634-4093-A172-1FDE2357A4E9}"/>
              </a:ext>
            </a:extLst>
          </p:cNvPr>
          <p:cNvSpPr/>
          <p:nvPr/>
        </p:nvSpPr>
        <p:spPr>
          <a:xfrm>
            <a:off x="5874598" y="1801728"/>
            <a:ext cx="76323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12.1 - Consulta comprovantes de entrega</a:t>
            </a:r>
          </a:p>
        </p:txBody>
      </p:sp>
      <p:cxnSp>
        <p:nvCxnSpPr>
          <p:cNvPr id="226" name="Conector: Angulado 225">
            <a:extLst>
              <a:ext uri="{FF2B5EF4-FFF2-40B4-BE49-F238E27FC236}">
                <a16:creationId xmlns:a16="http://schemas.microsoft.com/office/drawing/2014/main" id="{68CB7315-1581-46A4-913D-058644B33E69}"/>
              </a:ext>
            </a:extLst>
          </p:cNvPr>
          <p:cNvCxnSpPr>
            <a:cxnSpLocks/>
            <a:stCxn id="44" idx="3"/>
            <a:endCxn id="156" idx="2"/>
          </p:cNvCxnSpPr>
          <p:nvPr/>
        </p:nvCxnSpPr>
        <p:spPr>
          <a:xfrm flipV="1">
            <a:off x="2248888" y="2256744"/>
            <a:ext cx="2039054" cy="497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: Angulado 229">
            <a:extLst>
              <a:ext uri="{FF2B5EF4-FFF2-40B4-BE49-F238E27FC236}">
                <a16:creationId xmlns:a16="http://schemas.microsoft.com/office/drawing/2014/main" id="{8DE72A41-AF6D-40AD-B837-07793CC58E26}"/>
              </a:ext>
            </a:extLst>
          </p:cNvPr>
          <p:cNvCxnSpPr>
            <a:cxnSpLocks/>
            <a:stCxn id="197" idx="0"/>
            <a:endCxn id="201" idx="2"/>
          </p:cNvCxnSpPr>
          <p:nvPr/>
        </p:nvCxnSpPr>
        <p:spPr>
          <a:xfrm rot="16200000" flipV="1">
            <a:off x="5691387" y="2850410"/>
            <a:ext cx="1133429" cy="3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: Angulado 235">
            <a:extLst>
              <a:ext uri="{FF2B5EF4-FFF2-40B4-BE49-F238E27FC236}">
                <a16:creationId xmlns:a16="http://schemas.microsoft.com/office/drawing/2014/main" id="{400E3E7D-B017-442E-A566-99D4DEC1E5CA}"/>
              </a:ext>
            </a:extLst>
          </p:cNvPr>
          <p:cNvCxnSpPr>
            <a:cxnSpLocks/>
            <a:stCxn id="98" idx="3"/>
            <a:endCxn id="196" idx="1"/>
          </p:cNvCxnSpPr>
          <p:nvPr/>
        </p:nvCxnSpPr>
        <p:spPr>
          <a:xfrm>
            <a:off x="4470308" y="4804033"/>
            <a:ext cx="1412148" cy="15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F9E8B0EE-40B6-47F5-8BB0-24D5A9D1FF43}"/>
              </a:ext>
            </a:extLst>
          </p:cNvPr>
          <p:cNvCxnSpPr>
            <a:cxnSpLocks/>
          </p:cNvCxnSpPr>
          <p:nvPr/>
        </p:nvCxnSpPr>
        <p:spPr>
          <a:xfrm flipH="1">
            <a:off x="7052295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tângulo: Cantos Arredondados 274">
            <a:extLst>
              <a:ext uri="{FF2B5EF4-FFF2-40B4-BE49-F238E27FC236}">
                <a16:creationId xmlns:a16="http://schemas.microsoft.com/office/drawing/2014/main" id="{22417E37-3892-4FFF-BBEF-7F35525095BD}"/>
              </a:ext>
            </a:extLst>
          </p:cNvPr>
          <p:cNvSpPr/>
          <p:nvPr/>
        </p:nvSpPr>
        <p:spPr>
          <a:xfrm>
            <a:off x="10381316" y="2436479"/>
            <a:ext cx="85338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10.3.7– Integração de Atualização do TMS</a:t>
            </a:r>
          </a:p>
        </p:txBody>
      </p:sp>
      <p:cxnSp>
        <p:nvCxnSpPr>
          <p:cNvPr id="276" name="Conector: Angulado 275">
            <a:extLst>
              <a:ext uri="{FF2B5EF4-FFF2-40B4-BE49-F238E27FC236}">
                <a16:creationId xmlns:a16="http://schemas.microsoft.com/office/drawing/2014/main" id="{47EC1FF3-67DA-4D94-96D5-7A7CB0DEF7F5}"/>
              </a:ext>
            </a:extLst>
          </p:cNvPr>
          <p:cNvCxnSpPr>
            <a:cxnSpLocks/>
            <a:stCxn id="44" idx="0"/>
            <a:endCxn id="275" idx="1"/>
          </p:cNvCxnSpPr>
          <p:nvPr/>
        </p:nvCxnSpPr>
        <p:spPr>
          <a:xfrm rot="16200000" flipH="1">
            <a:off x="6041214" y="-1661697"/>
            <a:ext cx="166158" cy="8514046"/>
          </a:xfrm>
          <a:prstGeom prst="bentConnector4">
            <a:avLst>
              <a:gd name="adj1" fmla="val -52319"/>
              <a:gd name="adj2" fmla="val 52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tângulo: Cantos Arredondados 291">
            <a:extLst>
              <a:ext uri="{FF2B5EF4-FFF2-40B4-BE49-F238E27FC236}">
                <a16:creationId xmlns:a16="http://schemas.microsoft.com/office/drawing/2014/main" id="{5AE98299-A0EB-4AD7-9ACB-7F10C83EBA84}"/>
              </a:ext>
            </a:extLst>
          </p:cNvPr>
          <p:cNvSpPr/>
          <p:nvPr/>
        </p:nvSpPr>
        <p:spPr>
          <a:xfrm>
            <a:off x="10377154" y="1091416"/>
            <a:ext cx="85338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10.3.8– Baixa de entregas</a:t>
            </a:r>
          </a:p>
        </p:txBody>
      </p:sp>
      <p:cxnSp>
        <p:nvCxnSpPr>
          <p:cNvPr id="293" name="Conector: Angulado 292">
            <a:extLst>
              <a:ext uri="{FF2B5EF4-FFF2-40B4-BE49-F238E27FC236}">
                <a16:creationId xmlns:a16="http://schemas.microsoft.com/office/drawing/2014/main" id="{467B8F4F-9613-4889-BA62-C52EF8A2CD46}"/>
              </a:ext>
            </a:extLst>
          </p:cNvPr>
          <p:cNvCxnSpPr>
            <a:cxnSpLocks/>
            <a:stCxn id="275" idx="0"/>
            <a:endCxn id="292" idx="2"/>
          </p:cNvCxnSpPr>
          <p:nvPr/>
        </p:nvCxnSpPr>
        <p:spPr>
          <a:xfrm rot="16200000" flipV="1">
            <a:off x="10375323" y="2003792"/>
            <a:ext cx="861212" cy="41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tângulo 315">
            <a:extLst>
              <a:ext uri="{FF2B5EF4-FFF2-40B4-BE49-F238E27FC236}">
                <a16:creationId xmlns:a16="http://schemas.microsoft.com/office/drawing/2014/main" id="{6192A41F-7994-4555-8ED4-929DDD5FC627}"/>
              </a:ext>
            </a:extLst>
          </p:cNvPr>
          <p:cNvSpPr/>
          <p:nvPr/>
        </p:nvSpPr>
        <p:spPr>
          <a:xfrm>
            <a:off x="39463" y="971476"/>
            <a:ext cx="169447" cy="29313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336" name="Retângulo 335">
            <a:extLst>
              <a:ext uri="{FF2B5EF4-FFF2-40B4-BE49-F238E27FC236}">
                <a16:creationId xmlns:a16="http://schemas.microsoft.com/office/drawing/2014/main" id="{E1BFB7F8-2A88-4A87-B364-8C33D3308888}"/>
              </a:ext>
            </a:extLst>
          </p:cNvPr>
          <p:cNvSpPr/>
          <p:nvPr/>
        </p:nvSpPr>
        <p:spPr>
          <a:xfrm>
            <a:off x="222815" y="977913"/>
            <a:ext cx="213843" cy="730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ER, WMS, TMS</a:t>
            </a:r>
          </a:p>
        </p:txBody>
      </p:sp>
      <p:cxnSp>
        <p:nvCxnSpPr>
          <p:cNvPr id="428" name="Conector reto 427">
            <a:extLst>
              <a:ext uri="{FF2B5EF4-FFF2-40B4-BE49-F238E27FC236}">
                <a16:creationId xmlns:a16="http://schemas.microsoft.com/office/drawing/2014/main" id="{006D7400-5421-4EE9-891D-85775049FD8B}"/>
              </a:ext>
            </a:extLst>
          </p:cNvPr>
          <p:cNvCxnSpPr>
            <a:cxnSpLocks/>
          </p:cNvCxnSpPr>
          <p:nvPr/>
        </p:nvCxnSpPr>
        <p:spPr>
          <a:xfrm flipV="1">
            <a:off x="233394" y="3868912"/>
            <a:ext cx="10658318" cy="40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Retângulo 463">
            <a:extLst>
              <a:ext uri="{FF2B5EF4-FFF2-40B4-BE49-F238E27FC236}">
                <a16:creationId xmlns:a16="http://schemas.microsoft.com/office/drawing/2014/main" id="{903B4CB9-9480-48E7-ADBA-9BAC8CFE32DC}"/>
              </a:ext>
            </a:extLst>
          </p:cNvPr>
          <p:cNvSpPr/>
          <p:nvPr/>
        </p:nvSpPr>
        <p:spPr>
          <a:xfrm>
            <a:off x="227003" y="6245528"/>
            <a:ext cx="213843" cy="593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TMS</a:t>
            </a:r>
          </a:p>
        </p:txBody>
      </p:sp>
    </p:spTree>
    <p:extLst>
      <p:ext uri="{BB962C8B-B14F-4D97-AF65-F5344CB8AC3E}">
        <p14:creationId xmlns:p14="http://schemas.microsoft.com/office/powerpoint/2010/main" val="334389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236883" y="607774"/>
            <a:ext cx="1731272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14 - PARAMETRIZAÇÃO DO FATURAMENTO DO CLIENTE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1894132" y="607774"/>
            <a:ext cx="195477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15 - FATURAMENTO DO CLIENTE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3848907" y="607774"/>
            <a:ext cx="332462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16 - CONCILIAÇÃO DE FRETES A RECEBER/PAGAR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7089820" y="607774"/>
            <a:ext cx="4243587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17 - PROCESSAMENTO DE LIQUIDAÇÃO FINANCEIRA DE TRANSPORTE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3BF9EB0-DDCD-46D6-B0FC-2E4E828933CE}"/>
              </a:ext>
            </a:extLst>
          </p:cNvPr>
          <p:cNvSpPr/>
          <p:nvPr/>
        </p:nvSpPr>
        <p:spPr>
          <a:xfrm>
            <a:off x="39463" y="1041911"/>
            <a:ext cx="169447" cy="2570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9BCA416-8021-4AA6-9B11-E1B434194132}"/>
              </a:ext>
            </a:extLst>
          </p:cNvPr>
          <p:cNvSpPr/>
          <p:nvPr/>
        </p:nvSpPr>
        <p:spPr>
          <a:xfrm>
            <a:off x="236883" y="1041911"/>
            <a:ext cx="213843" cy="666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ER, WMS, TMS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C863960-7BB2-48A2-B434-1D59192853C0}"/>
              </a:ext>
            </a:extLst>
          </p:cNvPr>
          <p:cNvSpPr/>
          <p:nvPr/>
        </p:nvSpPr>
        <p:spPr>
          <a:xfrm>
            <a:off x="39462" y="3664592"/>
            <a:ext cx="169447" cy="31246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089D59A-5731-4F10-992C-F8965D2B4A1A}"/>
              </a:ext>
            </a:extLst>
          </p:cNvPr>
          <p:cNvSpPr/>
          <p:nvPr/>
        </p:nvSpPr>
        <p:spPr>
          <a:xfrm>
            <a:off x="236882" y="3664592"/>
            <a:ext cx="213843" cy="1622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CADASTROS BEXX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49E04F2-1035-488D-A66C-A242A6F32253}"/>
              </a:ext>
            </a:extLst>
          </p:cNvPr>
          <p:cNvSpPr/>
          <p:nvPr/>
        </p:nvSpPr>
        <p:spPr>
          <a:xfrm>
            <a:off x="530929" y="3664592"/>
            <a:ext cx="981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14.1 - Parametrização de Periodicidade de faturamento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72E4216-CA77-4B05-9B1C-B524CC304D43}"/>
              </a:ext>
            </a:extLst>
          </p:cNvPr>
          <p:cNvSpPr/>
          <p:nvPr/>
        </p:nvSpPr>
        <p:spPr>
          <a:xfrm>
            <a:off x="530929" y="4216088"/>
            <a:ext cx="981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14.2 - Parametrização de Prazo de pagamento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687D5FAD-9441-4FE5-8260-5AA289B6111A}"/>
              </a:ext>
            </a:extLst>
          </p:cNvPr>
          <p:cNvSpPr/>
          <p:nvPr/>
        </p:nvSpPr>
        <p:spPr>
          <a:xfrm>
            <a:off x="530867" y="4773335"/>
            <a:ext cx="9814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14.3 - Parametrização de Regras de autorização para faturamento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5BEAE2B-52A5-426C-8AAD-9548C04F6334}"/>
              </a:ext>
            </a:extLst>
          </p:cNvPr>
          <p:cNvSpPr/>
          <p:nvPr/>
        </p:nvSpPr>
        <p:spPr>
          <a:xfrm>
            <a:off x="236883" y="5362932"/>
            <a:ext cx="199596" cy="14262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ERP FINANCEIRO BEXX</a:t>
            </a:r>
          </a:p>
        </p:txBody>
      </p:sp>
      <p:sp>
        <p:nvSpPr>
          <p:cNvPr id="31" name="Fluxograma: Conector fora de Página 30">
            <a:extLst>
              <a:ext uri="{FF2B5EF4-FFF2-40B4-BE49-F238E27FC236}">
                <a16:creationId xmlns:a16="http://schemas.microsoft.com/office/drawing/2014/main" id="{767A4660-E6D5-4CAC-8231-E3E52CA01098}"/>
              </a:ext>
            </a:extLst>
          </p:cNvPr>
          <p:cNvSpPr/>
          <p:nvPr/>
        </p:nvSpPr>
        <p:spPr>
          <a:xfrm>
            <a:off x="1861651" y="5362933"/>
            <a:ext cx="156201" cy="1203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12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7A69169-56DB-49AC-A47D-8CCF7174BDF8}"/>
              </a:ext>
            </a:extLst>
          </p:cNvPr>
          <p:cNvCxnSpPr>
            <a:cxnSpLocks/>
          </p:cNvCxnSpPr>
          <p:nvPr/>
        </p:nvCxnSpPr>
        <p:spPr>
          <a:xfrm>
            <a:off x="1824255" y="1002785"/>
            <a:ext cx="0" cy="5749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97F0CF1-E65E-48D6-BA08-CC0D28240864}"/>
              </a:ext>
            </a:extLst>
          </p:cNvPr>
          <p:cNvCxnSpPr>
            <a:cxnSpLocks/>
          </p:cNvCxnSpPr>
          <p:nvPr/>
        </p:nvCxnSpPr>
        <p:spPr>
          <a:xfrm flipV="1">
            <a:off x="272290" y="1712001"/>
            <a:ext cx="10736279" cy="31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0E17F1AE-4A81-4AEE-A16E-C8BE79680189}"/>
              </a:ext>
            </a:extLst>
          </p:cNvPr>
          <p:cNvCxnSpPr>
            <a:cxnSpLocks/>
          </p:cNvCxnSpPr>
          <p:nvPr/>
        </p:nvCxnSpPr>
        <p:spPr>
          <a:xfrm flipV="1">
            <a:off x="343803" y="5278015"/>
            <a:ext cx="10736279" cy="31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2C337531-C0E4-456D-A985-BF06802CAD20}"/>
              </a:ext>
            </a:extLst>
          </p:cNvPr>
          <p:cNvSpPr/>
          <p:nvPr/>
        </p:nvSpPr>
        <p:spPr>
          <a:xfrm>
            <a:off x="2051826" y="5403142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15.1 - Registro de fretes a faturar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F091F49A-8151-46C4-B155-1FD9B08CC7AA}"/>
              </a:ext>
            </a:extLst>
          </p:cNvPr>
          <p:cNvCxnSpPr>
            <a:cxnSpLocks/>
            <a:stCxn id="31" idx="2"/>
            <a:endCxn id="35" idx="1"/>
          </p:cNvCxnSpPr>
          <p:nvPr/>
        </p:nvCxnSpPr>
        <p:spPr>
          <a:xfrm rot="16200000" flipH="1">
            <a:off x="1914904" y="5508146"/>
            <a:ext cx="161770" cy="112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13E770EE-8702-4F5A-ADAF-6E03D67496C5}"/>
              </a:ext>
            </a:extLst>
          </p:cNvPr>
          <p:cNvSpPr/>
          <p:nvPr/>
        </p:nvSpPr>
        <p:spPr>
          <a:xfrm>
            <a:off x="2053714" y="6164617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15.2 - Análise de condições para faturar o cliente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42D1A01-9613-4ABE-8CB8-39EC50EC7F3D}"/>
              </a:ext>
            </a:extLst>
          </p:cNvPr>
          <p:cNvSpPr/>
          <p:nvPr/>
        </p:nvSpPr>
        <p:spPr>
          <a:xfrm>
            <a:off x="3008316" y="5432002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15.3 - Faturamento do cliente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84BBA91-EB73-41DA-B4CE-FF3A17692210}"/>
              </a:ext>
            </a:extLst>
          </p:cNvPr>
          <p:cNvSpPr/>
          <p:nvPr/>
        </p:nvSpPr>
        <p:spPr>
          <a:xfrm>
            <a:off x="3010480" y="6143721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15.4 - Geração de contas a receber pelo Frete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AC48574C-869A-4220-A415-712A68D32AE5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>
            <a:off x="1512277" y="3906518"/>
            <a:ext cx="541437" cy="2500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EA55F0E3-682B-4A30-BA03-AE5F38CB83C5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1512277" y="4458014"/>
            <a:ext cx="541437" cy="1948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C408A560-FD19-4E7D-ACE5-0140EFFCAF86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>
            <a:off x="1512277" y="5015261"/>
            <a:ext cx="541437" cy="1391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6EC39042-26C9-4558-909A-0AEAE54DA81F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rot="16200000" flipH="1">
            <a:off x="2284478" y="6024861"/>
            <a:ext cx="277624" cy="1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39921B72-3DBB-4DAC-BCEB-6C64D371E973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2794754" y="5673928"/>
            <a:ext cx="213562" cy="7326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295F14D8-013B-494D-B4B4-A8960171BC0F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16200000" flipH="1">
            <a:off x="3265984" y="6028705"/>
            <a:ext cx="227868" cy="21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48D0BC25-0A40-4DC0-B7F2-B0F664DF1057}"/>
              </a:ext>
            </a:extLst>
          </p:cNvPr>
          <p:cNvCxnSpPr>
            <a:cxnSpLocks/>
          </p:cNvCxnSpPr>
          <p:nvPr/>
        </p:nvCxnSpPr>
        <p:spPr>
          <a:xfrm>
            <a:off x="3799131" y="982242"/>
            <a:ext cx="0" cy="5749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33D0CBFD-7CCC-44AA-AD18-4D697AB57571}"/>
              </a:ext>
            </a:extLst>
          </p:cNvPr>
          <p:cNvSpPr/>
          <p:nvPr/>
        </p:nvSpPr>
        <p:spPr>
          <a:xfrm>
            <a:off x="4204286" y="4202720"/>
            <a:ext cx="981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16.1 - Cadastramento de transportador</a:t>
            </a:r>
          </a:p>
        </p:txBody>
      </p:sp>
      <p:sp>
        <p:nvSpPr>
          <p:cNvPr id="67" name="Fluxograma: Conector fora de Página 66">
            <a:extLst>
              <a:ext uri="{FF2B5EF4-FFF2-40B4-BE49-F238E27FC236}">
                <a16:creationId xmlns:a16="http://schemas.microsoft.com/office/drawing/2014/main" id="{36D537F4-2B5E-4610-AD97-1BED4374CF21}"/>
              </a:ext>
            </a:extLst>
          </p:cNvPr>
          <p:cNvSpPr/>
          <p:nvPr/>
        </p:nvSpPr>
        <p:spPr>
          <a:xfrm>
            <a:off x="4624082" y="3754870"/>
            <a:ext cx="156201" cy="1203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18</a:t>
            </a:r>
          </a:p>
        </p:txBody>
      </p: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6FE1F44E-EB49-4D70-94AA-FEC7F9738A49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rot="5400000">
            <a:off x="4534830" y="4035366"/>
            <a:ext cx="327485" cy="72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3A86897-0C32-40FF-8142-CB08434FE6DF}"/>
              </a:ext>
            </a:extLst>
          </p:cNvPr>
          <p:cNvSpPr/>
          <p:nvPr/>
        </p:nvSpPr>
        <p:spPr>
          <a:xfrm>
            <a:off x="228989" y="1783736"/>
            <a:ext cx="213843" cy="1826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GESTÃO DE FRETES BEXX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4C2E41B9-334C-4581-945E-62367D9F7BE7}"/>
              </a:ext>
            </a:extLst>
          </p:cNvPr>
          <p:cNvCxnSpPr>
            <a:cxnSpLocks/>
          </p:cNvCxnSpPr>
          <p:nvPr/>
        </p:nvCxnSpPr>
        <p:spPr>
          <a:xfrm flipV="1">
            <a:off x="124184" y="3603499"/>
            <a:ext cx="10736279" cy="31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DD6CDF82-30F1-4131-B3D1-CE842EEF7DD5}"/>
              </a:ext>
            </a:extLst>
          </p:cNvPr>
          <p:cNvSpPr/>
          <p:nvPr/>
        </p:nvSpPr>
        <p:spPr>
          <a:xfrm>
            <a:off x="4143844" y="1771929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16.2 - Integração de CTEs do Cliente</a:t>
            </a:r>
          </a:p>
        </p:txBody>
      </p:sp>
      <p:sp>
        <p:nvSpPr>
          <p:cNvPr id="78" name="Fluxograma: Conector fora de Página 77">
            <a:extLst>
              <a:ext uri="{FF2B5EF4-FFF2-40B4-BE49-F238E27FC236}">
                <a16:creationId xmlns:a16="http://schemas.microsoft.com/office/drawing/2014/main" id="{8E66B595-03CF-49AE-8B72-FEBED45981F5}"/>
              </a:ext>
            </a:extLst>
          </p:cNvPr>
          <p:cNvSpPr/>
          <p:nvPr/>
        </p:nvSpPr>
        <p:spPr>
          <a:xfrm>
            <a:off x="3881057" y="1781275"/>
            <a:ext cx="156201" cy="1203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16</a:t>
            </a: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F2B0ECCF-3F55-43A8-8E74-A46374D1B9A8}"/>
              </a:ext>
            </a:extLst>
          </p:cNvPr>
          <p:cNvCxnSpPr>
            <a:cxnSpLocks/>
            <a:stCxn id="78" idx="2"/>
            <a:endCxn id="77" idx="1"/>
          </p:cNvCxnSpPr>
          <p:nvPr/>
        </p:nvCxnSpPr>
        <p:spPr>
          <a:xfrm rot="16200000" flipH="1">
            <a:off x="3995394" y="1865404"/>
            <a:ext cx="112215" cy="1846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B51B29AD-C91A-440A-B113-9C25BCA997E7}"/>
              </a:ext>
            </a:extLst>
          </p:cNvPr>
          <p:cNvSpPr/>
          <p:nvPr/>
        </p:nvSpPr>
        <p:spPr>
          <a:xfrm>
            <a:off x="5173773" y="1771929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16.3 - Integração de </a:t>
            </a:r>
            <a:r>
              <a:rPr lang="pt-BR" sz="800" dirty="0" err="1">
                <a:solidFill>
                  <a:schemeClr val="tx1"/>
                </a:solidFill>
              </a:rPr>
              <a:t>xml</a:t>
            </a:r>
            <a:r>
              <a:rPr lang="pt-BR" sz="800" dirty="0">
                <a:solidFill>
                  <a:schemeClr val="tx1"/>
                </a:solidFill>
              </a:rPr>
              <a:t> do transportador</a:t>
            </a:r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ABF4972C-331F-455E-9146-152263355CA6}"/>
              </a:ext>
            </a:extLst>
          </p:cNvPr>
          <p:cNvSpPr/>
          <p:nvPr/>
        </p:nvSpPr>
        <p:spPr>
          <a:xfrm>
            <a:off x="4682399" y="2516913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16.4 - Conciliação de valores  a pagar / a receber</a:t>
            </a: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CEE14C6E-D86A-4991-8754-6C8346311303}"/>
              </a:ext>
            </a:extLst>
          </p:cNvPr>
          <p:cNvSpPr/>
          <p:nvPr/>
        </p:nvSpPr>
        <p:spPr>
          <a:xfrm>
            <a:off x="4016093" y="3210984"/>
            <a:ext cx="795210" cy="380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16.6 - Geração de pendência</a:t>
            </a:r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9E0F8CE9-4241-45E1-B73B-EDC167999A87}"/>
              </a:ext>
            </a:extLst>
          </p:cNvPr>
          <p:cNvSpPr/>
          <p:nvPr/>
        </p:nvSpPr>
        <p:spPr>
          <a:xfrm>
            <a:off x="6159421" y="2571886"/>
            <a:ext cx="795210" cy="3652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16.5 - Liberação de Vl. a pagar transportador</a:t>
            </a: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A1C89CA6-50BD-4030-BE35-06CBBE857CE3}"/>
              </a:ext>
            </a:extLst>
          </p:cNvPr>
          <p:cNvCxnSpPr>
            <a:cxnSpLocks/>
            <a:stCxn id="77" idx="2"/>
            <a:endCxn id="82" idx="0"/>
          </p:cNvCxnSpPr>
          <p:nvPr/>
        </p:nvCxnSpPr>
        <p:spPr>
          <a:xfrm rot="16200000" flipH="1">
            <a:off x="4680160" y="2117068"/>
            <a:ext cx="261133" cy="538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3AAB04B5-A6B9-4BC5-8572-ADB2B182BE49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 rot="5400000">
            <a:off x="5195125" y="2140659"/>
            <a:ext cx="261133" cy="491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288B1BE1-B3CD-423F-A29E-90C079EA5F1B}"/>
              </a:ext>
            </a:extLst>
          </p:cNvPr>
          <p:cNvCxnSpPr>
            <a:cxnSpLocks/>
            <a:stCxn id="83" idx="3"/>
            <a:endCxn id="101" idx="1"/>
          </p:cNvCxnSpPr>
          <p:nvPr/>
        </p:nvCxnSpPr>
        <p:spPr>
          <a:xfrm flipV="1">
            <a:off x="4811303" y="3398364"/>
            <a:ext cx="290897" cy="2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0ACBD017-2A46-4AC1-A88A-EDB7B5B81995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 rot="5400000">
            <a:off x="4641741" y="2772721"/>
            <a:ext cx="210220" cy="666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688FE881-CF2F-4526-BD99-1D1ACFBEF954}"/>
              </a:ext>
            </a:extLst>
          </p:cNvPr>
          <p:cNvCxnSpPr>
            <a:cxnSpLocks/>
            <a:stCxn id="65" idx="1"/>
            <a:endCxn id="82" idx="1"/>
          </p:cNvCxnSpPr>
          <p:nvPr/>
        </p:nvCxnSpPr>
        <p:spPr>
          <a:xfrm rot="10800000" flipH="1">
            <a:off x="4204285" y="2758840"/>
            <a:ext cx="478113" cy="1685807"/>
          </a:xfrm>
          <a:prstGeom prst="bentConnector3">
            <a:avLst>
              <a:gd name="adj1" fmla="val -47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94A49EC8-E2BA-467C-ACAA-ECCAC1F518CE}"/>
              </a:ext>
            </a:extLst>
          </p:cNvPr>
          <p:cNvSpPr/>
          <p:nvPr/>
        </p:nvSpPr>
        <p:spPr>
          <a:xfrm>
            <a:off x="5102200" y="3215761"/>
            <a:ext cx="795210" cy="3652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16.7 - Liberação de pendência</a:t>
            </a:r>
          </a:p>
        </p:txBody>
      </p:sp>
      <p:cxnSp>
        <p:nvCxnSpPr>
          <p:cNvPr id="105" name="Conector: Angulado 104">
            <a:extLst>
              <a:ext uri="{FF2B5EF4-FFF2-40B4-BE49-F238E27FC236}">
                <a16:creationId xmlns:a16="http://schemas.microsoft.com/office/drawing/2014/main" id="{0B029B54-A70C-423C-BCD4-73C11746AA3D}"/>
              </a:ext>
            </a:extLst>
          </p:cNvPr>
          <p:cNvCxnSpPr>
            <a:cxnSpLocks/>
            <a:stCxn id="82" idx="3"/>
            <a:endCxn id="84" idx="1"/>
          </p:cNvCxnSpPr>
          <p:nvPr/>
        </p:nvCxnSpPr>
        <p:spPr>
          <a:xfrm flipV="1">
            <a:off x="5477609" y="2754489"/>
            <a:ext cx="681812" cy="4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1712B42A-CF88-4725-9742-A2F181B57FA9}"/>
              </a:ext>
            </a:extLst>
          </p:cNvPr>
          <p:cNvCxnSpPr>
            <a:cxnSpLocks/>
            <a:stCxn id="101" idx="3"/>
            <a:endCxn id="84" idx="2"/>
          </p:cNvCxnSpPr>
          <p:nvPr/>
        </p:nvCxnSpPr>
        <p:spPr>
          <a:xfrm flipV="1">
            <a:off x="5897410" y="2937091"/>
            <a:ext cx="659616" cy="461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58A5E3F9-B766-4F0A-BEAC-594A873D25D7}"/>
              </a:ext>
            </a:extLst>
          </p:cNvPr>
          <p:cNvCxnSpPr>
            <a:cxnSpLocks/>
          </p:cNvCxnSpPr>
          <p:nvPr/>
        </p:nvCxnSpPr>
        <p:spPr>
          <a:xfrm>
            <a:off x="7029582" y="1002785"/>
            <a:ext cx="0" cy="5749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uxograma: Conector fora de Página 111">
            <a:extLst>
              <a:ext uri="{FF2B5EF4-FFF2-40B4-BE49-F238E27FC236}">
                <a16:creationId xmlns:a16="http://schemas.microsoft.com/office/drawing/2014/main" id="{A1885C91-7973-4A36-9085-27ED1C87D06D}"/>
              </a:ext>
            </a:extLst>
          </p:cNvPr>
          <p:cNvSpPr/>
          <p:nvPr/>
        </p:nvSpPr>
        <p:spPr>
          <a:xfrm>
            <a:off x="7095431" y="5347272"/>
            <a:ext cx="156201" cy="1203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17</a:t>
            </a:r>
          </a:p>
        </p:txBody>
      </p:sp>
      <p:sp>
        <p:nvSpPr>
          <p:cNvPr id="113" name="Retângulo: Cantos Arredondados 112">
            <a:extLst>
              <a:ext uri="{FF2B5EF4-FFF2-40B4-BE49-F238E27FC236}">
                <a16:creationId xmlns:a16="http://schemas.microsoft.com/office/drawing/2014/main" id="{9DBE90FE-E57F-48B7-A79A-233DDF49888F}"/>
              </a:ext>
            </a:extLst>
          </p:cNvPr>
          <p:cNvSpPr/>
          <p:nvPr/>
        </p:nvSpPr>
        <p:spPr>
          <a:xfrm>
            <a:off x="7299011" y="5452936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17.1 - Geração de contas a receber</a:t>
            </a:r>
          </a:p>
        </p:txBody>
      </p:sp>
      <p:cxnSp>
        <p:nvCxnSpPr>
          <p:cNvPr id="114" name="Conector: Angulado 113">
            <a:extLst>
              <a:ext uri="{FF2B5EF4-FFF2-40B4-BE49-F238E27FC236}">
                <a16:creationId xmlns:a16="http://schemas.microsoft.com/office/drawing/2014/main" id="{0648D7F8-C83C-49E8-AF8F-108E24F63FA0}"/>
              </a:ext>
            </a:extLst>
          </p:cNvPr>
          <p:cNvCxnSpPr>
            <a:cxnSpLocks/>
            <a:stCxn id="112" idx="2"/>
            <a:endCxn id="113" idx="1"/>
          </p:cNvCxnSpPr>
          <p:nvPr/>
        </p:nvCxnSpPr>
        <p:spPr>
          <a:xfrm rot="16200000" flipH="1">
            <a:off x="7122659" y="5518509"/>
            <a:ext cx="227225" cy="125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ângulo: Cantos Arredondados 116">
            <a:extLst>
              <a:ext uri="{FF2B5EF4-FFF2-40B4-BE49-F238E27FC236}">
                <a16:creationId xmlns:a16="http://schemas.microsoft.com/office/drawing/2014/main" id="{BB8A6F80-EF5E-4DF5-A670-9BE6F3D6BB53}"/>
              </a:ext>
            </a:extLst>
          </p:cNvPr>
          <p:cNvSpPr/>
          <p:nvPr/>
        </p:nvSpPr>
        <p:spPr>
          <a:xfrm>
            <a:off x="7305450" y="6141919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17.2 - Vinculação de valores a receber</a:t>
            </a:r>
          </a:p>
        </p:txBody>
      </p:sp>
      <p:cxnSp>
        <p:nvCxnSpPr>
          <p:cNvPr id="118" name="Conector: Angulado 117">
            <a:extLst>
              <a:ext uri="{FF2B5EF4-FFF2-40B4-BE49-F238E27FC236}">
                <a16:creationId xmlns:a16="http://schemas.microsoft.com/office/drawing/2014/main" id="{2D17DC91-3915-4108-9818-70BEB610F073}"/>
              </a:ext>
            </a:extLst>
          </p:cNvPr>
          <p:cNvCxnSpPr>
            <a:cxnSpLocks/>
            <a:stCxn id="42" idx="3"/>
            <a:endCxn id="117" idx="1"/>
          </p:cNvCxnSpPr>
          <p:nvPr/>
        </p:nvCxnSpPr>
        <p:spPr>
          <a:xfrm flipV="1">
            <a:off x="3751520" y="6383845"/>
            <a:ext cx="3553930" cy="18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: Angulado 120">
            <a:extLst>
              <a:ext uri="{FF2B5EF4-FFF2-40B4-BE49-F238E27FC236}">
                <a16:creationId xmlns:a16="http://schemas.microsoft.com/office/drawing/2014/main" id="{985A5F45-7C42-441A-9956-7AB38AA46F51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 rot="16200000" flipH="1">
            <a:off x="7570184" y="6036133"/>
            <a:ext cx="205132" cy="6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EFABBD72-479F-449F-84C5-036EF2AD1D40}"/>
              </a:ext>
            </a:extLst>
          </p:cNvPr>
          <p:cNvSpPr/>
          <p:nvPr/>
        </p:nvSpPr>
        <p:spPr>
          <a:xfrm>
            <a:off x="8175956" y="5455073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17.3 - Emissão de cobrança cliente (agenda PIX)</a:t>
            </a:r>
          </a:p>
        </p:txBody>
      </p:sp>
      <p:cxnSp>
        <p:nvCxnSpPr>
          <p:cNvPr id="125" name="Conector: Angulado 124">
            <a:extLst>
              <a:ext uri="{FF2B5EF4-FFF2-40B4-BE49-F238E27FC236}">
                <a16:creationId xmlns:a16="http://schemas.microsoft.com/office/drawing/2014/main" id="{53016505-09C4-467F-BD80-F13DEE0DA47C}"/>
              </a:ext>
            </a:extLst>
          </p:cNvPr>
          <p:cNvCxnSpPr>
            <a:cxnSpLocks/>
            <a:stCxn id="139" idx="2"/>
            <a:endCxn id="144" idx="1"/>
          </p:cNvCxnSpPr>
          <p:nvPr/>
        </p:nvCxnSpPr>
        <p:spPr>
          <a:xfrm rot="16200000" flipH="1">
            <a:off x="9908905" y="6030552"/>
            <a:ext cx="445732" cy="271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BDA4A81B-A71C-4D00-9E49-7F65074A62AE}"/>
              </a:ext>
            </a:extLst>
          </p:cNvPr>
          <p:cNvSpPr/>
          <p:nvPr/>
        </p:nvSpPr>
        <p:spPr>
          <a:xfrm>
            <a:off x="8173153" y="1104379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17.4 - Concilia PIX</a:t>
            </a:r>
          </a:p>
        </p:txBody>
      </p:sp>
      <p:cxnSp>
        <p:nvCxnSpPr>
          <p:cNvPr id="129" name="Conector: Angulado 128">
            <a:extLst>
              <a:ext uri="{FF2B5EF4-FFF2-40B4-BE49-F238E27FC236}">
                <a16:creationId xmlns:a16="http://schemas.microsoft.com/office/drawing/2014/main" id="{D359373D-96A1-4B97-89BE-CDA2B0ABE431}"/>
              </a:ext>
            </a:extLst>
          </p:cNvPr>
          <p:cNvCxnSpPr>
            <a:cxnSpLocks/>
            <a:stCxn id="124" idx="0"/>
            <a:endCxn id="128" idx="2"/>
          </p:cNvCxnSpPr>
          <p:nvPr/>
        </p:nvCxnSpPr>
        <p:spPr>
          <a:xfrm rot="16200000" flipV="1">
            <a:off x="6611654" y="3520250"/>
            <a:ext cx="3866843" cy="2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: Angulado 131">
            <a:extLst>
              <a:ext uri="{FF2B5EF4-FFF2-40B4-BE49-F238E27FC236}">
                <a16:creationId xmlns:a16="http://schemas.microsoft.com/office/drawing/2014/main" id="{7058874C-0B5C-4EEF-AFC1-B744DDF46D58}"/>
              </a:ext>
            </a:extLst>
          </p:cNvPr>
          <p:cNvCxnSpPr>
            <a:cxnSpLocks/>
            <a:stCxn id="84" idx="3"/>
            <a:endCxn id="128" idx="1"/>
          </p:cNvCxnSpPr>
          <p:nvPr/>
        </p:nvCxnSpPr>
        <p:spPr>
          <a:xfrm flipV="1">
            <a:off x="6954631" y="1346305"/>
            <a:ext cx="1218522" cy="1408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tângulo: Cantos Arredondados 134">
            <a:extLst>
              <a:ext uri="{FF2B5EF4-FFF2-40B4-BE49-F238E27FC236}">
                <a16:creationId xmlns:a16="http://schemas.microsoft.com/office/drawing/2014/main" id="{52287BF1-A116-4A01-8EA1-1E969680293A}"/>
              </a:ext>
            </a:extLst>
          </p:cNvPr>
          <p:cNvSpPr/>
          <p:nvPr/>
        </p:nvSpPr>
        <p:spPr>
          <a:xfrm>
            <a:off x="9625263" y="1097940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17.5 - Autoriza PIX</a:t>
            </a:r>
          </a:p>
        </p:txBody>
      </p:sp>
      <p:cxnSp>
        <p:nvCxnSpPr>
          <p:cNvPr id="136" name="Conector: Angulado 135">
            <a:extLst>
              <a:ext uri="{FF2B5EF4-FFF2-40B4-BE49-F238E27FC236}">
                <a16:creationId xmlns:a16="http://schemas.microsoft.com/office/drawing/2014/main" id="{12A70335-A894-4A3A-B38C-8703868331BE}"/>
              </a:ext>
            </a:extLst>
          </p:cNvPr>
          <p:cNvCxnSpPr>
            <a:cxnSpLocks/>
            <a:stCxn id="128" idx="3"/>
            <a:endCxn id="135" idx="1"/>
          </p:cNvCxnSpPr>
          <p:nvPr/>
        </p:nvCxnSpPr>
        <p:spPr>
          <a:xfrm flipV="1">
            <a:off x="8914193" y="1339866"/>
            <a:ext cx="711070" cy="6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tângulo: Cantos Arredondados 138">
            <a:extLst>
              <a:ext uri="{FF2B5EF4-FFF2-40B4-BE49-F238E27FC236}">
                <a16:creationId xmlns:a16="http://schemas.microsoft.com/office/drawing/2014/main" id="{C82E4C88-52F5-407B-8B60-FD2E01B4CBF6}"/>
              </a:ext>
            </a:extLst>
          </p:cNvPr>
          <p:cNvSpPr/>
          <p:nvPr/>
        </p:nvSpPr>
        <p:spPr>
          <a:xfrm>
            <a:off x="9625493" y="5459593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17.6 - Conciliação bancária</a:t>
            </a:r>
          </a:p>
        </p:txBody>
      </p:sp>
      <p:cxnSp>
        <p:nvCxnSpPr>
          <p:cNvPr id="141" name="Conector: Angulado 140">
            <a:extLst>
              <a:ext uri="{FF2B5EF4-FFF2-40B4-BE49-F238E27FC236}">
                <a16:creationId xmlns:a16="http://schemas.microsoft.com/office/drawing/2014/main" id="{B26E6EE5-733E-403D-B1E7-429774A4BC64}"/>
              </a:ext>
            </a:extLst>
          </p:cNvPr>
          <p:cNvCxnSpPr>
            <a:cxnSpLocks/>
            <a:stCxn id="135" idx="2"/>
            <a:endCxn id="139" idx="0"/>
          </p:cNvCxnSpPr>
          <p:nvPr/>
        </p:nvCxnSpPr>
        <p:spPr>
          <a:xfrm rot="16200000" flipH="1">
            <a:off x="8056997" y="3520577"/>
            <a:ext cx="3877802" cy="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ângulo: Cantos Arredondados 143">
            <a:extLst>
              <a:ext uri="{FF2B5EF4-FFF2-40B4-BE49-F238E27FC236}">
                <a16:creationId xmlns:a16="http://schemas.microsoft.com/office/drawing/2014/main" id="{08828555-D34B-40DC-B827-60506A65279D}"/>
              </a:ext>
            </a:extLst>
          </p:cNvPr>
          <p:cNvSpPr/>
          <p:nvPr/>
        </p:nvSpPr>
        <p:spPr>
          <a:xfrm>
            <a:off x="10267529" y="6147250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17.7 - Pagamento Transportador</a:t>
            </a:r>
          </a:p>
        </p:txBody>
      </p:sp>
    </p:spTree>
    <p:extLst>
      <p:ext uri="{BB962C8B-B14F-4D97-AF65-F5344CB8AC3E}">
        <p14:creationId xmlns:p14="http://schemas.microsoft.com/office/powerpoint/2010/main" val="186638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322642" y="607774"/>
            <a:ext cx="348306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19 - INBOUND DE TRANSPORTADOR</a:t>
            </a:r>
          </a:p>
        </p:txBody>
      </p:sp>
      <p:sp>
        <p:nvSpPr>
          <p:cNvPr id="19" name="Seta: Divisa 18">
            <a:extLst>
              <a:ext uri="{FF2B5EF4-FFF2-40B4-BE49-F238E27FC236}">
                <a16:creationId xmlns:a16="http://schemas.microsoft.com/office/drawing/2014/main" id="{E68156E6-3101-4928-8015-DCA3D8ED5217}"/>
              </a:ext>
            </a:extLst>
          </p:cNvPr>
          <p:cNvSpPr/>
          <p:nvPr/>
        </p:nvSpPr>
        <p:spPr>
          <a:xfrm>
            <a:off x="3834328" y="603890"/>
            <a:ext cx="1907177" cy="374468"/>
          </a:xfrm>
          <a:prstGeom prst="chevron">
            <a:avLst/>
          </a:prstGeom>
          <a:solidFill>
            <a:srgbClr val="A5A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13 - GESTÃO DE ENTREGAS POR KPIS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2D08A5C-0887-4999-BBB3-9829FDFE344C}"/>
              </a:ext>
            </a:extLst>
          </p:cNvPr>
          <p:cNvSpPr/>
          <p:nvPr/>
        </p:nvSpPr>
        <p:spPr>
          <a:xfrm>
            <a:off x="36674" y="1074103"/>
            <a:ext cx="168165" cy="1759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 / MOTORISTA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7903431-473E-47D5-8559-882CAFC6401A}"/>
              </a:ext>
            </a:extLst>
          </p:cNvPr>
          <p:cNvSpPr/>
          <p:nvPr/>
        </p:nvSpPr>
        <p:spPr>
          <a:xfrm>
            <a:off x="235170" y="2920495"/>
            <a:ext cx="213843" cy="3868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INBOUND DE TRANSPORTADOR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9D76D71-DE9A-41A7-AD4B-431F087D4834}"/>
              </a:ext>
            </a:extLst>
          </p:cNvPr>
          <p:cNvCxnSpPr>
            <a:cxnSpLocks/>
          </p:cNvCxnSpPr>
          <p:nvPr/>
        </p:nvCxnSpPr>
        <p:spPr>
          <a:xfrm flipV="1">
            <a:off x="120756" y="2845899"/>
            <a:ext cx="10736279" cy="31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37E8BAAC-2E90-4F84-BE43-C744EC56D468}"/>
              </a:ext>
            </a:extLst>
          </p:cNvPr>
          <p:cNvSpPr/>
          <p:nvPr/>
        </p:nvSpPr>
        <p:spPr>
          <a:xfrm>
            <a:off x="39462" y="2920496"/>
            <a:ext cx="169447" cy="3868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65D3CDE-2C57-4446-A34F-6676E9AEE745}"/>
              </a:ext>
            </a:extLst>
          </p:cNvPr>
          <p:cNvSpPr/>
          <p:nvPr/>
        </p:nvSpPr>
        <p:spPr>
          <a:xfrm>
            <a:off x="634346" y="1424836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20.2 – Envio de documentação para análise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75C6D9C-5195-408A-BBD3-F10EC30709BD}"/>
              </a:ext>
            </a:extLst>
          </p:cNvPr>
          <p:cNvSpPr/>
          <p:nvPr/>
        </p:nvSpPr>
        <p:spPr>
          <a:xfrm>
            <a:off x="640785" y="3046284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20.3 – Distribuição interna para análise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8BF179F7-5E30-46B3-A976-6F16B2219E5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6200000" flipH="1">
            <a:off x="466372" y="2474265"/>
            <a:ext cx="1137597" cy="6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5C25F64F-3ADF-4FAF-8097-D83DB02E4791}"/>
              </a:ext>
            </a:extLst>
          </p:cNvPr>
          <p:cNvSpPr/>
          <p:nvPr/>
        </p:nvSpPr>
        <p:spPr>
          <a:xfrm>
            <a:off x="1741934" y="3046163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20.4 – Abertura do processo de homologação</a:t>
            </a: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D8799328-4B68-4AFE-AF17-6F1CB99714E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1435995" y="3288089"/>
            <a:ext cx="305939" cy="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A10866A-6978-4F3C-910D-DC0400D4E8CD}"/>
              </a:ext>
            </a:extLst>
          </p:cNvPr>
          <p:cNvSpPr/>
          <p:nvPr/>
        </p:nvSpPr>
        <p:spPr>
          <a:xfrm>
            <a:off x="943444" y="3790663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20.5 – Envio de solicitação de validação para as áreas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9839CD68-49F0-4AB7-BA74-9899392010FF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5400000">
            <a:off x="1609970" y="3261093"/>
            <a:ext cx="260649" cy="79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D4340BF-0C0D-4620-9E3A-F47DCF23FC95}"/>
              </a:ext>
            </a:extLst>
          </p:cNvPr>
          <p:cNvSpPr/>
          <p:nvPr/>
        </p:nvSpPr>
        <p:spPr>
          <a:xfrm>
            <a:off x="903934" y="4496399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20.6 – Atualização de Status da validação de GR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17F360C-B19B-40F1-B6BA-4A7E9D9599F6}"/>
              </a:ext>
            </a:extLst>
          </p:cNvPr>
          <p:cNvSpPr/>
          <p:nvPr/>
        </p:nvSpPr>
        <p:spPr>
          <a:xfrm>
            <a:off x="903933" y="5110325"/>
            <a:ext cx="873349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20.7 – Atualização de Status da validação do PATRIMONIAL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F1A6F2E7-D868-4B34-95A6-140998F590B7}"/>
              </a:ext>
            </a:extLst>
          </p:cNvPr>
          <p:cNvSpPr/>
          <p:nvPr/>
        </p:nvSpPr>
        <p:spPr>
          <a:xfrm>
            <a:off x="897829" y="5683553"/>
            <a:ext cx="873349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20.8 – Atualização de Status da validação de TI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A7336B40-7291-4E3A-96A8-3C3F1D2E057C}"/>
              </a:ext>
            </a:extLst>
          </p:cNvPr>
          <p:cNvSpPr/>
          <p:nvPr/>
        </p:nvSpPr>
        <p:spPr>
          <a:xfrm>
            <a:off x="908797" y="6256781"/>
            <a:ext cx="873349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20.9 – Atualização de Status da validação do FINANCEIRO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B4145D6C-B9C4-4B93-BA7B-53B09A6DBA13}"/>
              </a:ext>
            </a:extLst>
          </p:cNvPr>
          <p:cNvCxnSpPr>
            <a:cxnSpLocks/>
            <a:stCxn id="30" idx="1"/>
            <a:endCxn id="44" idx="1"/>
          </p:cNvCxnSpPr>
          <p:nvPr/>
        </p:nvCxnSpPr>
        <p:spPr>
          <a:xfrm rot="10800000" flipV="1">
            <a:off x="903934" y="4032589"/>
            <a:ext cx="39510" cy="705736"/>
          </a:xfrm>
          <a:prstGeom prst="bentConnector3">
            <a:avLst>
              <a:gd name="adj1" fmla="val 678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501B2722-5C9F-4E98-94E6-9D6655FAF973}"/>
              </a:ext>
            </a:extLst>
          </p:cNvPr>
          <p:cNvCxnSpPr>
            <a:cxnSpLocks/>
            <a:stCxn id="30" idx="1"/>
            <a:endCxn id="45" idx="1"/>
          </p:cNvCxnSpPr>
          <p:nvPr/>
        </p:nvCxnSpPr>
        <p:spPr>
          <a:xfrm rot="10800000" flipV="1">
            <a:off x="903934" y="4032589"/>
            <a:ext cx="39511" cy="1319662"/>
          </a:xfrm>
          <a:prstGeom prst="bentConnector3">
            <a:avLst>
              <a:gd name="adj1" fmla="val 678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2E5D470D-9EF9-4821-A5AE-895C72444446}"/>
              </a:ext>
            </a:extLst>
          </p:cNvPr>
          <p:cNvCxnSpPr>
            <a:cxnSpLocks/>
            <a:stCxn id="30" idx="1"/>
            <a:endCxn id="46" idx="1"/>
          </p:cNvCxnSpPr>
          <p:nvPr/>
        </p:nvCxnSpPr>
        <p:spPr>
          <a:xfrm rot="10800000" flipV="1">
            <a:off x="897830" y="4032589"/>
            <a:ext cx="45615" cy="1892890"/>
          </a:xfrm>
          <a:prstGeom prst="bentConnector3">
            <a:avLst>
              <a:gd name="adj1" fmla="val 6011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C941BE70-5F32-4BDB-BBEB-78D7E45F88C9}"/>
              </a:ext>
            </a:extLst>
          </p:cNvPr>
          <p:cNvCxnSpPr>
            <a:cxnSpLocks/>
            <a:stCxn id="30" idx="1"/>
            <a:endCxn id="47" idx="1"/>
          </p:cNvCxnSpPr>
          <p:nvPr/>
        </p:nvCxnSpPr>
        <p:spPr>
          <a:xfrm rot="10800000" flipV="1">
            <a:off x="908798" y="4032589"/>
            <a:ext cx="34647" cy="2466118"/>
          </a:xfrm>
          <a:prstGeom prst="bentConnector3">
            <a:avLst>
              <a:gd name="adj1" fmla="val 759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9D8F8F27-641D-480B-9E23-D66827AF8A3B}"/>
              </a:ext>
            </a:extLst>
          </p:cNvPr>
          <p:cNvSpPr/>
          <p:nvPr/>
        </p:nvSpPr>
        <p:spPr>
          <a:xfrm>
            <a:off x="2726784" y="6128212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20.10 - Atualização de retorno das áreas</a:t>
            </a: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B13A1747-9EB9-423A-B696-9252C2AF113D}"/>
              </a:ext>
            </a:extLst>
          </p:cNvPr>
          <p:cNvCxnSpPr>
            <a:cxnSpLocks/>
            <a:stCxn id="44" idx="3"/>
            <a:endCxn id="60" idx="1"/>
          </p:cNvCxnSpPr>
          <p:nvPr/>
        </p:nvCxnSpPr>
        <p:spPr>
          <a:xfrm>
            <a:off x="1777282" y="4738325"/>
            <a:ext cx="949502" cy="163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8D7A749A-C48D-4434-A5ED-58839ADF60A9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1777282" y="5352251"/>
            <a:ext cx="949502" cy="1017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0B102D7A-F60D-41AE-B0FB-C3A8108B2A04}"/>
              </a:ext>
            </a:extLst>
          </p:cNvPr>
          <p:cNvCxnSpPr>
            <a:cxnSpLocks/>
            <a:stCxn id="46" idx="3"/>
            <a:endCxn id="60" idx="1"/>
          </p:cNvCxnSpPr>
          <p:nvPr/>
        </p:nvCxnSpPr>
        <p:spPr>
          <a:xfrm>
            <a:off x="1771178" y="5925479"/>
            <a:ext cx="955606" cy="444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0DC76378-EA9A-42CE-A293-CF3EF69A4FAC}"/>
              </a:ext>
            </a:extLst>
          </p:cNvPr>
          <p:cNvCxnSpPr>
            <a:cxnSpLocks/>
            <a:stCxn id="47" idx="3"/>
            <a:endCxn id="60" idx="1"/>
          </p:cNvCxnSpPr>
          <p:nvPr/>
        </p:nvCxnSpPr>
        <p:spPr>
          <a:xfrm flipV="1">
            <a:off x="1782146" y="6370138"/>
            <a:ext cx="944638" cy="128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A59154C7-78D4-44D5-8AFD-CD3079008E68}"/>
              </a:ext>
            </a:extLst>
          </p:cNvPr>
          <p:cNvSpPr/>
          <p:nvPr/>
        </p:nvSpPr>
        <p:spPr>
          <a:xfrm>
            <a:off x="2727285" y="5480150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20.11 - Solicitação de aprovação para continuidade com pendência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A63C0070-7C6D-4C18-9F3B-AF4E66938DD8}"/>
              </a:ext>
            </a:extLst>
          </p:cNvPr>
          <p:cNvCxnSpPr>
            <a:cxnSpLocks/>
            <a:stCxn id="60" idx="0"/>
            <a:endCxn id="73" idx="2"/>
          </p:cNvCxnSpPr>
          <p:nvPr/>
        </p:nvCxnSpPr>
        <p:spPr>
          <a:xfrm rot="5400000" flipH="1" flipV="1">
            <a:off x="3081603" y="6045857"/>
            <a:ext cx="164211" cy="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C41BB411-664D-4B28-8C56-E0110A30F13B}"/>
              </a:ext>
            </a:extLst>
          </p:cNvPr>
          <p:cNvSpPr/>
          <p:nvPr/>
        </p:nvSpPr>
        <p:spPr>
          <a:xfrm>
            <a:off x="2730135" y="4711991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20.12 - Atualização de Status da FORMALIZAÇÃO CONTRATUAL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FE485BD5-D391-461B-810E-2FAB2476796C}"/>
              </a:ext>
            </a:extLst>
          </p:cNvPr>
          <p:cNvSpPr/>
          <p:nvPr/>
        </p:nvSpPr>
        <p:spPr>
          <a:xfrm>
            <a:off x="2730125" y="4030601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20.13 - Atualização de Status dos TREINAMENTOS</a:t>
            </a: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B5944BAE-B33E-457B-94D3-C6AA89F543CE}"/>
              </a:ext>
            </a:extLst>
          </p:cNvPr>
          <p:cNvCxnSpPr>
            <a:cxnSpLocks/>
            <a:stCxn id="73" idx="0"/>
            <a:endCxn id="77" idx="2"/>
          </p:cNvCxnSpPr>
          <p:nvPr/>
        </p:nvCxnSpPr>
        <p:spPr>
          <a:xfrm rot="5400000" flipH="1" flipV="1">
            <a:off x="3023230" y="5336571"/>
            <a:ext cx="284308" cy="28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: Angulado 81">
            <a:extLst>
              <a:ext uri="{FF2B5EF4-FFF2-40B4-BE49-F238E27FC236}">
                <a16:creationId xmlns:a16="http://schemas.microsoft.com/office/drawing/2014/main" id="{0668783D-E23C-46DF-9030-474CA5F8C89D}"/>
              </a:ext>
            </a:extLst>
          </p:cNvPr>
          <p:cNvCxnSpPr>
            <a:cxnSpLocks/>
            <a:stCxn id="77" idx="0"/>
            <a:endCxn id="78" idx="2"/>
          </p:cNvCxnSpPr>
          <p:nvPr/>
        </p:nvCxnSpPr>
        <p:spPr>
          <a:xfrm rot="16200000" flipV="1">
            <a:off x="3068035" y="4613217"/>
            <a:ext cx="197539" cy="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0EEDF5D1-CC05-4292-97EC-5E8A6B42F64E}"/>
              </a:ext>
            </a:extLst>
          </p:cNvPr>
          <p:cNvSpPr/>
          <p:nvPr/>
        </p:nvSpPr>
        <p:spPr>
          <a:xfrm>
            <a:off x="2726784" y="3394777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20.14 - Liberação de INICIO DA OPERAÇÂO</a:t>
            </a:r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737A74F5-4E36-4E98-832E-888341CEDBE7}"/>
              </a:ext>
            </a:extLst>
          </p:cNvPr>
          <p:cNvCxnSpPr>
            <a:cxnSpLocks/>
            <a:stCxn id="78" idx="0"/>
            <a:endCxn id="85" idx="2"/>
          </p:cNvCxnSpPr>
          <p:nvPr/>
        </p:nvCxnSpPr>
        <p:spPr>
          <a:xfrm rot="16200000" flipV="1">
            <a:off x="3089143" y="3952944"/>
            <a:ext cx="151973" cy="33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xograma: Conector fora de Página 88">
            <a:extLst>
              <a:ext uri="{FF2B5EF4-FFF2-40B4-BE49-F238E27FC236}">
                <a16:creationId xmlns:a16="http://schemas.microsoft.com/office/drawing/2014/main" id="{ADCBC122-EB2E-4E88-B4B1-DCD738454D20}"/>
              </a:ext>
            </a:extLst>
          </p:cNvPr>
          <p:cNvSpPr/>
          <p:nvPr/>
        </p:nvSpPr>
        <p:spPr>
          <a:xfrm>
            <a:off x="3078918" y="2970766"/>
            <a:ext cx="156201" cy="1203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18</a:t>
            </a:r>
          </a:p>
        </p:txBody>
      </p: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730DE34D-714C-4280-A5C3-EFD8C17ADCE6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rot="16200000" flipV="1">
            <a:off x="3008416" y="3239734"/>
            <a:ext cx="303646" cy="6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CB91D819-C15F-4CFE-A260-AF0EC51D7A69}"/>
              </a:ext>
            </a:extLst>
          </p:cNvPr>
          <p:cNvCxnSpPr>
            <a:cxnSpLocks/>
          </p:cNvCxnSpPr>
          <p:nvPr/>
        </p:nvCxnSpPr>
        <p:spPr>
          <a:xfrm flipH="1">
            <a:off x="3730532" y="987581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3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6725</TotalTime>
  <Words>788</Words>
  <Application>Microsoft Office PowerPoint</Application>
  <PresentationFormat>Widescreen</PresentationFormat>
  <Paragraphs>159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Last Mile</dc:title>
  <dc:creator>Genaro Luiz Mario Troiano</dc:creator>
  <cp:lastModifiedBy>Genaro Troiano</cp:lastModifiedBy>
  <cp:revision>160</cp:revision>
  <cp:lastPrinted>2021-06-15T20:16:28Z</cp:lastPrinted>
  <dcterms:created xsi:type="dcterms:W3CDTF">2020-09-28T14:37:22Z</dcterms:created>
  <dcterms:modified xsi:type="dcterms:W3CDTF">2021-07-02T17:32:16Z</dcterms:modified>
</cp:coreProperties>
</file>