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>
      <p:cViewPr>
        <p:scale>
          <a:sx n="125" d="100"/>
          <a:sy n="125" d="100"/>
        </p:scale>
        <p:origin x="-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B0066-27C5-005F-3CD4-3CECA2DA9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86C069-53FF-8E7B-E532-DB6767199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AE9461-4CB3-008F-CB2F-B7F60E19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7468-9827-6E4A-898D-50B802DCEE00}" type="datetimeFigureOut">
              <a:rPr lang="es-MX" smtClean="0"/>
              <a:t>22/09/23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2FFF21-247C-701E-D777-5AA71E5D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4EBF87-B7F2-F5F3-FFFF-7B841CBA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4E78-1544-0D4E-9AF9-27089BD23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736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3FDAA-244C-5D09-4B63-8C544492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5DBECF-C1AF-6211-63D5-BA40C886A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FB8A8D-D92E-EE6F-39D6-5AE1B393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7468-9827-6E4A-898D-50B802DCEE00}" type="datetimeFigureOut">
              <a:rPr lang="es-MX" smtClean="0"/>
              <a:t>22/09/23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9069A7-6E47-FB26-B134-F3EE8CE2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5198CC-6861-E2B1-FB41-107BEE36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4E78-1544-0D4E-9AF9-27089BD23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874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B44C83-1785-225E-A3CB-3392442AD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2BF2B4-F687-6353-B1FF-520C38F05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D0F235-F65E-F87E-D0F5-D4F1E03A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7468-9827-6E4A-898D-50B802DCEE00}" type="datetimeFigureOut">
              <a:rPr lang="es-MX" smtClean="0"/>
              <a:t>22/09/23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0E3912-79FA-6DDF-1146-08DB1704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4B3E6E-D88D-2801-AAC9-6711433C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4E78-1544-0D4E-9AF9-27089BD23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996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66DEA-DE93-DE53-BFAB-47139D15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52F20C-E786-59FC-67B9-27342555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B8D7F0-D2C2-7AD4-7BC1-54267124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7468-9827-6E4A-898D-50B802DCEE00}" type="datetimeFigureOut">
              <a:rPr lang="es-MX" smtClean="0"/>
              <a:t>22/09/23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FEF9B2-FCD7-B236-B728-55B8F107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2BFCD1-BDD7-D20E-F21A-FDC9CAFE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4E78-1544-0D4E-9AF9-27089BD23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442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9469B-860E-ED60-5529-95114BA5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F978CD-0B8E-BA06-1744-09BC0C10B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BAD4FE-6F5A-F4FE-9E63-8022DA21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7468-9827-6E4A-898D-50B802DCEE00}" type="datetimeFigureOut">
              <a:rPr lang="es-MX" smtClean="0"/>
              <a:t>22/09/23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EE01B6-2375-546A-FA0C-C0A22EF6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1A93B1-D6E7-59B3-B1DC-A3A8153A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4E78-1544-0D4E-9AF9-27089BD23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548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40C53-D995-34D3-0EEB-37D0EB44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D02D39-3E2F-7363-D818-E2D355C33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48F4DE-AE19-503F-E534-3F5079F01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3BBC20-D0B7-AC1E-6B5B-90C26E30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7468-9827-6E4A-898D-50B802DCEE00}" type="datetimeFigureOut">
              <a:rPr lang="es-MX" smtClean="0"/>
              <a:t>22/09/23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7D8584-F039-A4DC-9EE3-EB6E282C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B5C718-401B-C5DD-EBC1-1B1CE912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4E78-1544-0D4E-9AF9-27089BD23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246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655B1-DD12-6A78-3D6B-1D159966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576C64-CFD4-4EBA-74D1-B6C549483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20B8CA-16C1-3407-7A18-9564C6AFA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60A9F4B-898B-1FFE-F0B4-8D54D91E8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3C5CB5C-7831-0B16-46AB-C4879C75C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62DD37-8E9D-3902-183F-024408D3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7468-9827-6E4A-898D-50B802DCEE00}" type="datetimeFigureOut">
              <a:rPr lang="es-MX" smtClean="0"/>
              <a:t>22/09/23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85E3089-42CA-82B1-2B26-F6E108B3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1A4A26-258C-C2CF-91A5-6614EC33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4E78-1544-0D4E-9AF9-27089BD23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956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1CE6B-402C-14DE-B7E8-37CFCC68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6630B0-023F-DB25-136E-474DC550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7468-9827-6E4A-898D-50B802DCEE00}" type="datetimeFigureOut">
              <a:rPr lang="es-MX" smtClean="0"/>
              <a:t>22/09/23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6B3619-B2CC-78E1-837E-C440409C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267CA1-0911-A76B-6896-2E095928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4E78-1544-0D4E-9AF9-27089BD23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869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6B2445-1637-5E10-4E3F-24A0793C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7468-9827-6E4A-898D-50B802DCEE00}" type="datetimeFigureOut">
              <a:rPr lang="es-MX" smtClean="0"/>
              <a:t>22/09/23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EEB232-05E6-F301-F55D-9F50DF14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410E63-4C7F-054B-96F3-5DA99668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4E78-1544-0D4E-9AF9-27089BD23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347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9BEDB-ADAC-5C21-20F8-7A90787E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94DE9E-1717-43B6-D505-1BB5A261B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9DC883-A064-5443-3E13-386E5937F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6A0737-F854-2F00-BF68-7B24FF0B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7468-9827-6E4A-898D-50B802DCEE00}" type="datetimeFigureOut">
              <a:rPr lang="es-MX" smtClean="0"/>
              <a:t>22/09/23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402B15-8068-61D8-DC10-EDFB15E6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50793A-F9E7-F06B-4211-FB822772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4E78-1544-0D4E-9AF9-27089BD23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985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72DBA-4988-B401-3971-11358969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71758D-1261-2A64-0D52-AEDCEE8E3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A4786B-FE2E-E30A-1F32-DD0B12F77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BDBEFE-1E8B-A132-D82B-523BE8DB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7468-9827-6E4A-898D-50B802DCEE00}" type="datetimeFigureOut">
              <a:rPr lang="es-MX" smtClean="0"/>
              <a:t>22/09/23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CB4BED-C2E4-2FC2-124E-FAB334C7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7573AB-0099-4006-4362-8BBF529F6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4E78-1544-0D4E-9AF9-27089BD23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397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285D6C-8225-9222-50B2-30E02854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AB3659-4FBE-A5E5-8D00-7DB5D0E3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EA7C3D-0199-681A-1EFC-B6EE2F60F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D7468-9827-6E4A-898D-50B802DCEE00}" type="datetimeFigureOut">
              <a:rPr lang="es-MX" smtClean="0"/>
              <a:t>22/09/23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635FC2-9EAD-0255-ED37-C18522375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34C46B-8E65-F6EA-02F9-5B7A84A27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94E78-1544-0D4E-9AF9-27089BD237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364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86BB33D-AD4B-9757-0B3E-85D4B85F5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455" y="1044222"/>
            <a:ext cx="7594600" cy="1066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53827FE-54C1-4CA9-554F-BD1982167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055" y="1044222"/>
            <a:ext cx="1130300" cy="10668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4AF3725-1511-645C-FEEE-B35765981743}"/>
              </a:ext>
            </a:extLst>
          </p:cNvPr>
          <p:cNvSpPr txBox="1"/>
          <p:nvPr/>
        </p:nvSpPr>
        <p:spPr>
          <a:xfrm>
            <a:off x="8576500" y="1550122"/>
            <a:ext cx="55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/>
                </a:solidFill>
              </a:rPr>
              <a:t>deoC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077ADDF-B044-67EF-ACE2-7FF3A528E763}"/>
              </a:ext>
            </a:extLst>
          </p:cNvPr>
          <p:cNvSpPr txBox="1"/>
          <p:nvPr/>
        </p:nvSpPr>
        <p:spPr>
          <a:xfrm>
            <a:off x="2961540" y="812311"/>
            <a:ext cx="2652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latin typeface="Calibri" panose="020F0502020204030204" pitchFamily="34" charset="0"/>
                <a:cs typeface="Calibri" panose="020F0502020204030204" pitchFamily="34" charset="0"/>
              </a:rPr>
              <a:t>Transcription Factors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441DF94-E6A3-53EE-996A-16A1A7BAF0EC}"/>
              </a:ext>
            </a:extLst>
          </p:cNvPr>
          <p:cNvGrpSpPr/>
          <p:nvPr/>
        </p:nvGrpSpPr>
        <p:grpSpPr>
          <a:xfrm>
            <a:off x="1810632" y="2459037"/>
            <a:ext cx="8447793" cy="1202691"/>
            <a:chOff x="481894" y="2908300"/>
            <a:chExt cx="11494911" cy="1116295"/>
          </a:xfrm>
        </p:grpSpPr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6486629D-F8D9-47D9-DA78-6E36760F1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894" y="2992625"/>
              <a:ext cx="6741866" cy="988119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21BF1F3C-7A0F-C4CA-BBCD-12CACD82C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57156" y="2983195"/>
              <a:ext cx="2120900" cy="1041400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BA9172A8-43DA-6627-96F5-3C69C75A0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17605" y="2908300"/>
              <a:ext cx="3759200" cy="1041400"/>
            </a:xfrm>
            <a:prstGeom prst="rect">
              <a:avLst/>
            </a:prstGeom>
          </p:spPr>
        </p:pic>
      </p:grpSp>
      <p:pic>
        <p:nvPicPr>
          <p:cNvPr id="28" name="Imagen 27">
            <a:extLst>
              <a:ext uri="{FF2B5EF4-FFF2-40B4-BE49-F238E27FC236}">
                <a16:creationId xmlns:a16="http://schemas.microsoft.com/office/drawing/2014/main" id="{DD10C0C7-7E6B-38F4-9961-102A7DD194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7455" y="4221480"/>
            <a:ext cx="7772400" cy="1234440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F960D0F8-15C8-D4AB-B7B0-8A20D3F16C66}"/>
              </a:ext>
            </a:extLst>
          </p:cNvPr>
          <p:cNvSpPr txBox="1"/>
          <p:nvPr/>
        </p:nvSpPr>
        <p:spPr>
          <a:xfrm>
            <a:off x="4769556" y="4164980"/>
            <a:ext cx="2652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latin typeface="Calibri" panose="020F0502020204030204" pitchFamily="34" charset="0"/>
                <a:cs typeface="Calibri" panose="020F0502020204030204" pitchFamily="34" charset="0"/>
              </a:rPr>
              <a:t>Regulatory RNA: small RNA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D2EB591-4BB7-0EA2-BD6E-48C410094FAD}"/>
              </a:ext>
            </a:extLst>
          </p:cNvPr>
          <p:cNvSpPr txBox="1"/>
          <p:nvPr/>
        </p:nvSpPr>
        <p:spPr>
          <a:xfrm>
            <a:off x="4542555" y="2387160"/>
            <a:ext cx="4445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RNAP-centered regulatory proteins</a:t>
            </a:r>
            <a:r>
              <a:rPr lang="es-MX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MX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402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14612</TotalTime>
  <Words>11</Words>
  <Application>Microsoft Macintosh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1</cp:revision>
  <dcterms:created xsi:type="dcterms:W3CDTF">2023-09-23T02:07:32Z</dcterms:created>
  <dcterms:modified xsi:type="dcterms:W3CDTF">2023-10-03T05:40:10Z</dcterms:modified>
</cp:coreProperties>
</file>