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6436140-6703-4EEB-A950-6185C24C9D2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1C1C976-2599-4EF0-B139-1E9BDE3014D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30/10/2023 22:47:19 GMT+7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EC2A89AD-2AE6-4D9A-BAD8-4C4E2CC2C7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2023-10-30T15:47:19Z</dcterms:created>
  <dcterms:modified xsi:type="dcterms:W3CDTF">2023-10-30T15:47:19Z</dcterms:modified>
</cp:coreProperties>
</file>