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7" r:id="rId3"/>
    <p:sldId id="258" r:id="rId4"/>
    <p:sldId id="286" r:id="rId5"/>
    <p:sldId id="259" r:id="rId6"/>
    <p:sldId id="287" r:id="rId7"/>
    <p:sldId id="272" r:id="rId8"/>
    <p:sldId id="288" r:id="rId9"/>
    <p:sldId id="289" r:id="rId10"/>
    <p:sldId id="290" r:id="rId11"/>
    <p:sldId id="264" r:id="rId12"/>
    <p:sldId id="266" r:id="rId13"/>
    <p:sldId id="267" r:id="rId14"/>
    <p:sldId id="268" r:id="rId15"/>
    <p:sldId id="273" r:id="rId16"/>
    <p:sldId id="269" r:id="rId17"/>
    <p:sldId id="274" r:id="rId18"/>
    <p:sldId id="281" r:id="rId19"/>
    <p:sldId id="293" r:id="rId20"/>
    <p:sldId id="277" r:id="rId21"/>
    <p:sldId id="294" r:id="rId22"/>
    <p:sldId id="296" r:id="rId23"/>
    <p:sldId id="278" r:id="rId24"/>
    <p:sldId id="279" r:id="rId25"/>
    <p:sldId id="284" r:id="rId26"/>
    <p:sldId id="295" r:id="rId27"/>
    <p:sldId id="291" r:id="rId28"/>
    <p:sldId id="285" r:id="rId29"/>
    <p:sldId id="29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43"/>
    <p:restoredTop sz="80635"/>
  </p:normalViewPr>
  <p:slideViewPr>
    <p:cSldViewPr snapToGrid="0">
      <p:cViewPr varScale="1">
        <p:scale>
          <a:sx n="86" d="100"/>
          <a:sy n="86" d="100"/>
        </p:scale>
        <p:origin x="200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7F87BC-7C76-4FDE-A81B-AEBBA8BE4991}" type="doc">
      <dgm:prSet loTypeId="urn:microsoft.com/office/officeart/2005/8/layout/vList2" loCatId="list" qsTypeId="urn:microsoft.com/office/officeart/2005/8/quickstyle/simple2" qsCatId="simple" csTypeId="urn:microsoft.com/office/officeart/2005/8/colors/accent2_1" csCatId="accent2" phldr="1"/>
      <dgm:spPr/>
      <dgm:t>
        <a:bodyPr/>
        <a:lstStyle/>
        <a:p>
          <a:endParaRPr lang="en-US"/>
        </a:p>
      </dgm:t>
    </dgm:pt>
    <dgm:pt modelId="{861908FD-ABF3-4B58-9C06-57133F701A90}">
      <dgm:prSet/>
      <dgm:spPr>
        <a:ln>
          <a:solidFill>
            <a:srgbClr val="FFC000"/>
          </a:solidFill>
        </a:ln>
      </dgm:spPr>
      <dgm:t>
        <a:bodyPr/>
        <a:lstStyle/>
        <a:p>
          <a:r>
            <a:rPr lang="en-US"/>
            <a:t>Introduction </a:t>
          </a:r>
        </a:p>
      </dgm:t>
    </dgm:pt>
    <dgm:pt modelId="{E0688E7B-904E-4581-8AA3-EE20A25DB2BE}" type="parTrans" cxnId="{FD46B035-4E52-4BB0-9299-2E1B3477A830}">
      <dgm:prSet/>
      <dgm:spPr/>
      <dgm:t>
        <a:bodyPr/>
        <a:lstStyle/>
        <a:p>
          <a:endParaRPr lang="en-US"/>
        </a:p>
      </dgm:t>
    </dgm:pt>
    <dgm:pt modelId="{0DC956F6-FC5D-40B9-BD3D-958173ADE227}" type="sibTrans" cxnId="{FD46B035-4E52-4BB0-9299-2E1B3477A830}">
      <dgm:prSet/>
      <dgm:spPr/>
      <dgm:t>
        <a:bodyPr/>
        <a:lstStyle/>
        <a:p>
          <a:endParaRPr lang="en-US"/>
        </a:p>
      </dgm:t>
    </dgm:pt>
    <dgm:pt modelId="{ACC90E1C-22CF-4F32-AC8D-20C97012EF77}">
      <dgm:prSet/>
      <dgm:spPr>
        <a:ln>
          <a:solidFill>
            <a:srgbClr val="FFC000"/>
          </a:solidFill>
        </a:ln>
      </dgm:spPr>
      <dgm:t>
        <a:bodyPr/>
        <a:lstStyle/>
        <a:p>
          <a:r>
            <a:rPr lang="en-US" dirty="0"/>
            <a:t>The Dataset</a:t>
          </a:r>
        </a:p>
      </dgm:t>
    </dgm:pt>
    <dgm:pt modelId="{680B7F8B-2BD9-432B-8EFC-E073D4454117}" type="parTrans" cxnId="{BCF60185-EB15-4055-9009-596DBADE30AB}">
      <dgm:prSet/>
      <dgm:spPr/>
      <dgm:t>
        <a:bodyPr/>
        <a:lstStyle/>
        <a:p>
          <a:endParaRPr lang="en-US"/>
        </a:p>
      </dgm:t>
    </dgm:pt>
    <dgm:pt modelId="{D7A75DF4-70C5-4848-A54B-3DFA0C853E22}" type="sibTrans" cxnId="{BCF60185-EB15-4055-9009-596DBADE30AB}">
      <dgm:prSet/>
      <dgm:spPr/>
      <dgm:t>
        <a:bodyPr/>
        <a:lstStyle/>
        <a:p>
          <a:endParaRPr lang="en-US"/>
        </a:p>
      </dgm:t>
    </dgm:pt>
    <dgm:pt modelId="{691FE8D7-AEE5-4E92-AE8E-DE07DACFB484}">
      <dgm:prSet/>
      <dgm:spPr>
        <a:ln>
          <a:solidFill>
            <a:srgbClr val="FFC000"/>
          </a:solidFill>
        </a:ln>
      </dgm:spPr>
      <dgm:t>
        <a:bodyPr/>
        <a:lstStyle/>
        <a:p>
          <a:r>
            <a:rPr lang="en-US" dirty="0"/>
            <a:t>The Model &amp;results </a:t>
          </a:r>
        </a:p>
      </dgm:t>
    </dgm:pt>
    <dgm:pt modelId="{C53A3F74-FE58-4D9F-AD3B-360D181BB9CC}" type="parTrans" cxnId="{D0A0D007-F468-4F0D-B69A-EABACC28E097}">
      <dgm:prSet/>
      <dgm:spPr/>
      <dgm:t>
        <a:bodyPr/>
        <a:lstStyle/>
        <a:p>
          <a:endParaRPr lang="en-US"/>
        </a:p>
      </dgm:t>
    </dgm:pt>
    <dgm:pt modelId="{5522CA24-7727-4CC0-8495-E6FCFB254E7F}" type="sibTrans" cxnId="{D0A0D007-F468-4F0D-B69A-EABACC28E097}">
      <dgm:prSet/>
      <dgm:spPr/>
      <dgm:t>
        <a:bodyPr/>
        <a:lstStyle/>
        <a:p>
          <a:endParaRPr lang="en-US"/>
        </a:p>
      </dgm:t>
    </dgm:pt>
    <dgm:pt modelId="{DBE784EA-D9B3-4CBA-B68A-DE39C372A165}">
      <dgm:prSet/>
      <dgm:spPr>
        <a:ln>
          <a:solidFill>
            <a:srgbClr val="FFC000"/>
          </a:solidFill>
        </a:ln>
      </dgm:spPr>
      <dgm:t>
        <a:bodyPr/>
        <a:lstStyle/>
        <a:p>
          <a:r>
            <a:rPr lang="en-US"/>
            <a:t>Conclusion </a:t>
          </a:r>
        </a:p>
      </dgm:t>
    </dgm:pt>
    <dgm:pt modelId="{003A2757-13DF-4EE4-9F40-66B21BF7D1B3}" type="parTrans" cxnId="{18CB59C7-A706-4A56-AF3A-F08616DAC03A}">
      <dgm:prSet/>
      <dgm:spPr/>
      <dgm:t>
        <a:bodyPr/>
        <a:lstStyle/>
        <a:p>
          <a:endParaRPr lang="en-US"/>
        </a:p>
      </dgm:t>
    </dgm:pt>
    <dgm:pt modelId="{19DFB203-35D5-40A2-8AAC-1634929CE9DE}" type="sibTrans" cxnId="{18CB59C7-A706-4A56-AF3A-F08616DAC03A}">
      <dgm:prSet/>
      <dgm:spPr/>
      <dgm:t>
        <a:bodyPr/>
        <a:lstStyle/>
        <a:p>
          <a:endParaRPr lang="en-US"/>
        </a:p>
      </dgm:t>
    </dgm:pt>
    <dgm:pt modelId="{712E85CD-0670-8F4A-A844-DED719124222}">
      <dgm:prSet/>
      <dgm:spPr>
        <a:ln>
          <a:solidFill>
            <a:srgbClr val="FFC000"/>
          </a:solidFill>
        </a:ln>
      </dgm:spPr>
      <dgm:t>
        <a:bodyPr/>
        <a:lstStyle/>
        <a:p>
          <a:r>
            <a:rPr lang="en-US"/>
            <a:t>Data cleaning &amp; pre-processing </a:t>
          </a:r>
          <a:endParaRPr lang="en-US" dirty="0"/>
        </a:p>
      </dgm:t>
    </dgm:pt>
    <dgm:pt modelId="{5D66F302-24DF-284C-941E-732F81B01F31}" type="parTrans" cxnId="{CED575E5-6B06-6749-BFC7-D3BB170FAA75}">
      <dgm:prSet/>
      <dgm:spPr/>
      <dgm:t>
        <a:bodyPr/>
        <a:lstStyle/>
        <a:p>
          <a:endParaRPr lang="en-US"/>
        </a:p>
      </dgm:t>
    </dgm:pt>
    <dgm:pt modelId="{C0824FA3-C159-9640-A717-5BD3689AC667}" type="sibTrans" cxnId="{CED575E5-6B06-6749-BFC7-D3BB170FAA75}">
      <dgm:prSet/>
      <dgm:spPr/>
      <dgm:t>
        <a:bodyPr/>
        <a:lstStyle/>
        <a:p>
          <a:endParaRPr lang="en-US"/>
        </a:p>
      </dgm:t>
    </dgm:pt>
    <dgm:pt modelId="{595CB105-703C-4145-8631-3B3D9F9D0F61}" type="pres">
      <dgm:prSet presAssocID="{697F87BC-7C76-4FDE-A81B-AEBBA8BE4991}" presName="linear" presStyleCnt="0">
        <dgm:presLayoutVars>
          <dgm:animLvl val="lvl"/>
          <dgm:resizeHandles val="exact"/>
        </dgm:presLayoutVars>
      </dgm:prSet>
      <dgm:spPr/>
    </dgm:pt>
    <dgm:pt modelId="{A5951437-0A31-5940-B2B8-001234C3039B}" type="pres">
      <dgm:prSet presAssocID="{861908FD-ABF3-4B58-9C06-57133F701A90}" presName="parentText" presStyleLbl="node1" presStyleIdx="0" presStyleCnt="5">
        <dgm:presLayoutVars>
          <dgm:chMax val="0"/>
          <dgm:bulletEnabled val="1"/>
        </dgm:presLayoutVars>
      </dgm:prSet>
      <dgm:spPr/>
    </dgm:pt>
    <dgm:pt modelId="{D1759E14-FEB4-7A4B-8F75-68D99CC026DB}" type="pres">
      <dgm:prSet presAssocID="{0DC956F6-FC5D-40B9-BD3D-958173ADE227}" presName="spacer" presStyleCnt="0"/>
      <dgm:spPr/>
    </dgm:pt>
    <dgm:pt modelId="{D935FC2D-A554-3243-8303-F7F6FAF841BA}" type="pres">
      <dgm:prSet presAssocID="{ACC90E1C-22CF-4F32-AC8D-20C97012EF77}" presName="parentText" presStyleLbl="node1" presStyleIdx="1" presStyleCnt="5">
        <dgm:presLayoutVars>
          <dgm:chMax val="0"/>
          <dgm:bulletEnabled val="1"/>
        </dgm:presLayoutVars>
      </dgm:prSet>
      <dgm:spPr/>
    </dgm:pt>
    <dgm:pt modelId="{68902E4B-D672-224B-AD41-F58316D8EA86}" type="pres">
      <dgm:prSet presAssocID="{D7A75DF4-70C5-4848-A54B-3DFA0C853E22}" presName="spacer" presStyleCnt="0"/>
      <dgm:spPr/>
    </dgm:pt>
    <dgm:pt modelId="{D83AD2D8-A6A4-A148-A6C4-750107944100}" type="pres">
      <dgm:prSet presAssocID="{712E85CD-0670-8F4A-A844-DED719124222}" presName="parentText" presStyleLbl="node1" presStyleIdx="2" presStyleCnt="5">
        <dgm:presLayoutVars>
          <dgm:chMax val="0"/>
          <dgm:bulletEnabled val="1"/>
        </dgm:presLayoutVars>
      </dgm:prSet>
      <dgm:spPr/>
    </dgm:pt>
    <dgm:pt modelId="{F5D9D512-EFC4-8044-82E7-D86527D937C4}" type="pres">
      <dgm:prSet presAssocID="{C0824FA3-C159-9640-A717-5BD3689AC667}" presName="spacer" presStyleCnt="0"/>
      <dgm:spPr/>
    </dgm:pt>
    <dgm:pt modelId="{8E53DC43-952A-1145-AEC1-6E2F7A83FE8F}" type="pres">
      <dgm:prSet presAssocID="{691FE8D7-AEE5-4E92-AE8E-DE07DACFB484}" presName="parentText" presStyleLbl="node1" presStyleIdx="3" presStyleCnt="5">
        <dgm:presLayoutVars>
          <dgm:chMax val="0"/>
          <dgm:bulletEnabled val="1"/>
        </dgm:presLayoutVars>
      </dgm:prSet>
      <dgm:spPr/>
    </dgm:pt>
    <dgm:pt modelId="{27CA781C-68F7-D245-89BC-24B51A783C32}" type="pres">
      <dgm:prSet presAssocID="{5522CA24-7727-4CC0-8495-E6FCFB254E7F}" presName="spacer" presStyleCnt="0"/>
      <dgm:spPr/>
    </dgm:pt>
    <dgm:pt modelId="{F1FFBEA6-7E89-4344-BEDE-31D9D848FBC6}" type="pres">
      <dgm:prSet presAssocID="{DBE784EA-D9B3-4CBA-B68A-DE39C372A165}" presName="parentText" presStyleLbl="node1" presStyleIdx="4" presStyleCnt="5">
        <dgm:presLayoutVars>
          <dgm:chMax val="0"/>
          <dgm:bulletEnabled val="1"/>
        </dgm:presLayoutVars>
      </dgm:prSet>
      <dgm:spPr/>
    </dgm:pt>
  </dgm:ptLst>
  <dgm:cxnLst>
    <dgm:cxn modelId="{D0A0D007-F468-4F0D-B69A-EABACC28E097}" srcId="{697F87BC-7C76-4FDE-A81B-AEBBA8BE4991}" destId="{691FE8D7-AEE5-4E92-AE8E-DE07DACFB484}" srcOrd="3" destOrd="0" parTransId="{C53A3F74-FE58-4D9F-AD3B-360D181BB9CC}" sibTransId="{5522CA24-7727-4CC0-8495-E6FCFB254E7F}"/>
    <dgm:cxn modelId="{FD46B035-4E52-4BB0-9299-2E1B3477A830}" srcId="{697F87BC-7C76-4FDE-A81B-AEBBA8BE4991}" destId="{861908FD-ABF3-4B58-9C06-57133F701A90}" srcOrd="0" destOrd="0" parTransId="{E0688E7B-904E-4581-8AA3-EE20A25DB2BE}" sibTransId="{0DC956F6-FC5D-40B9-BD3D-958173ADE227}"/>
    <dgm:cxn modelId="{FF18DF43-71C6-3342-9F13-8178DA4D3885}" type="presOf" srcId="{691FE8D7-AEE5-4E92-AE8E-DE07DACFB484}" destId="{8E53DC43-952A-1145-AEC1-6E2F7A83FE8F}" srcOrd="0" destOrd="0" presId="urn:microsoft.com/office/officeart/2005/8/layout/vList2"/>
    <dgm:cxn modelId="{F7FB456A-80D2-DC45-86DD-E19AB82472CA}" type="presOf" srcId="{DBE784EA-D9B3-4CBA-B68A-DE39C372A165}" destId="{F1FFBEA6-7E89-4344-BEDE-31D9D848FBC6}" srcOrd="0" destOrd="0" presId="urn:microsoft.com/office/officeart/2005/8/layout/vList2"/>
    <dgm:cxn modelId="{BCF60185-EB15-4055-9009-596DBADE30AB}" srcId="{697F87BC-7C76-4FDE-A81B-AEBBA8BE4991}" destId="{ACC90E1C-22CF-4F32-AC8D-20C97012EF77}" srcOrd="1" destOrd="0" parTransId="{680B7F8B-2BD9-432B-8EFC-E073D4454117}" sibTransId="{D7A75DF4-70C5-4848-A54B-3DFA0C853E22}"/>
    <dgm:cxn modelId="{4E1CC6C5-73B0-EC40-9BB9-5F5B8E552218}" type="presOf" srcId="{861908FD-ABF3-4B58-9C06-57133F701A90}" destId="{A5951437-0A31-5940-B2B8-001234C3039B}" srcOrd="0" destOrd="0" presId="urn:microsoft.com/office/officeart/2005/8/layout/vList2"/>
    <dgm:cxn modelId="{18CB59C7-A706-4A56-AF3A-F08616DAC03A}" srcId="{697F87BC-7C76-4FDE-A81B-AEBBA8BE4991}" destId="{DBE784EA-D9B3-4CBA-B68A-DE39C372A165}" srcOrd="4" destOrd="0" parTransId="{003A2757-13DF-4EE4-9F40-66B21BF7D1B3}" sibTransId="{19DFB203-35D5-40A2-8AAC-1634929CE9DE}"/>
    <dgm:cxn modelId="{F379AAC7-93ED-D640-931A-C59D41927AE6}" type="presOf" srcId="{ACC90E1C-22CF-4F32-AC8D-20C97012EF77}" destId="{D935FC2D-A554-3243-8303-F7F6FAF841BA}" srcOrd="0" destOrd="0" presId="urn:microsoft.com/office/officeart/2005/8/layout/vList2"/>
    <dgm:cxn modelId="{41D841D3-15E3-FD4F-A83A-C3DBEC64132F}" type="presOf" srcId="{697F87BC-7C76-4FDE-A81B-AEBBA8BE4991}" destId="{595CB105-703C-4145-8631-3B3D9F9D0F61}" srcOrd="0" destOrd="0" presId="urn:microsoft.com/office/officeart/2005/8/layout/vList2"/>
    <dgm:cxn modelId="{CED575E5-6B06-6749-BFC7-D3BB170FAA75}" srcId="{697F87BC-7C76-4FDE-A81B-AEBBA8BE4991}" destId="{712E85CD-0670-8F4A-A844-DED719124222}" srcOrd="2" destOrd="0" parTransId="{5D66F302-24DF-284C-941E-732F81B01F31}" sibTransId="{C0824FA3-C159-9640-A717-5BD3689AC667}"/>
    <dgm:cxn modelId="{877427EE-FEA1-E440-BEEA-8430CFE9E687}" type="presOf" srcId="{712E85CD-0670-8F4A-A844-DED719124222}" destId="{D83AD2D8-A6A4-A148-A6C4-750107944100}" srcOrd="0" destOrd="0" presId="urn:microsoft.com/office/officeart/2005/8/layout/vList2"/>
    <dgm:cxn modelId="{5EF63C60-3742-4646-9F35-7E1D24E50488}" type="presParOf" srcId="{595CB105-703C-4145-8631-3B3D9F9D0F61}" destId="{A5951437-0A31-5940-B2B8-001234C3039B}" srcOrd="0" destOrd="0" presId="urn:microsoft.com/office/officeart/2005/8/layout/vList2"/>
    <dgm:cxn modelId="{9847BE23-7E5C-9542-9834-4EEEA1DB3AC2}" type="presParOf" srcId="{595CB105-703C-4145-8631-3B3D9F9D0F61}" destId="{D1759E14-FEB4-7A4B-8F75-68D99CC026DB}" srcOrd="1" destOrd="0" presId="urn:microsoft.com/office/officeart/2005/8/layout/vList2"/>
    <dgm:cxn modelId="{1784A1BD-695B-514E-8EB4-36BAB11B5397}" type="presParOf" srcId="{595CB105-703C-4145-8631-3B3D9F9D0F61}" destId="{D935FC2D-A554-3243-8303-F7F6FAF841BA}" srcOrd="2" destOrd="0" presId="urn:microsoft.com/office/officeart/2005/8/layout/vList2"/>
    <dgm:cxn modelId="{4DA3ECCC-A773-694C-960D-2518C5B9C303}" type="presParOf" srcId="{595CB105-703C-4145-8631-3B3D9F9D0F61}" destId="{68902E4B-D672-224B-AD41-F58316D8EA86}" srcOrd="3" destOrd="0" presId="urn:microsoft.com/office/officeart/2005/8/layout/vList2"/>
    <dgm:cxn modelId="{B1609F01-4983-4F46-B371-873EF4AAFEA7}" type="presParOf" srcId="{595CB105-703C-4145-8631-3B3D9F9D0F61}" destId="{D83AD2D8-A6A4-A148-A6C4-750107944100}" srcOrd="4" destOrd="0" presId="urn:microsoft.com/office/officeart/2005/8/layout/vList2"/>
    <dgm:cxn modelId="{1141193C-A022-CA4A-AB83-B86AE424AF63}" type="presParOf" srcId="{595CB105-703C-4145-8631-3B3D9F9D0F61}" destId="{F5D9D512-EFC4-8044-82E7-D86527D937C4}" srcOrd="5" destOrd="0" presId="urn:microsoft.com/office/officeart/2005/8/layout/vList2"/>
    <dgm:cxn modelId="{53A1A0D3-1317-2F40-AB81-E5B7905AF6F3}" type="presParOf" srcId="{595CB105-703C-4145-8631-3B3D9F9D0F61}" destId="{8E53DC43-952A-1145-AEC1-6E2F7A83FE8F}" srcOrd="6" destOrd="0" presId="urn:microsoft.com/office/officeart/2005/8/layout/vList2"/>
    <dgm:cxn modelId="{7673EC57-2214-D74E-86FF-290DF8D91FE5}" type="presParOf" srcId="{595CB105-703C-4145-8631-3B3D9F9D0F61}" destId="{27CA781C-68F7-D245-89BC-24B51A783C32}" srcOrd="7" destOrd="0" presId="urn:microsoft.com/office/officeart/2005/8/layout/vList2"/>
    <dgm:cxn modelId="{12346E01-CE0D-CF4C-ABF3-A1764ADD9E0D}" type="presParOf" srcId="{595CB105-703C-4145-8631-3B3D9F9D0F61}" destId="{F1FFBEA6-7E89-4344-BEDE-31D9D848FBC6}"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7F87BC-7C76-4FDE-A81B-AEBBA8BE4991}" type="doc">
      <dgm:prSet loTypeId="urn:microsoft.com/office/officeart/2005/8/layout/vList2" loCatId="list" qsTypeId="urn:microsoft.com/office/officeart/2005/8/quickstyle/simple2" qsCatId="simple" csTypeId="urn:microsoft.com/office/officeart/2005/8/colors/accent2_1" csCatId="accent2" phldr="1"/>
      <dgm:spPr/>
      <dgm:t>
        <a:bodyPr/>
        <a:lstStyle/>
        <a:p>
          <a:endParaRPr lang="en-US"/>
        </a:p>
      </dgm:t>
    </dgm:pt>
    <dgm:pt modelId="{87AAD4A6-22E7-3A41-9A24-8C91327F7BCA}">
      <dgm:prSet/>
      <dgm:spPr/>
      <dgm:t>
        <a:bodyPr/>
        <a:lstStyle/>
        <a:p>
          <a:pPr rtl="0"/>
          <a:r>
            <a:rPr lang="en-US" dirty="0"/>
            <a:t>Random forest classifier </a:t>
          </a:r>
        </a:p>
      </dgm:t>
    </dgm:pt>
    <dgm:pt modelId="{CAD1E8D1-F76F-A140-A405-2E046BBCC92A}" type="parTrans" cxnId="{EEE30857-22C5-E34D-B6A1-DE0767FD38E8}">
      <dgm:prSet/>
      <dgm:spPr/>
      <dgm:t>
        <a:bodyPr/>
        <a:lstStyle/>
        <a:p>
          <a:endParaRPr lang="en-US"/>
        </a:p>
      </dgm:t>
    </dgm:pt>
    <dgm:pt modelId="{48E702AF-0B80-CF43-A30C-3F3A554EB7EA}" type="sibTrans" cxnId="{EEE30857-22C5-E34D-B6A1-DE0767FD38E8}">
      <dgm:prSet/>
      <dgm:spPr/>
      <dgm:t>
        <a:bodyPr/>
        <a:lstStyle/>
        <a:p>
          <a:endParaRPr lang="en-US"/>
        </a:p>
      </dgm:t>
    </dgm:pt>
    <dgm:pt modelId="{E15CB7F9-1FAF-AE42-995C-D7B6F4C75008}">
      <dgm:prSet/>
      <dgm:spPr/>
      <dgm:t>
        <a:bodyPr/>
        <a:lstStyle/>
        <a:p>
          <a:r>
            <a:rPr lang="en-US" dirty="0"/>
            <a:t>Logistic regression </a:t>
          </a:r>
        </a:p>
      </dgm:t>
    </dgm:pt>
    <dgm:pt modelId="{E8FB5F03-A5D9-3C49-9998-CCF149D68B40}" type="parTrans" cxnId="{486A4564-488C-2347-ABE9-392698141094}">
      <dgm:prSet/>
      <dgm:spPr/>
      <dgm:t>
        <a:bodyPr/>
        <a:lstStyle/>
        <a:p>
          <a:endParaRPr lang="en-US"/>
        </a:p>
      </dgm:t>
    </dgm:pt>
    <dgm:pt modelId="{26FAFC2E-F27B-414A-B974-D382ADDCEDA0}" type="sibTrans" cxnId="{486A4564-488C-2347-ABE9-392698141094}">
      <dgm:prSet/>
      <dgm:spPr/>
      <dgm:t>
        <a:bodyPr/>
        <a:lstStyle/>
        <a:p>
          <a:endParaRPr lang="en-US"/>
        </a:p>
      </dgm:t>
    </dgm:pt>
    <dgm:pt modelId="{595CB105-703C-4145-8631-3B3D9F9D0F61}" type="pres">
      <dgm:prSet presAssocID="{697F87BC-7C76-4FDE-A81B-AEBBA8BE4991}" presName="linear" presStyleCnt="0">
        <dgm:presLayoutVars>
          <dgm:animLvl val="lvl"/>
          <dgm:resizeHandles val="exact"/>
        </dgm:presLayoutVars>
      </dgm:prSet>
      <dgm:spPr/>
    </dgm:pt>
    <dgm:pt modelId="{4503F740-9833-784B-AE55-A553CC94CAED}" type="pres">
      <dgm:prSet presAssocID="{87AAD4A6-22E7-3A41-9A24-8C91327F7BCA}" presName="parentText" presStyleLbl="node1" presStyleIdx="0" presStyleCnt="2" custLinFactY="100000" custLinFactNeighborY="155110">
        <dgm:presLayoutVars>
          <dgm:chMax val="0"/>
          <dgm:bulletEnabled val="1"/>
        </dgm:presLayoutVars>
      </dgm:prSet>
      <dgm:spPr/>
    </dgm:pt>
    <dgm:pt modelId="{601F0C8B-2547-2949-92F2-FAA95CACEDF7}" type="pres">
      <dgm:prSet presAssocID="{48E702AF-0B80-CF43-A30C-3F3A554EB7EA}" presName="spacer" presStyleCnt="0"/>
      <dgm:spPr/>
    </dgm:pt>
    <dgm:pt modelId="{78E36F84-21A0-9C49-9B5F-73333DFFBA51}" type="pres">
      <dgm:prSet presAssocID="{E15CB7F9-1FAF-AE42-995C-D7B6F4C75008}" presName="parentText" presStyleLbl="node1" presStyleIdx="1" presStyleCnt="2" custLinFactY="-101364" custLinFactNeighborX="1403" custLinFactNeighborY="-200000">
        <dgm:presLayoutVars>
          <dgm:chMax val="0"/>
          <dgm:bulletEnabled val="1"/>
        </dgm:presLayoutVars>
      </dgm:prSet>
      <dgm:spPr/>
    </dgm:pt>
  </dgm:ptLst>
  <dgm:cxnLst>
    <dgm:cxn modelId="{6D73F424-B7E4-D84A-B332-A9364EEB1005}" type="presOf" srcId="{E15CB7F9-1FAF-AE42-995C-D7B6F4C75008}" destId="{78E36F84-21A0-9C49-9B5F-73333DFFBA51}" srcOrd="0" destOrd="0" presId="urn:microsoft.com/office/officeart/2005/8/layout/vList2"/>
    <dgm:cxn modelId="{EEE30857-22C5-E34D-B6A1-DE0767FD38E8}" srcId="{697F87BC-7C76-4FDE-A81B-AEBBA8BE4991}" destId="{87AAD4A6-22E7-3A41-9A24-8C91327F7BCA}" srcOrd="0" destOrd="0" parTransId="{CAD1E8D1-F76F-A140-A405-2E046BBCC92A}" sibTransId="{48E702AF-0B80-CF43-A30C-3F3A554EB7EA}"/>
    <dgm:cxn modelId="{486A4564-488C-2347-ABE9-392698141094}" srcId="{697F87BC-7C76-4FDE-A81B-AEBBA8BE4991}" destId="{E15CB7F9-1FAF-AE42-995C-D7B6F4C75008}" srcOrd="1" destOrd="0" parTransId="{E8FB5F03-A5D9-3C49-9998-CCF149D68B40}" sibTransId="{26FAFC2E-F27B-414A-B974-D382ADDCEDA0}"/>
    <dgm:cxn modelId="{D637239B-92BD-3C47-970A-737546AE1B33}" type="presOf" srcId="{87AAD4A6-22E7-3A41-9A24-8C91327F7BCA}" destId="{4503F740-9833-784B-AE55-A553CC94CAED}" srcOrd="0" destOrd="0" presId="urn:microsoft.com/office/officeart/2005/8/layout/vList2"/>
    <dgm:cxn modelId="{41D841D3-15E3-FD4F-A83A-C3DBEC64132F}" type="presOf" srcId="{697F87BC-7C76-4FDE-A81B-AEBBA8BE4991}" destId="{595CB105-703C-4145-8631-3B3D9F9D0F61}" srcOrd="0" destOrd="0" presId="urn:microsoft.com/office/officeart/2005/8/layout/vList2"/>
    <dgm:cxn modelId="{FC35E9F3-871C-BD40-9DF0-FDDD00008DE9}" type="presParOf" srcId="{595CB105-703C-4145-8631-3B3D9F9D0F61}" destId="{4503F740-9833-784B-AE55-A553CC94CAED}" srcOrd="0" destOrd="0" presId="urn:microsoft.com/office/officeart/2005/8/layout/vList2"/>
    <dgm:cxn modelId="{7FE0C112-F8B1-CB42-A880-327292D95F07}" type="presParOf" srcId="{595CB105-703C-4145-8631-3B3D9F9D0F61}" destId="{601F0C8B-2547-2949-92F2-FAA95CACEDF7}" srcOrd="1" destOrd="0" presId="urn:microsoft.com/office/officeart/2005/8/layout/vList2"/>
    <dgm:cxn modelId="{74241CE3-FE0C-CA4F-9D51-E32E4F6D948A}" type="presParOf" srcId="{595CB105-703C-4145-8631-3B3D9F9D0F61}" destId="{78E36F84-21A0-9C49-9B5F-73333DFFBA51}"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951437-0A31-5940-B2B8-001234C3039B}">
      <dsp:nvSpPr>
        <dsp:cNvPr id="0" name=""/>
        <dsp:cNvSpPr/>
      </dsp:nvSpPr>
      <dsp:spPr>
        <a:xfrm>
          <a:off x="0" y="6826"/>
          <a:ext cx="10515600" cy="791505"/>
        </a:xfrm>
        <a:prstGeom prst="roundRect">
          <a:avLst/>
        </a:prstGeom>
        <a:solidFill>
          <a:schemeClr val="lt1">
            <a:hueOff val="0"/>
            <a:satOff val="0"/>
            <a:lumOff val="0"/>
            <a:alphaOff val="0"/>
          </a:schemeClr>
        </a:solidFill>
        <a:ln w="19050" cap="flat" cmpd="sng" algn="ctr">
          <a:solidFill>
            <a:srgbClr val="FFC000"/>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Introduction </a:t>
          </a:r>
        </a:p>
      </dsp:txBody>
      <dsp:txXfrm>
        <a:off x="38638" y="45464"/>
        <a:ext cx="10438324" cy="714229"/>
      </dsp:txXfrm>
    </dsp:sp>
    <dsp:sp modelId="{D935FC2D-A554-3243-8303-F7F6FAF841BA}">
      <dsp:nvSpPr>
        <dsp:cNvPr id="0" name=""/>
        <dsp:cNvSpPr/>
      </dsp:nvSpPr>
      <dsp:spPr>
        <a:xfrm>
          <a:off x="0" y="893371"/>
          <a:ext cx="10515600" cy="791505"/>
        </a:xfrm>
        <a:prstGeom prst="roundRect">
          <a:avLst/>
        </a:prstGeom>
        <a:solidFill>
          <a:schemeClr val="lt1">
            <a:hueOff val="0"/>
            <a:satOff val="0"/>
            <a:lumOff val="0"/>
            <a:alphaOff val="0"/>
          </a:schemeClr>
        </a:solidFill>
        <a:ln w="19050" cap="flat" cmpd="sng" algn="ctr">
          <a:solidFill>
            <a:srgbClr val="FFC000"/>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The Dataset</a:t>
          </a:r>
        </a:p>
      </dsp:txBody>
      <dsp:txXfrm>
        <a:off x="38638" y="932009"/>
        <a:ext cx="10438324" cy="714229"/>
      </dsp:txXfrm>
    </dsp:sp>
    <dsp:sp modelId="{D83AD2D8-A6A4-A148-A6C4-750107944100}">
      <dsp:nvSpPr>
        <dsp:cNvPr id="0" name=""/>
        <dsp:cNvSpPr/>
      </dsp:nvSpPr>
      <dsp:spPr>
        <a:xfrm>
          <a:off x="0" y="1779916"/>
          <a:ext cx="10515600" cy="791505"/>
        </a:xfrm>
        <a:prstGeom prst="roundRect">
          <a:avLst/>
        </a:prstGeom>
        <a:solidFill>
          <a:schemeClr val="lt1">
            <a:hueOff val="0"/>
            <a:satOff val="0"/>
            <a:lumOff val="0"/>
            <a:alphaOff val="0"/>
          </a:schemeClr>
        </a:solidFill>
        <a:ln w="19050" cap="flat" cmpd="sng" algn="ctr">
          <a:solidFill>
            <a:srgbClr val="FFC000"/>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Data cleaning &amp; pre-processing </a:t>
          </a:r>
          <a:endParaRPr lang="en-US" sz="3300" kern="1200" dirty="0"/>
        </a:p>
      </dsp:txBody>
      <dsp:txXfrm>
        <a:off x="38638" y="1818554"/>
        <a:ext cx="10438324" cy="714229"/>
      </dsp:txXfrm>
    </dsp:sp>
    <dsp:sp modelId="{8E53DC43-952A-1145-AEC1-6E2F7A83FE8F}">
      <dsp:nvSpPr>
        <dsp:cNvPr id="0" name=""/>
        <dsp:cNvSpPr/>
      </dsp:nvSpPr>
      <dsp:spPr>
        <a:xfrm>
          <a:off x="0" y="2666461"/>
          <a:ext cx="10515600" cy="791505"/>
        </a:xfrm>
        <a:prstGeom prst="roundRect">
          <a:avLst/>
        </a:prstGeom>
        <a:solidFill>
          <a:schemeClr val="lt1">
            <a:hueOff val="0"/>
            <a:satOff val="0"/>
            <a:lumOff val="0"/>
            <a:alphaOff val="0"/>
          </a:schemeClr>
        </a:solidFill>
        <a:ln w="19050" cap="flat" cmpd="sng" algn="ctr">
          <a:solidFill>
            <a:srgbClr val="FFC000"/>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The Model &amp;results </a:t>
          </a:r>
        </a:p>
      </dsp:txBody>
      <dsp:txXfrm>
        <a:off x="38638" y="2705099"/>
        <a:ext cx="10438324" cy="714229"/>
      </dsp:txXfrm>
    </dsp:sp>
    <dsp:sp modelId="{F1FFBEA6-7E89-4344-BEDE-31D9D848FBC6}">
      <dsp:nvSpPr>
        <dsp:cNvPr id="0" name=""/>
        <dsp:cNvSpPr/>
      </dsp:nvSpPr>
      <dsp:spPr>
        <a:xfrm>
          <a:off x="0" y="3553006"/>
          <a:ext cx="10515600" cy="791505"/>
        </a:xfrm>
        <a:prstGeom prst="roundRect">
          <a:avLst/>
        </a:prstGeom>
        <a:solidFill>
          <a:schemeClr val="lt1">
            <a:hueOff val="0"/>
            <a:satOff val="0"/>
            <a:lumOff val="0"/>
            <a:alphaOff val="0"/>
          </a:schemeClr>
        </a:solidFill>
        <a:ln w="19050" cap="flat" cmpd="sng" algn="ctr">
          <a:solidFill>
            <a:srgbClr val="FFC000"/>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Conclusion </a:t>
          </a:r>
        </a:p>
      </dsp:txBody>
      <dsp:txXfrm>
        <a:off x="38638" y="3591644"/>
        <a:ext cx="10438324" cy="7142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03F740-9833-784B-AE55-A553CC94CAED}">
      <dsp:nvSpPr>
        <dsp:cNvPr id="0" name=""/>
        <dsp:cNvSpPr/>
      </dsp:nvSpPr>
      <dsp:spPr>
        <a:xfrm>
          <a:off x="0" y="2372434"/>
          <a:ext cx="10515600" cy="1559025"/>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rtl="0">
            <a:lnSpc>
              <a:spcPct val="90000"/>
            </a:lnSpc>
            <a:spcBef>
              <a:spcPct val="0"/>
            </a:spcBef>
            <a:spcAft>
              <a:spcPct val="35000"/>
            </a:spcAft>
            <a:buNone/>
          </a:pPr>
          <a:r>
            <a:rPr lang="en-US" sz="6500" kern="1200" dirty="0"/>
            <a:t>Random forest classifier </a:t>
          </a:r>
        </a:p>
      </dsp:txBody>
      <dsp:txXfrm>
        <a:off x="76105" y="2448539"/>
        <a:ext cx="10363390" cy="1406815"/>
      </dsp:txXfrm>
    </dsp:sp>
    <dsp:sp modelId="{78E36F84-21A0-9C49-9B5F-73333DFFBA51}">
      <dsp:nvSpPr>
        <dsp:cNvPr id="0" name=""/>
        <dsp:cNvSpPr/>
      </dsp:nvSpPr>
      <dsp:spPr>
        <a:xfrm>
          <a:off x="0" y="314578"/>
          <a:ext cx="10515600" cy="1559025"/>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Logistic regression </a:t>
          </a:r>
        </a:p>
      </dsp:txBody>
      <dsp:txXfrm>
        <a:off x="76105" y="390683"/>
        <a:ext cx="10363390" cy="140681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ar-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45CFC-688E-6C4D-B23D-AF80693C0E66}" type="datetimeFigureOut">
              <a:rPr lang="ar-SA" smtClean="0"/>
              <a:t>20 جمادى الأولى، 1444</a:t>
            </a:fld>
            <a:endParaRPr lang="ar-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ar-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72B350-1909-8148-8217-9434F8E0AC66}" type="slidenum">
              <a:rPr lang="ar-SA" smtClean="0"/>
              <a:t>‹#›</a:t>
            </a:fld>
            <a:endParaRPr lang="ar-SA"/>
          </a:p>
        </p:txBody>
      </p:sp>
    </p:spTree>
    <p:extLst>
      <p:ext uri="{BB962C8B-B14F-4D97-AF65-F5344CB8AC3E}">
        <p14:creationId xmlns:p14="http://schemas.microsoft.com/office/powerpoint/2010/main" val="801359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6272B350-1909-8148-8217-9434F8E0AC66}" type="slidenum">
              <a:rPr lang="ar-SA" smtClean="0"/>
              <a:t>9</a:t>
            </a:fld>
            <a:endParaRPr lang="ar-SA"/>
          </a:p>
        </p:txBody>
      </p:sp>
    </p:spTree>
    <p:extLst>
      <p:ext uri="{BB962C8B-B14F-4D97-AF65-F5344CB8AC3E}">
        <p14:creationId xmlns:p14="http://schemas.microsoft.com/office/powerpoint/2010/main" val="2045263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121"/>
                </a:solidFill>
                <a:effectLst/>
                <a:latin typeface="Roboto" panose="02000000000000000000" pitchFamily="2" charset="0"/>
              </a:rPr>
              <a:t>To overcome this issue  or </a:t>
            </a:r>
            <a:r>
              <a:rPr lang="en-US" b="0" i="0" dirty="0" err="1">
                <a:solidFill>
                  <a:srgbClr val="212121"/>
                </a:solidFill>
                <a:effectLst/>
                <a:latin typeface="Roboto" panose="02000000000000000000" pitchFamily="2" charset="0"/>
              </a:rPr>
              <a:t>upsampling</a:t>
            </a:r>
            <a:r>
              <a:rPr lang="en-US" b="0" i="0" dirty="0">
                <a:solidFill>
                  <a:srgbClr val="212121"/>
                </a:solidFill>
                <a:effectLst/>
                <a:latin typeface="Roboto" panose="02000000000000000000" pitchFamily="2" charset="0"/>
              </a:rPr>
              <a:t> refers to the technique to create artificial or duplicate data points or of the minority class sample to balance the class label. </a:t>
            </a:r>
            <a:endParaRPr lang="ar-SA" dirty="0"/>
          </a:p>
        </p:txBody>
      </p:sp>
      <p:sp>
        <p:nvSpPr>
          <p:cNvPr id="4" name="Slide Number Placeholder 3"/>
          <p:cNvSpPr>
            <a:spLocks noGrp="1"/>
          </p:cNvSpPr>
          <p:nvPr>
            <p:ph type="sldNum" sz="quarter" idx="5"/>
          </p:nvPr>
        </p:nvSpPr>
        <p:spPr/>
        <p:txBody>
          <a:bodyPr/>
          <a:lstStyle/>
          <a:p>
            <a:fld id="{6272B350-1909-8148-8217-9434F8E0AC66}" type="slidenum">
              <a:rPr lang="ar-SA" smtClean="0"/>
              <a:t>13</a:t>
            </a:fld>
            <a:endParaRPr lang="ar-SA"/>
          </a:p>
        </p:txBody>
      </p:sp>
    </p:spTree>
    <p:extLst>
      <p:ext uri="{BB962C8B-B14F-4D97-AF65-F5344CB8AC3E}">
        <p14:creationId xmlns:p14="http://schemas.microsoft.com/office/powerpoint/2010/main" val="3010431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r>
              <a:rPr lang="en-US" dirty="0"/>
              <a:t>Supervised , trained with bagging methods </a:t>
            </a:r>
          </a:p>
          <a:p>
            <a:r>
              <a:rPr lang="en-US" dirty="0"/>
              <a:t>Based on the number of  using  decision tree each one will give you result then we take taking </a:t>
            </a:r>
            <a:endParaRPr lang="ar-SA" dirty="0"/>
          </a:p>
          <a:p>
            <a:endParaRPr lang="ar-SA" dirty="0"/>
          </a:p>
        </p:txBody>
      </p:sp>
      <p:sp>
        <p:nvSpPr>
          <p:cNvPr id="4" name="Slide Number Placeholder 3"/>
          <p:cNvSpPr>
            <a:spLocks noGrp="1"/>
          </p:cNvSpPr>
          <p:nvPr>
            <p:ph type="sldNum" sz="quarter" idx="5"/>
          </p:nvPr>
        </p:nvSpPr>
        <p:spPr/>
        <p:txBody>
          <a:bodyPr/>
          <a:lstStyle/>
          <a:p>
            <a:fld id="{6272B350-1909-8148-8217-9434F8E0AC66}" type="slidenum">
              <a:rPr lang="ar-SA" smtClean="0"/>
              <a:t>17</a:t>
            </a:fld>
            <a:endParaRPr lang="ar-SA"/>
          </a:p>
        </p:txBody>
      </p:sp>
    </p:spTree>
    <p:extLst>
      <p:ext uri="{BB962C8B-B14F-4D97-AF65-F5344CB8AC3E}">
        <p14:creationId xmlns:p14="http://schemas.microsoft.com/office/powerpoint/2010/main" val="1093962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Training giving the large </a:t>
            </a:r>
            <a:r>
              <a:rPr lang="en-US" dirty="0" err="1"/>
              <a:t>perctange</a:t>
            </a:r>
            <a:r>
              <a:rPr lang="en-US" dirty="0"/>
              <a:t> to train the data set  , the sample of the data used to fit the </a:t>
            </a:r>
            <a:r>
              <a:rPr lang="en-US" dirty="0" err="1"/>
              <a:t>modle</a:t>
            </a:r>
            <a:r>
              <a:rPr lang="en-US" dirty="0"/>
              <a:t> </a:t>
            </a:r>
          </a:p>
          <a:p>
            <a:r>
              <a:rPr lang="en-US" dirty="0"/>
              <a:t>The model will be trained from this data </a:t>
            </a:r>
          </a:p>
          <a:p>
            <a:endParaRPr lang="en-US" dirty="0"/>
          </a:p>
          <a:p>
            <a:r>
              <a:rPr lang="en-US" dirty="0"/>
              <a:t>Validation : is used to evaluate the model  evaluate the parameters   </a:t>
            </a:r>
          </a:p>
          <a:p>
            <a:endParaRPr lang="en-US" dirty="0"/>
          </a:p>
          <a:p>
            <a:r>
              <a:rPr lang="en-US" dirty="0"/>
              <a:t>Testing : the sample of the data that used to to provide an evaluation of final model </a:t>
            </a:r>
            <a:endParaRPr lang="ar-SA" dirty="0"/>
          </a:p>
        </p:txBody>
      </p:sp>
      <p:sp>
        <p:nvSpPr>
          <p:cNvPr id="4" name="Slide Number Placeholder 3"/>
          <p:cNvSpPr>
            <a:spLocks noGrp="1"/>
          </p:cNvSpPr>
          <p:nvPr>
            <p:ph type="sldNum" sz="quarter" idx="5"/>
          </p:nvPr>
        </p:nvSpPr>
        <p:spPr/>
        <p:txBody>
          <a:bodyPr/>
          <a:lstStyle/>
          <a:p>
            <a:fld id="{6272B350-1909-8148-8217-9434F8E0AC66}" type="slidenum">
              <a:rPr lang="ar-SA" smtClean="0"/>
              <a:t>18</a:t>
            </a:fld>
            <a:endParaRPr lang="ar-SA"/>
          </a:p>
        </p:txBody>
      </p:sp>
    </p:spTree>
    <p:extLst>
      <p:ext uri="{BB962C8B-B14F-4D97-AF65-F5344CB8AC3E}">
        <p14:creationId xmlns:p14="http://schemas.microsoft.com/office/powerpoint/2010/main" val="1766585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resampling </a:t>
            </a:r>
            <a:r>
              <a:rPr lang="en-US" dirty="0" err="1"/>
              <a:t>procuder</a:t>
            </a:r>
            <a:r>
              <a:rPr lang="en-US" dirty="0"/>
              <a:t> used to evaluate the model and assess how the model will perfume </a:t>
            </a:r>
            <a:endParaRPr lang="ar-SA" dirty="0"/>
          </a:p>
        </p:txBody>
      </p:sp>
      <p:sp>
        <p:nvSpPr>
          <p:cNvPr id="4" name="Slide Number Placeholder 3"/>
          <p:cNvSpPr>
            <a:spLocks noGrp="1"/>
          </p:cNvSpPr>
          <p:nvPr>
            <p:ph type="sldNum" sz="quarter" idx="5"/>
          </p:nvPr>
        </p:nvSpPr>
        <p:spPr/>
        <p:txBody>
          <a:bodyPr/>
          <a:lstStyle/>
          <a:p>
            <a:fld id="{6272B350-1909-8148-8217-9434F8E0AC66}" type="slidenum">
              <a:rPr lang="ar-SA" smtClean="0"/>
              <a:t>21</a:t>
            </a:fld>
            <a:endParaRPr lang="ar-SA"/>
          </a:p>
        </p:txBody>
      </p:sp>
    </p:spTree>
    <p:extLst>
      <p:ext uri="{BB962C8B-B14F-4D97-AF65-F5344CB8AC3E}">
        <p14:creationId xmlns:p14="http://schemas.microsoft.com/office/powerpoint/2010/main" val="2625243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accuracy of the model is computed by taking the mean accuracy of the K-models validation data </a:t>
            </a:r>
          </a:p>
          <a:p>
            <a:r>
              <a:rPr lang="en-US" dirty="0"/>
              <a:t>Classification report importance here : </a:t>
            </a:r>
          </a:p>
          <a:p>
            <a:r>
              <a:rPr lang="en-US" dirty="0"/>
              <a:t>Precision :</a:t>
            </a:r>
          </a:p>
          <a:p>
            <a:r>
              <a:rPr lang="en-US" dirty="0"/>
              <a:t>F1 score </a:t>
            </a:r>
          </a:p>
          <a:p>
            <a:endParaRPr lang="en-US" dirty="0"/>
          </a:p>
          <a:p>
            <a:endParaRPr lang="ar-SA" dirty="0"/>
          </a:p>
        </p:txBody>
      </p:sp>
      <p:sp>
        <p:nvSpPr>
          <p:cNvPr id="4" name="Slide Number Placeholder 3"/>
          <p:cNvSpPr>
            <a:spLocks noGrp="1"/>
          </p:cNvSpPr>
          <p:nvPr>
            <p:ph type="sldNum" sz="quarter" idx="5"/>
          </p:nvPr>
        </p:nvSpPr>
        <p:spPr/>
        <p:txBody>
          <a:bodyPr/>
          <a:lstStyle/>
          <a:p>
            <a:fld id="{6272B350-1909-8148-8217-9434F8E0AC66}" type="slidenum">
              <a:rPr lang="ar-SA" smtClean="0"/>
              <a:t>22</a:t>
            </a:fld>
            <a:endParaRPr lang="ar-SA"/>
          </a:p>
        </p:txBody>
      </p:sp>
    </p:spTree>
    <p:extLst>
      <p:ext uri="{BB962C8B-B14F-4D97-AF65-F5344CB8AC3E}">
        <p14:creationId xmlns:p14="http://schemas.microsoft.com/office/powerpoint/2010/main" val="720537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final accuracy of the model is computed by taking the mean accuracy of the K-models validation data </a:t>
            </a:r>
          </a:p>
          <a:p>
            <a:endParaRPr lang="ar-SA" dirty="0"/>
          </a:p>
        </p:txBody>
      </p:sp>
      <p:sp>
        <p:nvSpPr>
          <p:cNvPr id="4" name="Slide Number Placeholder 3"/>
          <p:cNvSpPr>
            <a:spLocks noGrp="1"/>
          </p:cNvSpPr>
          <p:nvPr>
            <p:ph type="sldNum" sz="quarter" idx="5"/>
          </p:nvPr>
        </p:nvSpPr>
        <p:spPr/>
        <p:txBody>
          <a:bodyPr/>
          <a:lstStyle/>
          <a:p>
            <a:fld id="{6272B350-1909-8148-8217-9434F8E0AC66}" type="slidenum">
              <a:rPr lang="ar-SA" smtClean="0"/>
              <a:t>23</a:t>
            </a:fld>
            <a:endParaRPr lang="ar-SA"/>
          </a:p>
        </p:txBody>
      </p:sp>
    </p:spTree>
    <p:extLst>
      <p:ext uri="{BB962C8B-B14F-4D97-AF65-F5344CB8AC3E}">
        <p14:creationId xmlns:p14="http://schemas.microsoft.com/office/powerpoint/2010/main" val="3349694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675B5-1AE8-D521-EBE9-D8B3A9F4CF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SA"/>
          </a:p>
        </p:txBody>
      </p:sp>
      <p:sp>
        <p:nvSpPr>
          <p:cNvPr id="3" name="Subtitle 2">
            <a:extLst>
              <a:ext uri="{FF2B5EF4-FFF2-40B4-BE49-F238E27FC236}">
                <a16:creationId xmlns:a16="http://schemas.microsoft.com/office/drawing/2014/main" id="{879823F6-D59F-1DA9-FDA6-A4340D7B23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SA"/>
          </a:p>
        </p:txBody>
      </p:sp>
      <p:sp>
        <p:nvSpPr>
          <p:cNvPr id="4" name="Date Placeholder 3">
            <a:extLst>
              <a:ext uri="{FF2B5EF4-FFF2-40B4-BE49-F238E27FC236}">
                <a16:creationId xmlns:a16="http://schemas.microsoft.com/office/drawing/2014/main" id="{0C5E4740-1A5F-795C-3F1B-796C5092DC87}"/>
              </a:ext>
            </a:extLst>
          </p:cNvPr>
          <p:cNvSpPr>
            <a:spLocks noGrp="1"/>
          </p:cNvSpPr>
          <p:nvPr>
            <p:ph type="dt" sz="half" idx="10"/>
          </p:nvPr>
        </p:nvSpPr>
        <p:spPr/>
        <p:txBody>
          <a:bodyPr/>
          <a:lstStyle/>
          <a:p>
            <a:fld id="{5CC38E51-0569-D845-91EC-450AEF076968}" type="datetime1">
              <a:rPr lang="en-US" smtClean="0"/>
              <a:t>12/13/22</a:t>
            </a:fld>
            <a:endParaRPr lang="ar-SA"/>
          </a:p>
        </p:txBody>
      </p:sp>
      <p:sp>
        <p:nvSpPr>
          <p:cNvPr id="5" name="Footer Placeholder 4">
            <a:extLst>
              <a:ext uri="{FF2B5EF4-FFF2-40B4-BE49-F238E27FC236}">
                <a16:creationId xmlns:a16="http://schemas.microsoft.com/office/drawing/2014/main" id="{68F6E10A-CE4A-4B78-F9E7-98D44BBC6356}"/>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1884F2F8-34AE-8C05-E153-AF208772444B}"/>
              </a:ext>
            </a:extLst>
          </p:cNvPr>
          <p:cNvSpPr>
            <a:spLocks noGrp="1"/>
          </p:cNvSpPr>
          <p:nvPr>
            <p:ph type="sldNum" sz="quarter" idx="12"/>
          </p:nvPr>
        </p:nvSpPr>
        <p:spPr/>
        <p:txBody>
          <a:bodyPr/>
          <a:lstStyle/>
          <a:p>
            <a:fld id="{D2A2B55B-3B96-E74B-AE7E-68C4215032BE}" type="slidenum">
              <a:rPr lang="ar-SA" smtClean="0"/>
              <a:t>‹#›</a:t>
            </a:fld>
            <a:endParaRPr lang="ar-SA"/>
          </a:p>
        </p:txBody>
      </p:sp>
    </p:spTree>
    <p:extLst>
      <p:ext uri="{BB962C8B-B14F-4D97-AF65-F5344CB8AC3E}">
        <p14:creationId xmlns:p14="http://schemas.microsoft.com/office/powerpoint/2010/main" val="3055072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71503-864A-C1E2-E84E-ECDAF5243BC0}"/>
              </a:ext>
            </a:extLst>
          </p:cNvPr>
          <p:cNvSpPr>
            <a:spLocks noGrp="1"/>
          </p:cNvSpPr>
          <p:nvPr>
            <p:ph type="title"/>
          </p:nvPr>
        </p:nvSpPr>
        <p:spPr/>
        <p:txBody>
          <a:bodyPr/>
          <a:lstStyle/>
          <a:p>
            <a:r>
              <a:rPr lang="en-US"/>
              <a:t>Click to edit Master title style</a:t>
            </a:r>
            <a:endParaRPr lang="ar-SA"/>
          </a:p>
        </p:txBody>
      </p:sp>
      <p:sp>
        <p:nvSpPr>
          <p:cNvPr id="3" name="Vertical Text Placeholder 2">
            <a:extLst>
              <a:ext uri="{FF2B5EF4-FFF2-40B4-BE49-F238E27FC236}">
                <a16:creationId xmlns:a16="http://schemas.microsoft.com/office/drawing/2014/main" id="{43393F6F-55A3-A7DB-2D4C-3E64DF9D92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id="{70C3FB36-4C47-75E3-F947-BBE108EDE301}"/>
              </a:ext>
            </a:extLst>
          </p:cNvPr>
          <p:cNvSpPr>
            <a:spLocks noGrp="1"/>
          </p:cNvSpPr>
          <p:nvPr>
            <p:ph type="dt" sz="half" idx="10"/>
          </p:nvPr>
        </p:nvSpPr>
        <p:spPr/>
        <p:txBody>
          <a:bodyPr/>
          <a:lstStyle/>
          <a:p>
            <a:fld id="{83405184-786D-3C4D-867F-B5E5D70CD4D3}" type="datetime1">
              <a:rPr lang="en-US" smtClean="0"/>
              <a:t>12/13/22</a:t>
            </a:fld>
            <a:endParaRPr lang="ar-SA"/>
          </a:p>
        </p:txBody>
      </p:sp>
      <p:sp>
        <p:nvSpPr>
          <p:cNvPr id="5" name="Footer Placeholder 4">
            <a:extLst>
              <a:ext uri="{FF2B5EF4-FFF2-40B4-BE49-F238E27FC236}">
                <a16:creationId xmlns:a16="http://schemas.microsoft.com/office/drawing/2014/main" id="{45A02D54-6195-23FF-F918-66A45EA15339}"/>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3697E364-1623-1F19-2479-56F953624CA9}"/>
              </a:ext>
            </a:extLst>
          </p:cNvPr>
          <p:cNvSpPr>
            <a:spLocks noGrp="1"/>
          </p:cNvSpPr>
          <p:nvPr>
            <p:ph type="sldNum" sz="quarter" idx="12"/>
          </p:nvPr>
        </p:nvSpPr>
        <p:spPr/>
        <p:txBody>
          <a:bodyPr/>
          <a:lstStyle/>
          <a:p>
            <a:fld id="{D2A2B55B-3B96-E74B-AE7E-68C4215032BE}" type="slidenum">
              <a:rPr lang="ar-SA" smtClean="0"/>
              <a:t>‹#›</a:t>
            </a:fld>
            <a:endParaRPr lang="ar-SA"/>
          </a:p>
        </p:txBody>
      </p:sp>
    </p:spTree>
    <p:extLst>
      <p:ext uri="{BB962C8B-B14F-4D97-AF65-F5344CB8AC3E}">
        <p14:creationId xmlns:p14="http://schemas.microsoft.com/office/powerpoint/2010/main" val="4285720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098276-DB63-F093-393F-BF73B7C93B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r-SA"/>
          </a:p>
        </p:txBody>
      </p:sp>
      <p:sp>
        <p:nvSpPr>
          <p:cNvPr id="3" name="Vertical Text Placeholder 2">
            <a:extLst>
              <a:ext uri="{FF2B5EF4-FFF2-40B4-BE49-F238E27FC236}">
                <a16:creationId xmlns:a16="http://schemas.microsoft.com/office/drawing/2014/main" id="{375F024D-6905-E399-BB8E-ED21802EB5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id="{385493D3-94D7-D2FE-0A7C-A1DAFD8D46A0}"/>
              </a:ext>
            </a:extLst>
          </p:cNvPr>
          <p:cNvSpPr>
            <a:spLocks noGrp="1"/>
          </p:cNvSpPr>
          <p:nvPr>
            <p:ph type="dt" sz="half" idx="10"/>
          </p:nvPr>
        </p:nvSpPr>
        <p:spPr/>
        <p:txBody>
          <a:bodyPr/>
          <a:lstStyle/>
          <a:p>
            <a:fld id="{0503966D-F668-6A41-989B-082B1965E0DC}" type="datetime1">
              <a:rPr lang="en-US" smtClean="0"/>
              <a:t>12/13/22</a:t>
            </a:fld>
            <a:endParaRPr lang="ar-SA"/>
          </a:p>
        </p:txBody>
      </p:sp>
      <p:sp>
        <p:nvSpPr>
          <p:cNvPr id="5" name="Footer Placeholder 4">
            <a:extLst>
              <a:ext uri="{FF2B5EF4-FFF2-40B4-BE49-F238E27FC236}">
                <a16:creationId xmlns:a16="http://schemas.microsoft.com/office/drawing/2014/main" id="{BAFDF12F-85DF-28B5-3C28-99DEB91503B7}"/>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19344A37-D419-01BA-A6A5-03ED327F7F47}"/>
              </a:ext>
            </a:extLst>
          </p:cNvPr>
          <p:cNvSpPr>
            <a:spLocks noGrp="1"/>
          </p:cNvSpPr>
          <p:nvPr>
            <p:ph type="sldNum" sz="quarter" idx="12"/>
          </p:nvPr>
        </p:nvSpPr>
        <p:spPr/>
        <p:txBody>
          <a:bodyPr/>
          <a:lstStyle/>
          <a:p>
            <a:fld id="{D2A2B55B-3B96-E74B-AE7E-68C4215032BE}" type="slidenum">
              <a:rPr lang="ar-SA" smtClean="0"/>
              <a:t>‹#›</a:t>
            </a:fld>
            <a:endParaRPr lang="ar-SA"/>
          </a:p>
        </p:txBody>
      </p:sp>
    </p:spTree>
    <p:extLst>
      <p:ext uri="{BB962C8B-B14F-4D97-AF65-F5344CB8AC3E}">
        <p14:creationId xmlns:p14="http://schemas.microsoft.com/office/powerpoint/2010/main" val="2317074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DA81-F2C5-46CA-BC69-C35358A6E99F}"/>
              </a:ext>
            </a:extLst>
          </p:cNvPr>
          <p:cNvSpPr>
            <a:spLocks noGrp="1"/>
          </p:cNvSpPr>
          <p:nvPr>
            <p:ph type="title"/>
          </p:nvPr>
        </p:nvSpPr>
        <p:spPr/>
        <p:txBody>
          <a:bodyPr/>
          <a:lstStyle/>
          <a:p>
            <a:r>
              <a:rPr lang="en-US"/>
              <a:t>Click to edit Master title style</a:t>
            </a:r>
            <a:endParaRPr lang="ar-SA"/>
          </a:p>
        </p:txBody>
      </p:sp>
      <p:sp>
        <p:nvSpPr>
          <p:cNvPr id="3" name="Content Placeholder 2">
            <a:extLst>
              <a:ext uri="{FF2B5EF4-FFF2-40B4-BE49-F238E27FC236}">
                <a16:creationId xmlns:a16="http://schemas.microsoft.com/office/drawing/2014/main" id="{DCA7ECE3-5873-8482-84B1-CD62192382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id="{E244A8DF-6E29-F006-84E6-A1F2C5983DCF}"/>
              </a:ext>
            </a:extLst>
          </p:cNvPr>
          <p:cNvSpPr>
            <a:spLocks noGrp="1"/>
          </p:cNvSpPr>
          <p:nvPr>
            <p:ph type="dt" sz="half" idx="10"/>
          </p:nvPr>
        </p:nvSpPr>
        <p:spPr/>
        <p:txBody>
          <a:bodyPr/>
          <a:lstStyle/>
          <a:p>
            <a:fld id="{DD370846-AF1D-AD47-9A58-1F0F37CAB025}" type="datetime1">
              <a:rPr lang="en-US" smtClean="0"/>
              <a:t>12/13/22</a:t>
            </a:fld>
            <a:endParaRPr lang="ar-SA"/>
          </a:p>
        </p:txBody>
      </p:sp>
      <p:sp>
        <p:nvSpPr>
          <p:cNvPr id="5" name="Footer Placeholder 4">
            <a:extLst>
              <a:ext uri="{FF2B5EF4-FFF2-40B4-BE49-F238E27FC236}">
                <a16:creationId xmlns:a16="http://schemas.microsoft.com/office/drawing/2014/main" id="{C3B677C8-D57D-DC3E-859B-3F0855F05DAE}"/>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8402C9B0-B4DE-1DEB-CDF1-E1A8F38B6F59}"/>
              </a:ext>
            </a:extLst>
          </p:cNvPr>
          <p:cNvSpPr>
            <a:spLocks noGrp="1"/>
          </p:cNvSpPr>
          <p:nvPr>
            <p:ph type="sldNum" sz="quarter" idx="12"/>
          </p:nvPr>
        </p:nvSpPr>
        <p:spPr/>
        <p:txBody>
          <a:bodyPr/>
          <a:lstStyle/>
          <a:p>
            <a:fld id="{D2A2B55B-3B96-E74B-AE7E-68C4215032BE}" type="slidenum">
              <a:rPr lang="ar-SA" smtClean="0"/>
              <a:t>‹#›</a:t>
            </a:fld>
            <a:endParaRPr lang="ar-SA"/>
          </a:p>
        </p:txBody>
      </p:sp>
    </p:spTree>
    <p:extLst>
      <p:ext uri="{BB962C8B-B14F-4D97-AF65-F5344CB8AC3E}">
        <p14:creationId xmlns:p14="http://schemas.microsoft.com/office/powerpoint/2010/main" val="3912034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68AD3-4F32-E4A7-D8F0-238BE4F14D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SA"/>
          </a:p>
        </p:txBody>
      </p:sp>
      <p:sp>
        <p:nvSpPr>
          <p:cNvPr id="3" name="Text Placeholder 2">
            <a:extLst>
              <a:ext uri="{FF2B5EF4-FFF2-40B4-BE49-F238E27FC236}">
                <a16:creationId xmlns:a16="http://schemas.microsoft.com/office/drawing/2014/main" id="{839FDB1E-8790-3D5B-5BF3-D1F86793A0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A26FA6-D035-4D12-4E02-BA875C9787BD}"/>
              </a:ext>
            </a:extLst>
          </p:cNvPr>
          <p:cNvSpPr>
            <a:spLocks noGrp="1"/>
          </p:cNvSpPr>
          <p:nvPr>
            <p:ph type="dt" sz="half" idx="10"/>
          </p:nvPr>
        </p:nvSpPr>
        <p:spPr/>
        <p:txBody>
          <a:bodyPr/>
          <a:lstStyle/>
          <a:p>
            <a:fld id="{F47E0839-857A-DB49-BFFD-B336968B9225}" type="datetime1">
              <a:rPr lang="en-US" smtClean="0"/>
              <a:t>12/13/22</a:t>
            </a:fld>
            <a:endParaRPr lang="ar-SA"/>
          </a:p>
        </p:txBody>
      </p:sp>
      <p:sp>
        <p:nvSpPr>
          <p:cNvPr id="5" name="Footer Placeholder 4">
            <a:extLst>
              <a:ext uri="{FF2B5EF4-FFF2-40B4-BE49-F238E27FC236}">
                <a16:creationId xmlns:a16="http://schemas.microsoft.com/office/drawing/2014/main" id="{F5DFD138-151F-1FE3-D73C-5E71BFA3C097}"/>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E196E7F0-A1C0-6E6E-F3D5-6FF383950196}"/>
              </a:ext>
            </a:extLst>
          </p:cNvPr>
          <p:cNvSpPr>
            <a:spLocks noGrp="1"/>
          </p:cNvSpPr>
          <p:nvPr>
            <p:ph type="sldNum" sz="quarter" idx="12"/>
          </p:nvPr>
        </p:nvSpPr>
        <p:spPr/>
        <p:txBody>
          <a:bodyPr/>
          <a:lstStyle/>
          <a:p>
            <a:fld id="{D2A2B55B-3B96-E74B-AE7E-68C4215032BE}" type="slidenum">
              <a:rPr lang="ar-SA" smtClean="0"/>
              <a:t>‹#›</a:t>
            </a:fld>
            <a:endParaRPr lang="ar-SA"/>
          </a:p>
        </p:txBody>
      </p:sp>
    </p:spTree>
    <p:extLst>
      <p:ext uri="{BB962C8B-B14F-4D97-AF65-F5344CB8AC3E}">
        <p14:creationId xmlns:p14="http://schemas.microsoft.com/office/powerpoint/2010/main" val="1637597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34D9A-0C27-12F9-03EE-1751D2D422C4}"/>
              </a:ext>
            </a:extLst>
          </p:cNvPr>
          <p:cNvSpPr>
            <a:spLocks noGrp="1"/>
          </p:cNvSpPr>
          <p:nvPr>
            <p:ph type="title"/>
          </p:nvPr>
        </p:nvSpPr>
        <p:spPr/>
        <p:txBody>
          <a:bodyPr/>
          <a:lstStyle/>
          <a:p>
            <a:r>
              <a:rPr lang="en-US"/>
              <a:t>Click to edit Master title style</a:t>
            </a:r>
            <a:endParaRPr lang="ar-SA"/>
          </a:p>
        </p:txBody>
      </p:sp>
      <p:sp>
        <p:nvSpPr>
          <p:cNvPr id="3" name="Content Placeholder 2">
            <a:extLst>
              <a:ext uri="{FF2B5EF4-FFF2-40B4-BE49-F238E27FC236}">
                <a16:creationId xmlns:a16="http://schemas.microsoft.com/office/drawing/2014/main" id="{030939C5-971C-1979-086D-D6D51E7C94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Content Placeholder 3">
            <a:extLst>
              <a:ext uri="{FF2B5EF4-FFF2-40B4-BE49-F238E27FC236}">
                <a16:creationId xmlns:a16="http://schemas.microsoft.com/office/drawing/2014/main" id="{BB905E2A-6C24-6EED-7B93-42977EE4F4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5" name="Date Placeholder 4">
            <a:extLst>
              <a:ext uri="{FF2B5EF4-FFF2-40B4-BE49-F238E27FC236}">
                <a16:creationId xmlns:a16="http://schemas.microsoft.com/office/drawing/2014/main" id="{65D55576-537D-94B6-4F9A-493D0724DD5C}"/>
              </a:ext>
            </a:extLst>
          </p:cNvPr>
          <p:cNvSpPr>
            <a:spLocks noGrp="1"/>
          </p:cNvSpPr>
          <p:nvPr>
            <p:ph type="dt" sz="half" idx="10"/>
          </p:nvPr>
        </p:nvSpPr>
        <p:spPr/>
        <p:txBody>
          <a:bodyPr/>
          <a:lstStyle/>
          <a:p>
            <a:fld id="{D15F9E8D-050F-0946-91A1-76684666B4AB}" type="datetime1">
              <a:rPr lang="en-US" smtClean="0"/>
              <a:t>12/13/22</a:t>
            </a:fld>
            <a:endParaRPr lang="ar-SA"/>
          </a:p>
        </p:txBody>
      </p:sp>
      <p:sp>
        <p:nvSpPr>
          <p:cNvPr id="6" name="Footer Placeholder 5">
            <a:extLst>
              <a:ext uri="{FF2B5EF4-FFF2-40B4-BE49-F238E27FC236}">
                <a16:creationId xmlns:a16="http://schemas.microsoft.com/office/drawing/2014/main" id="{DE80C4C8-3C35-7B39-A273-624523944DE0}"/>
              </a:ext>
            </a:extLst>
          </p:cNvPr>
          <p:cNvSpPr>
            <a:spLocks noGrp="1"/>
          </p:cNvSpPr>
          <p:nvPr>
            <p:ph type="ftr" sz="quarter" idx="11"/>
          </p:nvPr>
        </p:nvSpPr>
        <p:spPr/>
        <p:txBody>
          <a:bodyPr/>
          <a:lstStyle/>
          <a:p>
            <a:endParaRPr lang="ar-SA"/>
          </a:p>
        </p:txBody>
      </p:sp>
      <p:sp>
        <p:nvSpPr>
          <p:cNvPr id="7" name="Slide Number Placeholder 6">
            <a:extLst>
              <a:ext uri="{FF2B5EF4-FFF2-40B4-BE49-F238E27FC236}">
                <a16:creationId xmlns:a16="http://schemas.microsoft.com/office/drawing/2014/main" id="{A7711348-7EAC-169E-D401-95945BE3B9B7}"/>
              </a:ext>
            </a:extLst>
          </p:cNvPr>
          <p:cNvSpPr>
            <a:spLocks noGrp="1"/>
          </p:cNvSpPr>
          <p:nvPr>
            <p:ph type="sldNum" sz="quarter" idx="12"/>
          </p:nvPr>
        </p:nvSpPr>
        <p:spPr/>
        <p:txBody>
          <a:bodyPr/>
          <a:lstStyle/>
          <a:p>
            <a:fld id="{D2A2B55B-3B96-E74B-AE7E-68C4215032BE}" type="slidenum">
              <a:rPr lang="ar-SA" smtClean="0"/>
              <a:t>‹#›</a:t>
            </a:fld>
            <a:endParaRPr lang="ar-SA"/>
          </a:p>
        </p:txBody>
      </p:sp>
    </p:spTree>
    <p:extLst>
      <p:ext uri="{BB962C8B-B14F-4D97-AF65-F5344CB8AC3E}">
        <p14:creationId xmlns:p14="http://schemas.microsoft.com/office/powerpoint/2010/main" val="1834575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FA72-8F98-44C5-235C-25A14152DA95}"/>
              </a:ext>
            </a:extLst>
          </p:cNvPr>
          <p:cNvSpPr>
            <a:spLocks noGrp="1"/>
          </p:cNvSpPr>
          <p:nvPr>
            <p:ph type="title"/>
          </p:nvPr>
        </p:nvSpPr>
        <p:spPr>
          <a:xfrm>
            <a:off x="839788" y="365125"/>
            <a:ext cx="10515600" cy="1325563"/>
          </a:xfrm>
        </p:spPr>
        <p:txBody>
          <a:bodyPr/>
          <a:lstStyle/>
          <a:p>
            <a:r>
              <a:rPr lang="en-US"/>
              <a:t>Click to edit Master title style</a:t>
            </a:r>
            <a:endParaRPr lang="ar-SA"/>
          </a:p>
        </p:txBody>
      </p:sp>
      <p:sp>
        <p:nvSpPr>
          <p:cNvPr id="3" name="Text Placeholder 2">
            <a:extLst>
              <a:ext uri="{FF2B5EF4-FFF2-40B4-BE49-F238E27FC236}">
                <a16:creationId xmlns:a16="http://schemas.microsoft.com/office/drawing/2014/main" id="{ADA0BC32-3452-F374-EFEE-AC4611C79B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B45C15-59F5-00FE-E9FD-164DA3F407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5" name="Text Placeholder 4">
            <a:extLst>
              <a:ext uri="{FF2B5EF4-FFF2-40B4-BE49-F238E27FC236}">
                <a16:creationId xmlns:a16="http://schemas.microsoft.com/office/drawing/2014/main" id="{CB491DB8-E68C-5DD7-33EA-FF878276D6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22355-9E80-1911-65DD-A6C742E1DC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7" name="Date Placeholder 6">
            <a:extLst>
              <a:ext uri="{FF2B5EF4-FFF2-40B4-BE49-F238E27FC236}">
                <a16:creationId xmlns:a16="http://schemas.microsoft.com/office/drawing/2014/main" id="{3BD1EB06-3FE7-8F81-36EE-32349A8226F2}"/>
              </a:ext>
            </a:extLst>
          </p:cNvPr>
          <p:cNvSpPr>
            <a:spLocks noGrp="1"/>
          </p:cNvSpPr>
          <p:nvPr>
            <p:ph type="dt" sz="half" idx="10"/>
          </p:nvPr>
        </p:nvSpPr>
        <p:spPr/>
        <p:txBody>
          <a:bodyPr/>
          <a:lstStyle/>
          <a:p>
            <a:fld id="{BADC6EAB-9B64-9B47-A288-00FCEAD81C44}" type="datetime1">
              <a:rPr lang="en-US" smtClean="0"/>
              <a:t>12/13/22</a:t>
            </a:fld>
            <a:endParaRPr lang="ar-SA"/>
          </a:p>
        </p:txBody>
      </p:sp>
      <p:sp>
        <p:nvSpPr>
          <p:cNvPr id="8" name="Footer Placeholder 7">
            <a:extLst>
              <a:ext uri="{FF2B5EF4-FFF2-40B4-BE49-F238E27FC236}">
                <a16:creationId xmlns:a16="http://schemas.microsoft.com/office/drawing/2014/main" id="{08A039C5-96C8-9D24-9398-67968216BC98}"/>
              </a:ext>
            </a:extLst>
          </p:cNvPr>
          <p:cNvSpPr>
            <a:spLocks noGrp="1"/>
          </p:cNvSpPr>
          <p:nvPr>
            <p:ph type="ftr" sz="quarter" idx="11"/>
          </p:nvPr>
        </p:nvSpPr>
        <p:spPr/>
        <p:txBody>
          <a:bodyPr/>
          <a:lstStyle/>
          <a:p>
            <a:endParaRPr lang="ar-SA"/>
          </a:p>
        </p:txBody>
      </p:sp>
      <p:sp>
        <p:nvSpPr>
          <p:cNvPr id="9" name="Slide Number Placeholder 8">
            <a:extLst>
              <a:ext uri="{FF2B5EF4-FFF2-40B4-BE49-F238E27FC236}">
                <a16:creationId xmlns:a16="http://schemas.microsoft.com/office/drawing/2014/main" id="{178D128B-B7E0-FFA8-27ED-7416E1183EBC}"/>
              </a:ext>
            </a:extLst>
          </p:cNvPr>
          <p:cNvSpPr>
            <a:spLocks noGrp="1"/>
          </p:cNvSpPr>
          <p:nvPr>
            <p:ph type="sldNum" sz="quarter" idx="12"/>
          </p:nvPr>
        </p:nvSpPr>
        <p:spPr/>
        <p:txBody>
          <a:bodyPr/>
          <a:lstStyle/>
          <a:p>
            <a:fld id="{D2A2B55B-3B96-E74B-AE7E-68C4215032BE}" type="slidenum">
              <a:rPr lang="ar-SA" smtClean="0"/>
              <a:t>‹#›</a:t>
            </a:fld>
            <a:endParaRPr lang="ar-SA"/>
          </a:p>
        </p:txBody>
      </p:sp>
    </p:spTree>
    <p:extLst>
      <p:ext uri="{BB962C8B-B14F-4D97-AF65-F5344CB8AC3E}">
        <p14:creationId xmlns:p14="http://schemas.microsoft.com/office/powerpoint/2010/main" val="3678188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CD718-5C24-D17E-CEC8-ECAFB43680CD}"/>
              </a:ext>
            </a:extLst>
          </p:cNvPr>
          <p:cNvSpPr>
            <a:spLocks noGrp="1"/>
          </p:cNvSpPr>
          <p:nvPr>
            <p:ph type="title"/>
          </p:nvPr>
        </p:nvSpPr>
        <p:spPr/>
        <p:txBody>
          <a:bodyPr/>
          <a:lstStyle/>
          <a:p>
            <a:r>
              <a:rPr lang="en-US"/>
              <a:t>Click to edit Master title style</a:t>
            </a:r>
            <a:endParaRPr lang="ar-SA"/>
          </a:p>
        </p:txBody>
      </p:sp>
      <p:sp>
        <p:nvSpPr>
          <p:cNvPr id="3" name="Date Placeholder 2">
            <a:extLst>
              <a:ext uri="{FF2B5EF4-FFF2-40B4-BE49-F238E27FC236}">
                <a16:creationId xmlns:a16="http://schemas.microsoft.com/office/drawing/2014/main" id="{2403853C-4D3B-CA5B-9F8B-4241D3D852F7}"/>
              </a:ext>
            </a:extLst>
          </p:cNvPr>
          <p:cNvSpPr>
            <a:spLocks noGrp="1"/>
          </p:cNvSpPr>
          <p:nvPr>
            <p:ph type="dt" sz="half" idx="10"/>
          </p:nvPr>
        </p:nvSpPr>
        <p:spPr/>
        <p:txBody>
          <a:bodyPr/>
          <a:lstStyle/>
          <a:p>
            <a:fld id="{7FA170EC-77BF-C847-BFBE-DA2ED5DEEBA9}" type="datetime1">
              <a:rPr lang="en-US" smtClean="0"/>
              <a:t>12/13/22</a:t>
            </a:fld>
            <a:endParaRPr lang="ar-SA"/>
          </a:p>
        </p:txBody>
      </p:sp>
      <p:sp>
        <p:nvSpPr>
          <p:cNvPr id="4" name="Footer Placeholder 3">
            <a:extLst>
              <a:ext uri="{FF2B5EF4-FFF2-40B4-BE49-F238E27FC236}">
                <a16:creationId xmlns:a16="http://schemas.microsoft.com/office/drawing/2014/main" id="{394FC406-1CDC-129D-E08B-E3B8A504CF74}"/>
              </a:ext>
            </a:extLst>
          </p:cNvPr>
          <p:cNvSpPr>
            <a:spLocks noGrp="1"/>
          </p:cNvSpPr>
          <p:nvPr>
            <p:ph type="ftr" sz="quarter" idx="11"/>
          </p:nvPr>
        </p:nvSpPr>
        <p:spPr/>
        <p:txBody>
          <a:bodyPr/>
          <a:lstStyle/>
          <a:p>
            <a:endParaRPr lang="ar-SA"/>
          </a:p>
        </p:txBody>
      </p:sp>
      <p:sp>
        <p:nvSpPr>
          <p:cNvPr id="5" name="Slide Number Placeholder 4">
            <a:extLst>
              <a:ext uri="{FF2B5EF4-FFF2-40B4-BE49-F238E27FC236}">
                <a16:creationId xmlns:a16="http://schemas.microsoft.com/office/drawing/2014/main" id="{6F8674CD-36EF-F65E-2121-BA756591287E}"/>
              </a:ext>
            </a:extLst>
          </p:cNvPr>
          <p:cNvSpPr>
            <a:spLocks noGrp="1"/>
          </p:cNvSpPr>
          <p:nvPr>
            <p:ph type="sldNum" sz="quarter" idx="12"/>
          </p:nvPr>
        </p:nvSpPr>
        <p:spPr/>
        <p:txBody>
          <a:bodyPr/>
          <a:lstStyle/>
          <a:p>
            <a:fld id="{D2A2B55B-3B96-E74B-AE7E-68C4215032BE}" type="slidenum">
              <a:rPr lang="ar-SA" smtClean="0"/>
              <a:t>‹#›</a:t>
            </a:fld>
            <a:endParaRPr lang="ar-SA"/>
          </a:p>
        </p:txBody>
      </p:sp>
    </p:spTree>
    <p:extLst>
      <p:ext uri="{BB962C8B-B14F-4D97-AF65-F5344CB8AC3E}">
        <p14:creationId xmlns:p14="http://schemas.microsoft.com/office/powerpoint/2010/main" val="2183743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59090A-F5FD-D584-460F-1B2D5CBA0CF3}"/>
              </a:ext>
            </a:extLst>
          </p:cNvPr>
          <p:cNvSpPr>
            <a:spLocks noGrp="1"/>
          </p:cNvSpPr>
          <p:nvPr>
            <p:ph type="dt" sz="half" idx="10"/>
          </p:nvPr>
        </p:nvSpPr>
        <p:spPr/>
        <p:txBody>
          <a:bodyPr/>
          <a:lstStyle/>
          <a:p>
            <a:fld id="{AD73A9C3-DA03-4F4E-997D-F064ABD942F0}" type="datetime1">
              <a:rPr lang="en-US" smtClean="0"/>
              <a:t>12/13/22</a:t>
            </a:fld>
            <a:endParaRPr lang="ar-SA"/>
          </a:p>
        </p:txBody>
      </p:sp>
      <p:sp>
        <p:nvSpPr>
          <p:cNvPr id="3" name="Footer Placeholder 2">
            <a:extLst>
              <a:ext uri="{FF2B5EF4-FFF2-40B4-BE49-F238E27FC236}">
                <a16:creationId xmlns:a16="http://schemas.microsoft.com/office/drawing/2014/main" id="{B8EC2D23-365E-D8D8-77CA-D397A7A724F6}"/>
              </a:ext>
            </a:extLst>
          </p:cNvPr>
          <p:cNvSpPr>
            <a:spLocks noGrp="1"/>
          </p:cNvSpPr>
          <p:nvPr>
            <p:ph type="ftr" sz="quarter" idx="11"/>
          </p:nvPr>
        </p:nvSpPr>
        <p:spPr/>
        <p:txBody>
          <a:bodyPr/>
          <a:lstStyle/>
          <a:p>
            <a:endParaRPr lang="ar-SA"/>
          </a:p>
        </p:txBody>
      </p:sp>
      <p:sp>
        <p:nvSpPr>
          <p:cNvPr id="4" name="Slide Number Placeholder 3">
            <a:extLst>
              <a:ext uri="{FF2B5EF4-FFF2-40B4-BE49-F238E27FC236}">
                <a16:creationId xmlns:a16="http://schemas.microsoft.com/office/drawing/2014/main" id="{A3ACF8B0-0F3C-AABE-9097-27E8D22583E9}"/>
              </a:ext>
            </a:extLst>
          </p:cNvPr>
          <p:cNvSpPr>
            <a:spLocks noGrp="1"/>
          </p:cNvSpPr>
          <p:nvPr>
            <p:ph type="sldNum" sz="quarter" idx="12"/>
          </p:nvPr>
        </p:nvSpPr>
        <p:spPr/>
        <p:txBody>
          <a:bodyPr/>
          <a:lstStyle/>
          <a:p>
            <a:fld id="{D2A2B55B-3B96-E74B-AE7E-68C4215032BE}" type="slidenum">
              <a:rPr lang="ar-SA" smtClean="0"/>
              <a:t>‹#›</a:t>
            </a:fld>
            <a:endParaRPr lang="ar-SA"/>
          </a:p>
        </p:txBody>
      </p:sp>
    </p:spTree>
    <p:extLst>
      <p:ext uri="{BB962C8B-B14F-4D97-AF65-F5344CB8AC3E}">
        <p14:creationId xmlns:p14="http://schemas.microsoft.com/office/powerpoint/2010/main" val="2818678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762BE-F537-6A97-ECBD-B7A6187B79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SA"/>
          </a:p>
        </p:txBody>
      </p:sp>
      <p:sp>
        <p:nvSpPr>
          <p:cNvPr id="3" name="Content Placeholder 2">
            <a:extLst>
              <a:ext uri="{FF2B5EF4-FFF2-40B4-BE49-F238E27FC236}">
                <a16:creationId xmlns:a16="http://schemas.microsoft.com/office/drawing/2014/main" id="{82D778ED-5A2F-18DE-347A-6257DECE47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Text Placeholder 3">
            <a:extLst>
              <a:ext uri="{FF2B5EF4-FFF2-40B4-BE49-F238E27FC236}">
                <a16:creationId xmlns:a16="http://schemas.microsoft.com/office/drawing/2014/main" id="{F7135110-577B-236F-9210-531DD9D578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6ABBDE-5979-789D-9CBF-299AB723BC78}"/>
              </a:ext>
            </a:extLst>
          </p:cNvPr>
          <p:cNvSpPr>
            <a:spLocks noGrp="1"/>
          </p:cNvSpPr>
          <p:nvPr>
            <p:ph type="dt" sz="half" idx="10"/>
          </p:nvPr>
        </p:nvSpPr>
        <p:spPr/>
        <p:txBody>
          <a:bodyPr/>
          <a:lstStyle/>
          <a:p>
            <a:fld id="{6170516D-5719-1F4C-819E-8A8A68615C3C}" type="datetime1">
              <a:rPr lang="en-US" smtClean="0"/>
              <a:t>12/13/22</a:t>
            </a:fld>
            <a:endParaRPr lang="ar-SA"/>
          </a:p>
        </p:txBody>
      </p:sp>
      <p:sp>
        <p:nvSpPr>
          <p:cNvPr id="6" name="Footer Placeholder 5">
            <a:extLst>
              <a:ext uri="{FF2B5EF4-FFF2-40B4-BE49-F238E27FC236}">
                <a16:creationId xmlns:a16="http://schemas.microsoft.com/office/drawing/2014/main" id="{C277F9ED-4E78-83BD-99C2-8C93FA4DDEA7}"/>
              </a:ext>
            </a:extLst>
          </p:cNvPr>
          <p:cNvSpPr>
            <a:spLocks noGrp="1"/>
          </p:cNvSpPr>
          <p:nvPr>
            <p:ph type="ftr" sz="quarter" idx="11"/>
          </p:nvPr>
        </p:nvSpPr>
        <p:spPr/>
        <p:txBody>
          <a:bodyPr/>
          <a:lstStyle/>
          <a:p>
            <a:endParaRPr lang="ar-SA"/>
          </a:p>
        </p:txBody>
      </p:sp>
      <p:sp>
        <p:nvSpPr>
          <p:cNvPr id="7" name="Slide Number Placeholder 6">
            <a:extLst>
              <a:ext uri="{FF2B5EF4-FFF2-40B4-BE49-F238E27FC236}">
                <a16:creationId xmlns:a16="http://schemas.microsoft.com/office/drawing/2014/main" id="{A16BFDFB-F6C2-F939-D4E8-F5F22E2A2A03}"/>
              </a:ext>
            </a:extLst>
          </p:cNvPr>
          <p:cNvSpPr>
            <a:spLocks noGrp="1"/>
          </p:cNvSpPr>
          <p:nvPr>
            <p:ph type="sldNum" sz="quarter" idx="12"/>
          </p:nvPr>
        </p:nvSpPr>
        <p:spPr/>
        <p:txBody>
          <a:bodyPr/>
          <a:lstStyle/>
          <a:p>
            <a:fld id="{D2A2B55B-3B96-E74B-AE7E-68C4215032BE}" type="slidenum">
              <a:rPr lang="ar-SA" smtClean="0"/>
              <a:t>‹#›</a:t>
            </a:fld>
            <a:endParaRPr lang="ar-SA"/>
          </a:p>
        </p:txBody>
      </p:sp>
    </p:spTree>
    <p:extLst>
      <p:ext uri="{BB962C8B-B14F-4D97-AF65-F5344CB8AC3E}">
        <p14:creationId xmlns:p14="http://schemas.microsoft.com/office/powerpoint/2010/main" val="3205696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16BEA-40F4-A9B5-7919-6F81E4418B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SA"/>
          </a:p>
        </p:txBody>
      </p:sp>
      <p:sp>
        <p:nvSpPr>
          <p:cNvPr id="3" name="Picture Placeholder 2">
            <a:extLst>
              <a:ext uri="{FF2B5EF4-FFF2-40B4-BE49-F238E27FC236}">
                <a16:creationId xmlns:a16="http://schemas.microsoft.com/office/drawing/2014/main" id="{CD7C45A9-D0D9-CC51-9F88-34BCA9E0B5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Text Placeholder 3">
            <a:extLst>
              <a:ext uri="{FF2B5EF4-FFF2-40B4-BE49-F238E27FC236}">
                <a16:creationId xmlns:a16="http://schemas.microsoft.com/office/drawing/2014/main" id="{DBBD9088-471D-03CD-0C80-B811E8852F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DECE62-7AC0-A8DD-E358-ED74C8B9A82D}"/>
              </a:ext>
            </a:extLst>
          </p:cNvPr>
          <p:cNvSpPr>
            <a:spLocks noGrp="1"/>
          </p:cNvSpPr>
          <p:nvPr>
            <p:ph type="dt" sz="half" idx="10"/>
          </p:nvPr>
        </p:nvSpPr>
        <p:spPr/>
        <p:txBody>
          <a:bodyPr/>
          <a:lstStyle/>
          <a:p>
            <a:fld id="{DA125240-2BBA-DE41-ADCF-89A4476EB349}" type="datetime1">
              <a:rPr lang="en-US" smtClean="0"/>
              <a:t>12/13/22</a:t>
            </a:fld>
            <a:endParaRPr lang="ar-SA"/>
          </a:p>
        </p:txBody>
      </p:sp>
      <p:sp>
        <p:nvSpPr>
          <p:cNvPr id="6" name="Footer Placeholder 5">
            <a:extLst>
              <a:ext uri="{FF2B5EF4-FFF2-40B4-BE49-F238E27FC236}">
                <a16:creationId xmlns:a16="http://schemas.microsoft.com/office/drawing/2014/main" id="{A5B4C48E-026E-D30F-CA51-3BA2C21F9414}"/>
              </a:ext>
            </a:extLst>
          </p:cNvPr>
          <p:cNvSpPr>
            <a:spLocks noGrp="1"/>
          </p:cNvSpPr>
          <p:nvPr>
            <p:ph type="ftr" sz="quarter" idx="11"/>
          </p:nvPr>
        </p:nvSpPr>
        <p:spPr/>
        <p:txBody>
          <a:bodyPr/>
          <a:lstStyle/>
          <a:p>
            <a:endParaRPr lang="ar-SA"/>
          </a:p>
        </p:txBody>
      </p:sp>
      <p:sp>
        <p:nvSpPr>
          <p:cNvPr id="7" name="Slide Number Placeholder 6">
            <a:extLst>
              <a:ext uri="{FF2B5EF4-FFF2-40B4-BE49-F238E27FC236}">
                <a16:creationId xmlns:a16="http://schemas.microsoft.com/office/drawing/2014/main" id="{C313BC03-9B3E-5DC1-4A1E-5BB8A645F021}"/>
              </a:ext>
            </a:extLst>
          </p:cNvPr>
          <p:cNvSpPr>
            <a:spLocks noGrp="1"/>
          </p:cNvSpPr>
          <p:nvPr>
            <p:ph type="sldNum" sz="quarter" idx="12"/>
          </p:nvPr>
        </p:nvSpPr>
        <p:spPr/>
        <p:txBody>
          <a:bodyPr/>
          <a:lstStyle/>
          <a:p>
            <a:fld id="{D2A2B55B-3B96-E74B-AE7E-68C4215032BE}" type="slidenum">
              <a:rPr lang="ar-SA" smtClean="0"/>
              <a:t>‹#›</a:t>
            </a:fld>
            <a:endParaRPr lang="ar-SA"/>
          </a:p>
        </p:txBody>
      </p:sp>
    </p:spTree>
    <p:extLst>
      <p:ext uri="{BB962C8B-B14F-4D97-AF65-F5344CB8AC3E}">
        <p14:creationId xmlns:p14="http://schemas.microsoft.com/office/powerpoint/2010/main" val="3142595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00646A-AAA6-848D-26FE-AAAC4F373F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SA"/>
          </a:p>
        </p:txBody>
      </p:sp>
      <p:sp>
        <p:nvSpPr>
          <p:cNvPr id="3" name="Text Placeholder 2">
            <a:extLst>
              <a:ext uri="{FF2B5EF4-FFF2-40B4-BE49-F238E27FC236}">
                <a16:creationId xmlns:a16="http://schemas.microsoft.com/office/drawing/2014/main" id="{D5FE5B9A-041F-FED5-23B3-CEBBAC8444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id="{56FEDDB1-DAC6-4FBE-73EF-9F6AC222E9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CC0C52-75CF-3943-86BA-434EF1DECEA2}" type="datetime1">
              <a:rPr lang="en-US" smtClean="0"/>
              <a:t>12/13/22</a:t>
            </a:fld>
            <a:endParaRPr lang="ar-SA"/>
          </a:p>
        </p:txBody>
      </p:sp>
      <p:sp>
        <p:nvSpPr>
          <p:cNvPr id="5" name="Footer Placeholder 4">
            <a:extLst>
              <a:ext uri="{FF2B5EF4-FFF2-40B4-BE49-F238E27FC236}">
                <a16:creationId xmlns:a16="http://schemas.microsoft.com/office/drawing/2014/main" id="{1C2166DE-8D1B-675D-42C7-1F387C3265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SA"/>
          </a:p>
        </p:txBody>
      </p:sp>
      <p:sp>
        <p:nvSpPr>
          <p:cNvPr id="6" name="Slide Number Placeholder 5">
            <a:extLst>
              <a:ext uri="{FF2B5EF4-FFF2-40B4-BE49-F238E27FC236}">
                <a16:creationId xmlns:a16="http://schemas.microsoft.com/office/drawing/2014/main" id="{8CE93F25-4EE9-E79A-D5F1-40C83E4773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A2B55B-3B96-E74B-AE7E-68C4215032BE}" type="slidenum">
              <a:rPr lang="ar-SA" smtClean="0"/>
              <a:t>‹#›</a:t>
            </a:fld>
            <a:endParaRPr lang="ar-SA"/>
          </a:p>
        </p:txBody>
      </p:sp>
    </p:spTree>
    <p:extLst>
      <p:ext uri="{BB962C8B-B14F-4D97-AF65-F5344CB8AC3E}">
        <p14:creationId xmlns:p14="http://schemas.microsoft.com/office/powerpoint/2010/main" val="2711546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1.wdp"/><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11.wdp"/><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microsoft.com/office/2007/relationships/hdphoto" Target="../media/hdphoto12.wdp"/><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microsoft.com/office/2007/relationships/hdphoto" Target="../media/hdphoto13.wdp"/></Relationships>
</file>

<file path=ppt/slides/_rels/slide16.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microsoft.com/office/2007/relationships/hdphoto" Target="../media/hdphoto11.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moh.gov.sa/en/Ministry/MediaCenter/News/Pages/News-2013-10-30-002.aspx" TargetMode="External"/><Relationship Id="rId2" Type="http://schemas.openxmlformats.org/officeDocument/2006/relationships/hyperlink" Target="https://www.ncbi.nlm.nih.gov/pmc/articles/PMC5623029/"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microsoft.com/office/2007/relationships/hdphoto" Target="../media/hdphoto7.wdp"/></Relationships>
</file>

<file path=ppt/slides/_rels/slide8.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9.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B948284-0D51-4CB5-07BD-2E6B2C400DFC}"/>
              </a:ext>
            </a:extLst>
          </p:cNvPr>
          <p:cNvPicPr>
            <a:picLocks noChangeAspect="1"/>
          </p:cNvPicPr>
          <p:nvPr/>
        </p:nvPicPr>
        <p:blipFill rotWithShape="1">
          <a:blip r:embed="rId2"/>
          <a:srcRect t="6143" r="23010" b="2606"/>
          <a:stretch/>
        </p:blipFill>
        <p:spPr>
          <a:xfrm>
            <a:off x="3523488" y="10"/>
            <a:ext cx="8668512" cy="6857990"/>
          </a:xfrm>
          <a:prstGeom prst="rect">
            <a:avLst/>
          </a:prstGeom>
        </p:spPr>
      </p:pic>
      <p:sp>
        <p:nvSpPr>
          <p:cNvPr id="16" name="Rectangle 15">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2AE1D9-B772-5C12-401F-DA2C3B4E97C7}"/>
              </a:ext>
            </a:extLst>
          </p:cNvPr>
          <p:cNvSpPr>
            <a:spLocks noGrp="1"/>
          </p:cNvSpPr>
          <p:nvPr>
            <p:ph type="ctrTitle"/>
          </p:nvPr>
        </p:nvSpPr>
        <p:spPr>
          <a:xfrm>
            <a:off x="477981" y="1122363"/>
            <a:ext cx="4023360" cy="3204134"/>
          </a:xfrm>
        </p:spPr>
        <p:txBody>
          <a:bodyPr anchor="b">
            <a:normAutofit/>
          </a:bodyPr>
          <a:lstStyle/>
          <a:p>
            <a:pPr algn="l"/>
            <a:r>
              <a:rPr lang="en-US" sz="4800" dirty="0"/>
              <a:t>Heart disease indicators</a:t>
            </a:r>
            <a:endParaRPr lang="ar-SA" sz="4800" dirty="0"/>
          </a:p>
        </p:txBody>
      </p:sp>
      <p:sp>
        <p:nvSpPr>
          <p:cNvPr id="3" name="Subtitle 2">
            <a:extLst>
              <a:ext uri="{FF2B5EF4-FFF2-40B4-BE49-F238E27FC236}">
                <a16:creationId xmlns:a16="http://schemas.microsoft.com/office/drawing/2014/main" id="{DC276F4F-5FC3-99E7-B353-5EA14DBEE50A}"/>
              </a:ext>
            </a:extLst>
          </p:cNvPr>
          <p:cNvSpPr>
            <a:spLocks noGrp="1"/>
          </p:cNvSpPr>
          <p:nvPr>
            <p:ph type="subTitle" idx="1"/>
          </p:nvPr>
        </p:nvSpPr>
        <p:spPr>
          <a:xfrm>
            <a:off x="477980" y="4872922"/>
            <a:ext cx="4023359" cy="1208141"/>
          </a:xfrm>
        </p:spPr>
        <p:txBody>
          <a:bodyPr>
            <a:normAutofit/>
          </a:bodyPr>
          <a:lstStyle/>
          <a:p>
            <a:pPr algn="l"/>
            <a:r>
              <a:rPr lang="en-US" sz="2000"/>
              <a:t>Rehab alsawad</a:t>
            </a:r>
            <a:endParaRPr lang="ar-SA" sz="2000"/>
          </a:p>
        </p:txBody>
      </p:sp>
      <p:sp>
        <p:nvSpPr>
          <p:cNvPr id="21"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2" descr="Misk Foundation at Al-Janadriyah Festival - MiSK Foundation">
            <a:extLst>
              <a:ext uri="{FF2B5EF4-FFF2-40B4-BE49-F238E27FC236}">
                <a16:creationId xmlns:a16="http://schemas.microsoft.com/office/drawing/2014/main" id="{8AA7AFF3-0C45-65B8-6176-9E98072313FC}"/>
              </a:ext>
            </a:extLst>
          </p:cNvPr>
          <p:cNvPicPr>
            <a:picLocks noChangeAspect="1" noChangeArrowheads="1"/>
          </p:cNvPicPr>
          <p:nvPr/>
        </p:nvPicPr>
        <p:blipFill>
          <a:blip r:embed="rId3">
            <a:biLevel thresh="75000"/>
            <a:extLst>
              <a:ext uri="{BEBA8EAE-BF5A-486C-A8C5-ECC9F3942E4B}">
                <a14:imgProps xmlns:a14="http://schemas.microsoft.com/office/drawing/2010/main">
                  <a14:imgLayer r:embed="rId4">
                    <a14:imgEffect>
                      <a14:artisticMarker/>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85582" y="799568"/>
            <a:ext cx="969897" cy="1196206"/>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a:extLst>
              <a:ext uri="{FF2B5EF4-FFF2-40B4-BE49-F238E27FC236}">
                <a16:creationId xmlns:a16="http://schemas.microsoft.com/office/drawing/2014/main" id="{0074D032-709E-C0A6-1315-B3B6DC530E27}"/>
              </a:ext>
            </a:extLst>
          </p:cNvPr>
          <p:cNvSpPr>
            <a:spLocks noGrp="1"/>
          </p:cNvSpPr>
          <p:nvPr>
            <p:ph type="ftr" sz="quarter" idx="11"/>
          </p:nvPr>
        </p:nvSpPr>
        <p:spPr/>
        <p:txBody>
          <a:bodyPr/>
          <a:lstStyle/>
          <a:p>
            <a:endParaRPr lang="ar-SA"/>
          </a:p>
        </p:txBody>
      </p:sp>
      <p:sp>
        <p:nvSpPr>
          <p:cNvPr id="8" name="Slide Number Placeholder 7">
            <a:extLst>
              <a:ext uri="{FF2B5EF4-FFF2-40B4-BE49-F238E27FC236}">
                <a16:creationId xmlns:a16="http://schemas.microsoft.com/office/drawing/2014/main" id="{D0549A4B-C87B-F72B-CB18-FDBAF193D709}"/>
              </a:ext>
            </a:extLst>
          </p:cNvPr>
          <p:cNvSpPr>
            <a:spLocks noGrp="1"/>
          </p:cNvSpPr>
          <p:nvPr>
            <p:ph type="sldNum" sz="quarter" idx="12"/>
          </p:nvPr>
        </p:nvSpPr>
        <p:spPr/>
        <p:txBody>
          <a:bodyPr/>
          <a:lstStyle/>
          <a:p>
            <a:fld id="{D2A2B55B-3B96-E74B-AE7E-68C4215032BE}" type="slidenum">
              <a:rPr lang="ar-SA" smtClean="0"/>
              <a:t>1</a:t>
            </a:fld>
            <a:endParaRPr lang="ar-SA"/>
          </a:p>
        </p:txBody>
      </p:sp>
    </p:spTree>
    <p:extLst>
      <p:ext uri="{BB962C8B-B14F-4D97-AF65-F5344CB8AC3E}">
        <p14:creationId xmlns:p14="http://schemas.microsoft.com/office/powerpoint/2010/main" val="257718167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DE301-CE56-6674-A46E-E25F1D5C6D45}"/>
              </a:ext>
            </a:extLst>
          </p:cNvPr>
          <p:cNvSpPr>
            <a:spLocks noGrp="1"/>
          </p:cNvSpPr>
          <p:nvPr>
            <p:ph type="title"/>
          </p:nvPr>
        </p:nvSpPr>
        <p:spPr/>
        <p:txBody>
          <a:bodyPr/>
          <a:lstStyle/>
          <a:p>
            <a:r>
              <a:rPr lang="en-US" dirty="0"/>
              <a:t> </a:t>
            </a:r>
            <a:endParaRPr lang="ar-SA" dirty="0"/>
          </a:p>
        </p:txBody>
      </p:sp>
      <p:graphicFrame>
        <p:nvGraphicFramePr>
          <p:cNvPr id="6" name="Table 6">
            <a:extLst>
              <a:ext uri="{FF2B5EF4-FFF2-40B4-BE49-F238E27FC236}">
                <a16:creationId xmlns:a16="http://schemas.microsoft.com/office/drawing/2014/main" id="{31CC8D92-0A06-9D40-86E5-5E29F24A8E35}"/>
              </a:ext>
            </a:extLst>
          </p:cNvPr>
          <p:cNvGraphicFramePr>
            <a:graphicFrameLocks noGrp="1"/>
          </p:cNvGraphicFramePr>
          <p:nvPr>
            <p:ph idx="1"/>
            <p:extLst>
              <p:ext uri="{D42A27DB-BD31-4B8C-83A1-F6EECF244321}">
                <p14:modId xmlns:p14="http://schemas.microsoft.com/office/powerpoint/2010/main" val="263353207"/>
              </p:ext>
            </p:extLst>
          </p:nvPr>
        </p:nvGraphicFramePr>
        <p:xfrm>
          <a:off x="838200" y="1825625"/>
          <a:ext cx="10515600" cy="3022600"/>
        </p:xfrm>
        <a:graphic>
          <a:graphicData uri="http://schemas.openxmlformats.org/drawingml/2006/table">
            <a:tbl>
              <a:tblPr firstRow="1" bandRow="1">
                <a:tableStyleId>{72833802-FEF1-4C79-8D5D-14CF1EAF98D9}</a:tableStyleId>
              </a:tblPr>
              <a:tblGrid>
                <a:gridCol w="3512574">
                  <a:extLst>
                    <a:ext uri="{9D8B030D-6E8A-4147-A177-3AD203B41FA5}">
                      <a16:colId xmlns:a16="http://schemas.microsoft.com/office/drawing/2014/main" val="3158758875"/>
                    </a:ext>
                  </a:extLst>
                </a:gridCol>
                <a:gridCol w="7003026">
                  <a:extLst>
                    <a:ext uri="{9D8B030D-6E8A-4147-A177-3AD203B41FA5}">
                      <a16:colId xmlns:a16="http://schemas.microsoft.com/office/drawing/2014/main" val="2337458772"/>
                    </a:ext>
                  </a:extLst>
                </a:gridCol>
              </a:tblGrid>
              <a:tr h="370840">
                <a:tc>
                  <a:txBody>
                    <a:bodyPr/>
                    <a:lstStyle/>
                    <a:p>
                      <a:pPr marL="0" algn="l" defTabSz="914400" rtl="0" eaLnBrk="1" latinLnBrk="0" hangingPunct="1"/>
                      <a:endParaRPr lang="ar-SA" dirty="0"/>
                    </a:p>
                  </a:txBody>
                  <a:tcPr>
                    <a:lnR w="12700" cap="flat" cmpd="sng" algn="ctr">
                      <a:solidFill>
                        <a:schemeClr val="accent2"/>
                      </a:solidFill>
                      <a:prstDash val="solid"/>
                      <a:round/>
                      <a:headEnd type="none" w="med" len="med"/>
                      <a:tailEnd type="none" w="med" len="med"/>
                    </a:lnR>
                  </a:tcPr>
                </a:tc>
                <a:tc>
                  <a:txBody>
                    <a:bodyPr/>
                    <a:lstStyle/>
                    <a:p>
                      <a:pPr rtl="1"/>
                      <a:endParaRPr lang="ar-SA"/>
                    </a:p>
                  </a:txBody>
                  <a:tcPr>
                    <a:lnL w="12700" cap="flat" cmpd="sng" algn="ctr">
                      <a:solidFill>
                        <a:schemeClr val="accent2"/>
                      </a:solidFill>
                      <a:prstDash val="solid"/>
                      <a:round/>
                      <a:headEnd type="none" w="med" len="med"/>
                      <a:tailEnd type="none" w="med" len="med"/>
                    </a:lnL>
                  </a:tcPr>
                </a:tc>
                <a:extLst>
                  <a:ext uri="{0D108BD9-81ED-4DB2-BD59-A6C34878D82A}">
                    <a16:rowId xmlns:a16="http://schemas.microsoft.com/office/drawing/2014/main" val="1987900535"/>
                  </a:ext>
                </a:extLst>
              </a:tr>
              <a:tr h="370840">
                <a:tc>
                  <a:txBody>
                    <a:bodyPr/>
                    <a:lstStyle/>
                    <a:p>
                      <a:pPr marL="0" algn="l" defTabSz="914400" rtl="0" eaLnBrk="1" latinLnBrk="0" hangingPunct="1"/>
                      <a:r>
                        <a:rPr lang="en-US" sz="2400" kern="1200" dirty="0">
                          <a:solidFill>
                            <a:srgbClr val="C00000"/>
                          </a:solidFill>
                          <a:latin typeface="+mn-lt"/>
                          <a:ea typeface="+mn-ea"/>
                          <a:cs typeface="+mn-cs"/>
                        </a:rPr>
                        <a:t>Learning &amp; problem type</a:t>
                      </a:r>
                      <a:endParaRPr lang="ar-SA" sz="2400" kern="1200" dirty="0">
                        <a:solidFill>
                          <a:srgbClr val="C00000"/>
                        </a:solidFill>
                        <a:latin typeface="+mn-lt"/>
                        <a:ea typeface="+mn-ea"/>
                        <a:cs typeface="+mn-cs"/>
                      </a:endParaRPr>
                    </a:p>
                  </a:txBody>
                  <a:tcPr>
                    <a:lnR w="12700" cap="flat" cmpd="sng" algn="ctr">
                      <a:solidFill>
                        <a:schemeClr val="accent2"/>
                      </a:solidFill>
                      <a:prstDash val="solid"/>
                      <a:round/>
                      <a:headEnd type="none" w="med" len="med"/>
                      <a:tailEnd type="none" w="med" len="med"/>
                    </a:lnR>
                  </a:tcPr>
                </a:tc>
                <a:tc>
                  <a:txBody>
                    <a:bodyPr/>
                    <a:lstStyle/>
                    <a:p>
                      <a:pPr marL="0" algn="l" defTabSz="914400" rtl="0" eaLnBrk="1" latinLnBrk="0" hangingPunct="1"/>
                      <a:r>
                        <a:rPr lang="en-US" sz="2400" b="0" i="0" kern="1200" dirty="0">
                          <a:solidFill>
                            <a:schemeClr val="tx1"/>
                          </a:solidFill>
                          <a:effectLst/>
                          <a:latin typeface="+mn-lt"/>
                          <a:ea typeface="+mn-ea"/>
                          <a:cs typeface="+mn-cs"/>
                        </a:rPr>
                        <a:t>Supervised binary classification</a:t>
                      </a:r>
                      <a:endParaRPr lang="ar-SA" sz="2400" b="0" i="0" kern="1200" dirty="0">
                        <a:solidFill>
                          <a:schemeClr val="tx1"/>
                        </a:solidFill>
                        <a:effectLst/>
                        <a:latin typeface="+mn-lt"/>
                        <a:ea typeface="+mn-ea"/>
                        <a:cs typeface="+mn-cs"/>
                      </a:endParaRPr>
                    </a:p>
                  </a:txBody>
                  <a:tcPr>
                    <a:lnL w="12700" cap="flat" cmpd="sng" algn="ctr">
                      <a:solidFill>
                        <a:schemeClr val="accent2"/>
                      </a:solidFill>
                      <a:prstDash val="solid"/>
                      <a:round/>
                      <a:headEnd type="none" w="med" len="med"/>
                      <a:tailEnd type="none" w="med" len="med"/>
                    </a:lnL>
                  </a:tcPr>
                </a:tc>
                <a:extLst>
                  <a:ext uri="{0D108BD9-81ED-4DB2-BD59-A6C34878D82A}">
                    <a16:rowId xmlns:a16="http://schemas.microsoft.com/office/drawing/2014/main" val="2080489491"/>
                  </a:ext>
                </a:extLst>
              </a:tr>
              <a:tr h="370840">
                <a:tc>
                  <a:txBody>
                    <a:bodyPr/>
                    <a:lstStyle/>
                    <a:p>
                      <a:pPr marL="0" algn="l" defTabSz="914400" rtl="0" eaLnBrk="1" latinLnBrk="0" hangingPunct="1"/>
                      <a:r>
                        <a:rPr lang="en-US" sz="2400" kern="1200" dirty="0">
                          <a:solidFill>
                            <a:srgbClr val="C00000"/>
                          </a:solidFill>
                          <a:latin typeface="+mn-lt"/>
                          <a:ea typeface="+mn-ea"/>
                          <a:cs typeface="+mn-cs"/>
                        </a:rPr>
                        <a:t>Target </a:t>
                      </a:r>
                      <a:endParaRPr lang="ar-SA" sz="2400" kern="1200" dirty="0">
                        <a:solidFill>
                          <a:srgbClr val="C00000"/>
                        </a:solidFill>
                        <a:latin typeface="+mn-lt"/>
                        <a:ea typeface="+mn-ea"/>
                        <a:cs typeface="+mn-cs"/>
                      </a:endParaRPr>
                    </a:p>
                  </a:txBody>
                  <a:tcPr>
                    <a:lnR w="12700" cap="flat" cmpd="sng" algn="ctr">
                      <a:solidFill>
                        <a:schemeClr val="accent2"/>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tx1"/>
                          </a:solidFill>
                          <a:effectLst/>
                          <a:latin typeface="+mn-lt"/>
                          <a:ea typeface="+mn-ea"/>
                          <a:cs typeface="+mn-cs"/>
                        </a:rPr>
                        <a:t>Heart disease (“yes”, “no”)</a:t>
                      </a:r>
                    </a:p>
                  </a:txBody>
                  <a:tcPr>
                    <a:lnL w="12700" cap="flat" cmpd="sng" algn="ctr">
                      <a:solidFill>
                        <a:schemeClr val="accent2"/>
                      </a:solidFill>
                      <a:prstDash val="solid"/>
                      <a:round/>
                      <a:headEnd type="none" w="med" len="med"/>
                      <a:tailEnd type="none" w="med" len="med"/>
                    </a:lnL>
                  </a:tcPr>
                </a:tc>
                <a:extLst>
                  <a:ext uri="{0D108BD9-81ED-4DB2-BD59-A6C34878D82A}">
                    <a16:rowId xmlns:a16="http://schemas.microsoft.com/office/drawing/2014/main" val="29966170"/>
                  </a:ext>
                </a:extLst>
              </a:tr>
              <a:tr h="370840">
                <a:tc>
                  <a:txBody>
                    <a:bodyPr/>
                    <a:lstStyle/>
                    <a:p>
                      <a:pPr marL="0" algn="l" defTabSz="914400" rtl="0" eaLnBrk="1" latinLnBrk="0" hangingPunct="1"/>
                      <a:r>
                        <a:rPr lang="en-US" sz="2400" dirty="0">
                          <a:solidFill>
                            <a:srgbClr val="C00000"/>
                          </a:solidFill>
                          <a:effectLst/>
                          <a:latin typeface="+mn-lt"/>
                        </a:rPr>
                        <a:t>Number of features</a:t>
                      </a:r>
                      <a:endParaRPr lang="ar-SA" sz="2400" kern="1200" dirty="0">
                        <a:solidFill>
                          <a:srgbClr val="C00000"/>
                        </a:solidFill>
                        <a:latin typeface="+mn-lt"/>
                        <a:ea typeface="+mn-ea"/>
                        <a:cs typeface="+mn-cs"/>
                      </a:endParaRPr>
                    </a:p>
                  </a:txBody>
                  <a:tcPr>
                    <a:lnR w="12700" cap="flat" cmpd="sng" algn="ctr">
                      <a:solidFill>
                        <a:schemeClr val="accent2"/>
                      </a:solidFill>
                      <a:prstDash val="solid"/>
                      <a:round/>
                      <a:headEnd type="none" w="med" len="med"/>
                      <a:tailEnd type="none" w="med" len="med"/>
                    </a:lnR>
                  </a:tcPr>
                </a:tc>
                <a:tc>
                  <a:txBody>
                    <a:bodyPr/>
                    <a:lstStyle/>
                    <a:p>
                      <a:pPr marL="0" algn="l" defTabSz="914400" rtl="0" eaLnBrk="1" latinLnBrk="0" hangingPunct="1"/>
                      <a:r>
                        <a:rPr lang="en-US" sz="2400" b="0" i="0" kern="1200" dirty="0">
                          <a:solidFill>
                            <a:schemeClr val="tx1"/>
                          </a:solidFill>
                          <a:effectLst/>
                          <a:latin typeface="+mn-lt"/>
                          <a:ea typeface="+mn-ea"/>
                          <a:cs typeface="+mn-cs"/>
                        </a:rPr>
                        <a:t>18</a:t>
                      </a:r>
                      <a:endParaRPr lang="ar-SA" sz="2400" b="0" i="0" kern="1200" dirty="0">
                        <a:solidFill>
                          <a:schemeClr val="tx1"/>
                        </a:solidFill>
                        <a:effectLst/>
                        <a:latin typeface="+mn-lt"/>
                        <a:ea typeface="+mn-ea"/>
                        <a:cs typeface="+mn-cs"/>
                      </a:endParaRPr>
                    </a:p>
                  </a:txBody>
                  <a:tcPr>
                    <a:lnL w="12700" cap="flat" cmpd="sng" algn="ctr">
                      <a:solidFill>
                        <a:schemeClr val="accent2"/>
                      </a:solidFill>
                      <a:prstDash val="solid"/>
                      <a:round/>
                      <a:headEnd type="none" w="med" len="med"/>
                      <a:tailEnd type="none" w="med" len="med"/>
                    </a:lnL>
                  </a:tcPr>
                </a:tc>
                <a:extLst>
                  <a:ext uri="{0D108BD9-81ED-4DB2-BD59-A6C34878D82A}">
                    <a16:rowId xmlns:a16="http://schemas.microsoft.com/office/drawing/2014/main" val="3810173609"/>
                  </a:ext>
                </a:extLst>
              </a:tr>
              <a:tr h="370840">
                <a:tc>
                  <a:txBody>
                    <a:bodyPr/>
                    <a:lstStyle/>
                    <a:p>
                      <a:pPr marL="0" algn="l" defTabSz="914400" rtl="0" eaLnBrk="1" latinLnBrk="0" hangingPunct="1"/>
                      <a:r>
                        <a:rPr lang="en-US" sz="2400" dirty="0">
                          <a:solidFill>
                            <a:srgbClr val="C00000"/>
                          </a:solidFill>
                          <a:effectLst/>
                          <a:latin typeface="+mn-lt"/>
                        </a:rPr>
                        <a:t>Number of instances</a:t>
                      </a:r>
                      <a:endParaRPr lang="ar-SA" sz="2400" kern="1200" dirty="0">
                        <a:solidFill>
                          <a:srgbClr val="C00000"/>
                        </a:solidFill>
                        <a:latin typeface="+mn-lt"/>
                        <a:ea typeface="+mn-ea"/>
                        <a:cs typeface="+mn-cs"/>
                      </a:endParaRPr>
                    </a:p>
                  </a:txBody>
                  <a:tcPr>
                    <a:lnR w="12700" cap="flat" cmpd="sng" algn="ctr">
                      <a:solidFill>
                        <a:schemeClr val="accent2"/>
                      </a:solidFill>
                      <a:prstDash val="solid"/>
                      <a:round/>
                      <a:headEnd type="none" w="med" len="med"/>
                      <a:tailEnd type="none" w="med" len="med"/>
                    </a:lnR>
                  </a:tcPr>
                </a:tc>
                <a:tc>
                  <a:txBody>
                    <a:bodyPr/>
                    <a:lstStyle/>
                    <a:p>
                      <a:pPr marL="0" algn="l" defTabSz="914400" rtl="0" eaLnBrk="1" latinLnBrk="0" hangingPunct="1"/>
                      <a:r>
                        <a:rPr lang="en-US" sz="2400" b="0" i="0" kern="1200" dirty="0">
                          <a:solidFill>
                            <a:schemeClr val="tx1"/>
                          </a:solidFill>
                          <a:effectLst/>
                          <a:latin typeface="+mn-lt"/>
                          <a:ea typeface="+mn-ea"/>
                          <a:cs typeface="+mn-cs"/>
                        </a:rPr>
                        <a:t>319795</a:t>
                      </a:r>
                      <a:endParaRPr lang="ar-SA" sz="2400" kern="1200" dirty="0">
                        <a:solidFill>
                          <a:schemeClr val="tx1"/>
                        </a:solidFill>
                        <a:latin typeface="+mn-lt"/>
                        <a:ea typeface="+mn-ea"/>
                        <a:cs typeface="+mn-cs"/>
                      </a:endParaRPr>
                    </a:p>
                  </a:txBody>
                  <a:tcPr>
                    <a:lnL w="12700" cap="flat" cmpd="sng" algn="ctr">
                      <a:solidFill>
                        <a:schemeClr val="accent2"/>
                      </a:solidFill>
                      <a:prstDash val="solid"/>
                      <a:round/>
                      <a:headEnd type="none" w="med" len="med"/>
                      <a:tailEnd type="none" w="med" len="med"/>
                    </a:lnL>
                  </a:tcPr>
                </a:tc>
                <a:extLst>
                  <a:ext uri="{0D108BD9-81ED-4DB2-BD59-A6C34878D82A}">
                    <a16:rowId xmlns:a16="http://schemas.microsoft.com/office/drawing/2014/main" val="2077760790"/>
                  </a:ext>
                </a:extLst>
              </a:tr>
              <a:tr h="370840">
                <a:tc>
                  <a:txBody>
                    <a:bodyPr/>
                    <a:lstStyle/>
                    <a:p>
                      <a:pPr marL="0" algn="l" defTabSz="914400" rtl="0" eaLnBrk="1" latinLnBrk="0" hangingPunct="1"/>
                      <a:r>
                        <a:rPr lang="en-US" sz="2400" dirty="0">
                          <a:solidFill>
                            <a:srgbClr val="C00000"/>
                          </a:solidFill>
                          <a:effectLst/>
                          <a:latin typeface="+mn-lt"/>
                        </a:rPr>
                        <a:t>Objective</a:t>
                      </a:r>
                      <a:endParaRPr lang="ar-SA" sz="2400" kern="1200" dirty="0">
                        <a:solidFill>
                          <a:srgbClr val="C00000"/>
                        </a:solidFill>
                        <a:latin typeface="+mn-lt"/>
                        <a:ea typeface="+mn-ea"/>
                        <a:cs typeface="+mn-cs"/>
                      </a:endParaRPr>
                    </a:p>
                  </a:txBody>
                  <a:tcPr>
                    <a:lnR w="12700" cap="flat" cmpd="sng" algn="ctr">
                      <a:solidFill>
                        <a:schemeClr val="accent2"/>
                      </a:solidFill>
                      <a:prstDash val="solid"/>
                      <a:round/>
                      <a:headEnd type="none" w="med" len="med"/>
                      <a:tailEnd type="none" w="med" len="med"/>
                    </a:lnR>
                  </a:tcPr>
                </a:tc>
                <a:tc>
                  <a:txBody>
                    <a:bodyPr/>
                    <a:lstStyle/>
                    <a:p>
                      <a:pPr marL="0" algn="l" defTabSz="914400" rtl="0" eaLnBrk="1" latinLnBrk="0" hangingPunct="1"/>
                      <a:r>
                        <a:rPr lang="en-US" sz="2400" b="0" i="0" kern="1200" dirty="0">
                          <a:solidFill>
                            <a:schemeClr val="tx1"/>
                          </a:solidFill>
                          <a:effectLst/>
                          <a:latin typeface="+mn-lt"/>
                          <a:ea typeface="+mn-ea"/>
                          <a:cs typeface="+mn-cs"/>
                        </a:rPr>
                        <a:t>use  attributes to predict the presence of heart disease </a:t>
                      </a:r>
                      <a:endParaRPr lang="ar-SA" sz="2400" b="0" i="0" kern="1200" dirty="0">
                        <a:solidFill>
                          <a:schemeClr val="tx1"/>
                        </a:solidFill>
                        <a:effectLst/>
                        <a:latin typeface="+mn-lt"/>
                        <a:ea typeface="+mn-ea"/>
                        <a:cs typeface="+mn-cs"/>
                      </a:endParaRPr>
                    </a:p>
                  </a:txBody>
                  <a:tcPr>
                    <a:lnL w="12700" cap="flat" cmpd="sng" algn="ctr">
                      <a:solidFill>
                        <a:schemeClr val="accent2"/>
                      </a:solidFill>
                      <a:prstDash val="solid"/>
                      <a:round/>
                      <a:headEnd type="none" w="med" len="med"/>
                      <a:tailEnd type="none" w="med" len="med"/>
                    </a:lnL>
                  </a:tcPr>
                </a:tc>
                <a:extLst>
                  <a:ext uri="{0D108BD9-81ED-4DB2-BD59-A6C34878D82A}">
                    <a16:rowId xmlns:a16="http://schemas.microsoft.com/office/drawing/2014/main" val="1406756208"/>
                  </a:ext>
                </a:extLst>
              </a:tr>
            </a:tbl>
          </a:graphicData>
        </a:graphic>
      </p:graphicFrame>
      <p:sp>
        <p:nvSpPr>
          <p:cNvPr id="4" name="Footer Placeholder 3">
            <a:extLst>
              <a:ext uri="{FF2B5EF4-FFF2-40B4-BE49-F238E27FC236}">
                <a16:creationId xmlns:a16="http://schemas.microsoft.com/office/drawing/2014/main" id="{C7CC5AC3-C18E-2935-0BD4-3BE8975FC571}"/>
              </a:ext>
            </a:extLst>
          </p:cNvPr>
          <p:cNvSpPr>
            <a:spLocks noGrp="1"/>
          </p:cNvSpPr>
          <p:nvPr>
            <p:ph type="ftr" sz="quarter" idx="11"/>
          </p:nvPr>
        </p:nvSpPr>
        <p:spPr/>
        <p:txBody>
          <a:bodyPr/>
          <a:lstStyle/>
          <a:p>
            <a:endParaRPr lang="ar-SA"/>
          </a:p>
        </p:txBody>
      </p:sp>
      <p:sp>
        <p:nvSpPr>
          <p:cNvPr id="5" name="Slide Number Placeholder 4">
            <a:extLst>
              <a:ext uri="{FF2B5EF4-FFF2-40B4-BE49-F238E27FC236}">
                <a16:creationId xmlns:a16="http://schemas.microsoft.com/office/drawing/2014/main" id="{F5D29A41-7A56-10BB-863C-4F33EC040EA5}"/>
              </a:ext>
            </a:extLst>
          </p:cNvPr>
          <p:cNvSpPr>
            <a:spLocks noGrp="1"/>
          </p:cNvSpPr>
          <p:nvPr>
            <p:ph type="sldNum" sz="quarter" idx="12"/>
          </p:nvPr>
        </p:nvSpPr>
        <p:spPr/>
        <p:txBody>
          <a:bodyPr/>
          <a:lstStyle/>
          <a:p>
            <a:fld id="{D2A2B55B-3B96-E74B-AE7E-68C4215032BE}" type="slidenum">
              <a:rPr lang="ar-SA" smtClean="0"/>
              <a:t>10</a:t>
            </a:fld>
            <a:endParaRPr lang="ar-SA"/>
          </a:p>
        </p:txBody>
      </p:sp>
      <p:pic>
        <p:nvPicPr>
          <p:cNvPr id="8" name="Picture 2" descr="Misk Foundation at Al-Janadriyah Festival - MiSK Foundation">
            <a:extLst>
              <a:ext uri="{FF2B5EF4-FFF2-40B4-BE49-F238E27FC236}">
                <a16:creationId xmlns:a16="http://schemas.microsoft.com/office/drawing/2014/main" id="{F0A18780-FE07-7AC8-CCB8-456EF974353E}"/>
              </a:ext>
            </a:extLst>
          </p:cNvPr>
          <p:cNvPicPr>
            <a:picLocks noChangeAspect="1" noChangeArrowheads="1"/>
          </p:cNvPicPr>
          <p:nvPr/>
        </p:nvPicPr>
        <p:blipFill>
          <a:blip r:embed="rId2">
            <a:biLevel thresh="75000"/>
            <a:extLst>
              <a:ext uri="{BEBA8EAE-BF5A-486C-A8C5-ECC9F3942E4B}">
                <a14:imgProps xmlns:a14="http://schemas.microsoft.com/office/drawing/2010/main">
                  <a14:imgLayer r:embed="rId3">
                    <a14:imgEffect>
                      <a14:artisticMarker/>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1072632" y="82934"/>
            <a:ext cx="969897" cy="1196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345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56E58-B57B-8845-14D1-93E16276B6AC}"/>
              </a:ext>
            </a:extLst>
          </p:cNvPr>
          <p:cNvSpPr>
            <a:spLocks noGrp="1"/>
          </p:cNvSpPr>
          <p:nvPr>
            <p:ph type="title"/>
          </p:nvPr>
        </p:nvSpPr>
        <p:spPr/>
        <p:txBody>
          <a:bodyPr/>
          <a:lstStyle/>
          <a:p>
            <a:r>
              <a:rPr lang="en-US" dirty="0"/>
              <a:t>Data cleaning &amp; pre-processing </a:t>
            </a:r>
            <a:endParaRPr lang="ar-SA" dirty="0"/>
          </a:p>
        </p:txBody>
      </p:sp>
      <p:sp>
        <p:nvSpPr>
          <p:cNvPr id="3" name="Content Placeholder 2">
            <a:extLst>
              <a:ext uri="{FF2B5EF4-FFF2-40B4-BE49-F238E27FC236}">
                <a16:creationId xmlns:a16="http://schemas.microsoft.com/office/drawing/2014/main" id="{8E59B5C1-E9A2-D647-F752-CB22343ACAA9}"/>
              </a:ext>
            </a:extLst>
          </p:cNvPr>
          <p:cNvSpPr>
            <a:spLocks noGrp="1"/>
          </p:cNvSpPr>
          <p:nvPr>
            <p:ph idx="1"/>
          </p:nvPr>
        </p:nvSpPr>
        <p:spPr>
          <a:xfrm>
            <a:off x="838200" y="1825625"/>
            <a:ext cx="5415116" cy="4351338"/>
          </a:xfrm>
          <a:ln>
            <a:solidFill>
              <a:srgbClr val="FFC000"/>
            </a:solidFill>
          </a:ln>
        </p:spPr>
        <p:txBody>
          <a:bodyPr/>
          <a:lstStyle/>
          <a:p>
            <a:pPr>
              <a:buFont typeface="Arial" panose="020B0604020202020204" pitchFamily="34" charset="0"/>
              <a:buChar char="•"/>
            </a:pPr>
            <a:r>
              <a:rPr lang="en-US" dirty="0">
                <a:latin typeface="Helvetica Neue" panose="02000503000000020004" pitchFamily="2" charset="0"/>
              </a:rPr>
              <a:t>Feature selection :unnecessary variables removed </a:t>
            </a:r>
          </a:p>
          <a:p>
            <a:pPr>
              <a:buFont typeface="Arial" panose="020B0604020202020204" pitchFamily="34" charset="0"/>
              <a:buChar char="•"/>
            </a:pPr>
            <a:r>
              <a:rPr lang="en-US" dirty="0">
                <a:latin typeface="Helvetica Neue" panose="02000503000000020004" pitchFamily="2" charset="0"/>
              </a:rPr>
              <a:t>Recoding variable names and values so that they are meaningful and more interpretable.</a:t>
            </a:r>
          </a:p>
          <a:p>
            <a:pPr>
              <a:buFont typeface="Arial" panose="020B0604020202020204" pitchFamily="34" charset="0"/>
              <a:buChar char="•"/>
            </a:pPr>
            <a:endParaRPr lang="en-US" dirty="0">
              <a:latin typeface="Helvetica Neue" panose="02000503000000020004" pitchFamily="2" charset="0"/>
            </a:endParaRPr>
          </a:p>
          <a:p>
            <a:pPr>
              <a:buFont typeface="Arial" panose="020B0604020202020204" pitchFamily="34" charset="0"/>
              <a:buChar char="•"/>
            </a:pPr>
            <a:r>
              <a:rPr lang="en-US" dirty="0">
                <a:latin typeface="Helvetica Neue" panose="02000503000000020004" pitchFamily="2" charset="0"/>
              </a:rPr>
              <a:t>No missing value</a:t>
            </a:r>
          </a:p>
        </p:txBody>
      </p:sp>
      <p:sp>
        <p:nvSpPr>
          <p:cNvPr id="5" name="Footer Placeholder 4">
            <a:extLst>
              <a:ext uri="{FF2B5EF4-FFF2-40B4-BE49-F238E27FC236}">
                <a16:creationId xmlns:a16="http://schemas.microsoft.com/office/drawing/2014/main" id="{5493C517-B7B1-FE56-B18D-8B1E06AF5632}"/>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156478CA-F24E-467A-321F-D5C5260BE0BB}"/>
              </a:ext>
            </a:extLst>
          </p:cNvPr>
          <p:cNvSpPr>
            <a:spLocks noGrp="1"/>
          </p:cNvSpPr>
          <p:nvPr>
            <p:ph type="sldNum" sz="quarter" idx="12"/>
          </p:nvPr>
        </p:nvSpPr>
        <p:spPr/>
        <p:txBody>
          <a:bodyPr/>
          <a:lstStyle/>
          <a:p>
            <a:fld id="{D2A2B55B-3B96-E74B-AE7E-68C4215032BE}" type="slidenum">
              <a:rPr lang="ar-SA" smtClean="0"/>
              <a:t>11</a:t>
            </a:fld>
            <a:endParaRPr lang="ar-SA"/>
          </a:p>
        </p:txBody>
      </p:sp>
      <p:pic>
        <p:nvPicPr>
          <p:cNvPr id="7" name="Picture 2" descr="Misk Foundation at Al-Janadriyah Festival - MiSK Foundation">
            <a:extLst>
              <a:ext uri="{FF2B5EF4-FFF2-40B4-BE49-F238E27FC236}">
                <a16:creationId xmlns:a16="http://schemas.microsoft.com/office/drawing/2014/main" id="{390E52B7-979A-9296-3EF4-9159622429A0}"/>
              </a:ext>
            </a:extLst>
          </p:cNvPr>
          <p:cNvPicPr>
            <a:picLocks noChangeAspect="1" noChangeArrowheads="1"/>
          </p:cNvPicPr>
          <p:nvPr/>
        </p:nvPicPr>
        <p:blipFill>
          <a:blip r:embed="rId2">
            <a:biLevel thresh="75000"/>
            <a:extLst>
              <a:ext uri="{BEBA8EAE-BF5A-486C-A8C5-ECC9F3942E4B}">
                <a14:imgProps xmlns:a14="http://schemas.microsoft.com/office/drawing/2010/main">
                  <a14:imgLayer r:embed="rId3">
                    <a14:imgEffect>
                      <a14:artisticMarker/>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1072632" y="82934"/>
            <a:ext cx="969897" cy="119620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0B30A65B-0C5A-0C3A-AEB8-AEA173C20D70}"/>
              </a:ext>
            </a:extLst>
          </p:cNvPr>
          <p:cNvPicPr>
            <a:picLocks noChangeAspect="1"/>
          </p:cNvPicPr>
          <p:nvPr/>
        </p:nvPicPr>
        <p:blipFill>
          <a:blip r:embed="rId4"/>
          <a:stretch>
            <a:fillRect/>
          </a:stretch>
        </p:blipFill>
        <p:spPr>
          <a:xfrm>
            <a:off x="7026029" y="1458527"/>
            <a:ext cx="4940300" cy="4787900"/>
          </a:xfrm>
          <a:prstGeom prst="rect">
            <a:avLst/>
          </a:prstGeom>
        </p:spPr>
      </p:pic>
    </p:spTree>
    <p:extLst>
      <p:ext uri="{BB962C8B-B14F-4D97-AF65-F5344CB8AC3E}">
        <p14:creationId xmlns:p14="http://schemas.microsoft.com/office/powerpoint/2010/main" val="3656851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EB3678A-774D-BC83-B899-F3F506E6DDAA}"/>
              </a:ext>
            </a:extLst>
          </p:cNvPr>
          <p:cNvPicPr>
            <a:picLocks noChangeAspect="1"/>
          </p:cNvPicPr>
          <p:nvPr/>
        </p:nvPicPr>
        <p:blipFill>
          <a:blip r:embed="rId2"/>
          <a:stretch>
            <a:fillRect/>
          </a:stretch>
        </p:blipFill>
        <p:spPr>
          <a:xfrm>
            <a:off x="545690" y="1275665"/>
            <a:ext cx="5715001" cy="838200"/>
          </a:xfrm>
          <a:prstGeom prst="rect">
            <a:avLst/>
          </a:prstGeom>
        </p:spPr>
      </p:pic>
      <p:pic>
        <p:nvPicPr>
          <p:cNvPr id="4" name="Content Placeholder 3">
            <a:extLst>
              <a:ext uri="{FF2B5EF4-FFF2-40B4-BE49-F238E27FC236}">
                <a16:creationId xmlns:a16="http://schemas.microsoft.com/office/drawing/2014/main" id="{57CE2A55-F34B-7626-C9FB-88044F381AC7}"/>
              </a:ext>
            </a:extLst>
          </p:cNvPr>
          <p:cNvPicPr>
            <a:picLocks noGrp="1" noChangeAspect="1"/>
          </p:cNvPicPr>
          <p:nvPr>
            <p:ph idx="1"/>
          </p:nvPr>
        </p:nvPicPr>
        <p:blipFill>
          <a:blip r:embed="rId3"/>
          <a:stretch>
            <a:fillRect/>
          </a:stretch>
        </p:blipFill>
        <p:spPr>
          <a:xfrm>
            <a:off x="2825957" y="2113865"/>
            <a:ext cx="6869467" cy="4469292"/>
          </a:xfrm>
          <a:prstGeom prst="rect">
            <a:avLst/>
          </a:prstGeom>
        </p:spPr>
      </p:pic>
      <p:pic>
        <p:nvPicPr>
          <p:cNvPr id="11" name="Picture 2" descr="Misk Foundation at Al-Janadriyah Festival - MiSK Foundation">
            <a:extLst>
              <a:ext uri="{FF2B5EF4-FFF2-40B4-BE49-F238E27FC236}">
                <a16:creationId xmlns:a16="http://schemas.microsoft.com/office/drawing/2014/main" id="{3DA2E9FF-775C-52BB-6B54-C78CEB2D47F7}"/>
              </a:ext>
            </a:extLst>
          </p:cNvPr>
          <p:cNvPicPr>
            <a:picLocks noChangeAspect="1" noChangeArrowheads="1"/>
          </p:cNvPicPr>
          <p:nvPr/>
        </p:nvPicPr>
        <p:blipFill>
          <a:blip r:embed="rId4">
            <a:biLevel thresh="75000"/>
            <a:extLst>
              <a:ext uri="{BEBA8EAE-BF5A-486C-A8C5-ECC9F3942E4B}">
                <a14:imgProps xmlns:a14="http://schemas.microsoft.com/office/drawing/2010/main">
                  <a14:imgLayer r:embed="rId5">
                    <a14:imgEffect>
                      <a14:artisticMarker/>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0958332" y="193047"/>
            <a:ext cx="969897" cy="1196206"/>
          </a:xfrm>
          <a:prstGeom prst="rect">
            <a:avLst/>
          </a:prstGeom>
          <a:noFill/>
          <a:extLst>
            <a:ext uri="{909E8E84-426E-40DD-AFC4-6F175D3DCCD1}">
              <a14:hiddenFill xmlns:a14="http://schemas.microsoft.com/office/drawing/2010/main">
                <a:solidFill>
                  <a:srgbClr val="FFFFFF"/>
                </a:solidFill>
              </a14:hiddenFill>
            </a:ext>
          </a:extLst>
        </p:spPr>
      </p:pic>
      <p:sp>
        <p:nvSpPr>
          <p:cNvPr id="12" name="Footer Placeholder 11">
            <a:extLst>
              <a:ext uri="{FF2B5EF4-FFF2-40B4-BE49-F238E27FC236}">
                <a16:creationId xmlns:a16="http://schemas.microsoft.com/office/drawing/2014/main" id="{B1CF05AC-0C69-3213-D1D3-085D8515702A}"/>
              </a:ext>
            </a:extLst>
          </p:cNvPr>
          <p:cNvSpPr>
            <a:spLocks noGrp="1"/>
          </p:cNvSpPr>
          <p:nvPr>
            <p:ph type="ftr" sz="quarter" idx="11"/>
          </p:nvPr>
        </p:nvSpPr>
        <p:spPr/>
        <p:txBody>
          <a:bodyPr/>
          <a:lstStyle/>
          <a:p>
            <a:endParaRPr lang="ar-SA"/>
          </a:p>
        </p:txBody>
      </p:sp>
      <p:sp>
        <p:nvSpPr>
          <p:cNvPr id="13" name="Slide Number Placeholder 12">
            <a:extLst>
              <a:ext uri="{FF2B5EF4-FFF2-40B4-BE49-F238E27FC236}">
                <a16:creationId xmlns:a16="http://schemas.microsoft.com/office/drawing/2014/main" id="{48691E14-3804-7559-60A6-8AFD8DA65CFD}"/>
              </a:ext>
            </a:extLst>
          </p:cNvPr>
          <p:cNvSpPr>
            <a:spLocks noGrp="1"/>
          </p:cNvSpPr>
          <p:nvPr>
            <p:ph type="sldNum" sz="quarter" idx="12"/>
          </p:nvPr>
        </p:nvSpPr>
        <p:spPr/>
        <p:txBody>
          <a:bodyPr/>
          <a:lstStyle/>
          <a:p>
            <a:fld id="{D2A2B55B-3B96-E74B-AE7E-68C4215032BE}" type="slidenum">
              <a:rPr lang="ar-SA" smtClean="0"/>
              <a:t>12</a:t>
            </a:fld>
            <a:endParaRPr lang="ar-SA"/>
          </a:p>
        </p:txBody>
      </p:sp>
      <p:sp>
        <p:nvSpPr>
          <p:cNvPr id="15" name="TextBox 14">
            <a:extLst>
              <a:ext uri="{FF2B5EF4-FFF2-40B4-BE49-F238E27FC236}">
                <a16:creationId xmlns:a16="http://schemas.microsoft.com/office/drawing/2014/main" id="{A499613C-9887-6E4F-154D-EF5C5B816F28}"/>
              </a:ext>
            </a:extLst>
          </p:cNvPr>
          <p:cNvSpPr txBox="1"/>
          <p:nvPr/>
        </p:nvSpPr>
        <p:spPr>
          <a:xfrm>
            <a:off x="545690" y="274843"/>
            <a:ext cx="7772399" cy="646331"/>
          </a:xfrm>
          <a:prstGeom prst="rect">
            <a:avLst/>
          </a:prstGeom>
          <a:noFill/>
        </p:spPr>
        <p:txBody>
          <a:bodyPr wrap="square">
            <a:spAutoFit/>
          </a:bodyPr>
          <a:lstStyle/>
          <a:p>
            <a:r>
              <a:rPr lang="en-US" sz="3600" dirty="0"/>
              <a:t>Imbalanced Target </a:t>
            </a:r>
            <a:endParaRPr lang="ar-SA" sz="3600" dirty="0"/>
          </a:p>
        </p:txBody>
      </p:sp>
    </p:spTree>
    <p:extLst>
      <p:ext uri="{BB962C8B-B14F-4D97-AF65-F5344CB8AC3E}">
        <p14:creationId xmlns:p14="http://schemas.microsoft.com/office/powerpoint/2010/main" val="675643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529C3-79DF-AFA3-77BC-E96C2C8A290F}"/>
              </a:ext>
            </a:extLst>
          </p:cNvPr>
          <p:cNvSpPr>
            <a:spLocks noGrp="1"/>
          </p:cNvSpPr>
          <p:nvPr>
            <p:ph type="title"/>
          </p:nvPr>
        </p:nvSpPr>
        <p:spPr/>
        <p:txBody>
          <a:bodyPr/>
          <a:lstStyle/>
          <a:p>
            <a:r>
              <a:rPr lang="en-US" dirty="0" err="1"/>
              <a:t>Upsampling</a:t>
            </a:r>
            <a:endParaRPr lang="ar-SA" dirty="0"/>
          </a:p>
        </p:txBody>
      </p:sp>
      <p:pic>
        <p:nvPicPr>
          <p:cNvPr id="5" name="Content Placeholder 4">
            <a:extLst>
              <a:ext uri="{FF2B5EF4-FFF2-40B4-BE49-F238E27FC236}">
                <a16:creationId xmlns:a16="http://schemas.microsoft.com/office/drawing/2014/main" id="{5505B4A4-C8CA-89BC-409B-AC322339BF00}"/>
              </a:ext>
            </a:extLst>
          </p:cNvPr>
          <p:cNvPicPr>
            <a:picLocks noGrp="1" noChangeAspect="1"/>
          </p:cNvPicPr>
          <p:nvPr>
            <p:ph idx="1"/>
          </p:nvPr>
        </p:nvPicPr>
        <p:blipFill>
          <a:blip r:embed="rId3"/>
          <a:stretch>
            <a:fillRect/>
          </a:stretch>
        </p:blipFill>
        <p:spPr>
          <a:xfrm>
            <a:off x="1441450" y="2369344"/>
            <a:ext cx="8623300" cy="2921000"/>
          </a:xfrm>
          <a:prstGeom prst="rect">
            <a:avLst/>
          </a:prstGeom>
        </p:spPr>
      </p:pic>
      <p:pic>
        <p:nvPicPr>
          <p:cNvPr id="6" name="Picture 2" descr="Misk Foundation at Al-Janadriyah Festival - MiSK Foundation">
            <a:extLst>
              <a:ext uri="{FF2B5EF4-FFF2-40B4-BE49-F238E27FC236}">
                <a16:creationId xmlns:a16="http://schemas.microsoft.com/office/drawing/2014/main" id="{7C65AED5-5687-DE61-66AC-8AE9369CA0DB}"/>
              </a:ext>
            </a:extLst>
          </p:cNvPr>
          <p:cNvPicPr>
            <a:picLocks noChangeAspect="1" noChangeArrowheads="1"/>
          </p:cNvPicPr>
          <p:nvPr/>
        </p:nvPicPr>
        <p:blipFill>
          <a:blip r:embed="rId4">
            <a:biLevel thresh="75000"/>
            <a:extLst>
              <a:ext uri="{BEBA8EAE-BF5A-486C-A8C5-ECC9F3942E4B}">
                <a14:imgProps xmlns:a14="http://schemas.microsoft.com/office/drawing/2010/main">
                  <a14:imgLayer r:embed="rId5">
                    <a14:imgEffect>
                      <a14:artisticMarker/>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1044057" y="113768"/>
            <a:ext cx="969897" cy="1196206"/>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a:extLst>
              <a:ext uri="{FF2B5EF4-FFF2-40B4-BE49-F238E27FC236}">
                <a16:creationId xmlns:a16="http://schemas.microsoft.com/office/drawing/2014/main" id="{2F73338C-180E-5BDA-3E5E-5D0E792F2300}"/>
              </a:ext>
            </a:extLst>
          </p:cNvPr>
          <p:cNvSpPr>
            <a:spLocks noGrp="1"/>
          </p:cNvSpPr>
          <p:nvPr>
            <p:ph type="ftr" sz="quarter" idx="11"/>
          </p:nvPr>
        </p:nvSpPr>
        <p:spPr/>
        <p:txBody>
          <a:bodyPr/>
          <a:lstStyle/>
          <a:p>
            <a:endParaRPr lang="ar-SA"/>
          </a:p>
        </p:txBody>
      </p:sp>
      <p:sp>
        <p:nvSpPr>
          <p:cNvPr id="8" name="Slide Number Placeholder 7">
            <a:extLst>
              <a:ext uri="{FF2B5EF4-FFF2-40B4-BE49-F238E27FC236}">
                <a16:creationId xmlns:a16="http://schemas.microsoft.com/office/drawing/2014/main" id="{A20396B7-2E43-D08A-89AA-9683E37AD350}"/>
              </a:ext>
            </a:extLst>
          </p:cNvPr>
          <p:cNvSpPr>
            <a:spLocks noGrp="1"/>
          </p:cNvSpPr>
          <p:nvPr>
            <p:ph type="sldNum" sz="quarter" idx="12"/>
          </p:nvPr>
        </p:nvSpPr>
        <p:spPr/>
        <p:txBody>
          <a:bodyPr/>
          <a:lstStyle/>
          <a:p>
            <a:fld id="{D2A2B55B-3B96-E74B-AE7E-68C4215032BE}" type="slidenum">
              <a:rPr lang="ar-SA" smtClean="0"/>
              <a:t>13</a:t>
            </a:fld>
            <a:endParaRPr lang="ar-SA"/>
          </a:p>
        </p:txBody>
      </p:sp>
    </p:spTree>
    <p:extLst>
      <p:ext uri="{BB962C8B-B14F-4D97-AF65-F5344CB8AC3E}">
        <p14:creationId xmlns:p14="http://schemas.microsoft.com/office/powerpoint/2010/main" val="3347789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FB3FC-25F7-5F6C-7EBE-D9858E953A67}"/>
              </a:ext>
            </a:extLst>
          </p:cNvPr>
          <p:cNvSpPr>
            <a:spLocks noGrp="1"/>
          </p:cNvSpPr>
          <p:nvPr>
            <p:ph type="title"/>
          </p:nvPr>
        </p:nvSpPr>
        <p:spPr/>
        <p:txBody>
          <a:bodyPr/>
          <a:lstStyle/>
          <a:p>
            <a:endParaRPr lang="ar-SA"/>
          </a:p>
        </p:txBody>
      </p:sp>
      <p:pic>
        <p:nvPicPr>
          <p:cNvPr id="4" name="Content Placeholder 3">
            <a:extLst>
              <a:ext uri="{FF2B5EF4-FFF2-40B4-BE49-F238E27FC236}">
                <a16:creationId xmlns:a16="http://schemas.microsoft.com/office/drawing/2014/main" id="{505E083E-FA4F-15A3-9F11-64C1103183A5}"/>
              </a:ext>
            </a:extLst>
          </p:cNvPr>
          <p:cNvPicPr>
            <a:picLocks noGrp="1" noChangeAspect="1"/>
          </p:cNvPicPr>
          <p:nvPr>
            <p:ph idx="1"/>
          </p:nvPr>
        </p:nvPicPr>
        <p:blipFill>
          <a:blip r:embed="rId2"/>
          <a:stretch>
            <a:fillRect/>
          </a:stretch>
        </p:blipFill>
        <p:spPr>
          <a:xfrm>
            <a:off x="6095999" y="2137569"/>
            <a:ext cx="6096001" cy="4241800"/>
          </a:xfrm>
          <a:prstGeom prst="rect">
            <a:avLst/>
          </a:prstGeom>
        </p:spPr>
      </p:pic>
      <p:pic>
        <p:nvPicPr>
          <p:cNvPr id="5" name="Picture 4">
            <a:extLst>
              <a:ext uri="{FF2B5EF4-FFF2-40B4-BE49-F238E27FC236}">
                <a16:creationId xmlns:a16="http://schemas.microsoft.com/office/drawing/2014/main" id="{14F5FDD5-4E09-C8BE-C89F-BF6AE91C3797}"/>
              </a:ext>
            </a:extLst>
          </p:cNvPr>
          <p:cNvPicPr>
            <a:picLocks noChangeAspect="1"/>
          </p:cNvPicPr>
          <p:nvPr/>
        </p:nvPicPr>
        <p:blipFill>
          <a:blip r:embed="rId3"/>
          <a:stretch>
            <a:fillRect/>
          </a:stretch>
        </p:blipFill>
        <p:spPr>
          <a:xfrm>
            <a:off x="0" y="1874080"/>
            <a:ext cx="6415548" cy="666095"/>
          </a:xfrm>
          <a:prstGeom prst="rect">
            <a:avLst/>
          </a:prstGeom>
        </p:spPr>
      </p:pic>
      <p:pic>
        <p:nvPicPr>
          <p:cNvPr id="6" name="Picture 2" descr="Misk Foundation at Al-Janadriyah Festival - MiSK Foundation">
            <a:extLst>
              <a:ext uri="{FF2B5EF4-FFF2-40B4-BE49-F238E27FC236}">
                <a16:creationId xmlns:a16="http://schemas.microsoft.com/office/drawing/2014/main" id="{24EE94B0-A0DD-E4CB-2D00-428BCE203DED}"/>
              </a:ext>
            </a:extLst>
          </p:cNvPr>
          <p:cNvPicPr>
            <a:picLocks noChangeAspect="1" noChangeArrowheads="1"/>
          </p:cNvPicPr>
          <p:nvPr/>
        </p:nvPicPr>
        <p:blipFill>
          <a:blip r:embed="rId4">
            <a:biLevel thresh="75000"/>
            <a:extLst>
              <a:ext uri="{BEBA8EAE-BF5A-486C-A8C5-ECC9F3942E4B}">
                <a14:imgProps xmlns:a14="http://schemas.microsoft.com/office/drawing/2010/main">
                  <a14:imgLayer r:embed="rId5">
                    <a14:imgEffect>
                      <a14:artisticMarker/>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1015482" y="181733"/>
            <a:ext cx="969897" cy="1196206"/>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a:extLst>
              <a:ext uri="{FF2B5EF4-FFF2-40B4-BE49-F238E27FC236}">
                <a16:creationId xmlns:a16="http://schemas.microsoft.com/office/drawing/2014/main" id="{305B1009-2195-7072-DCA5-10ECF68E8C63}"/>
              </a:ext>
            </a:extLst>
          </p:cNvPr>
          <p:cNvSpPr>
            <a:spLocks noGrp="1"/>
          </p:cNvSpPr>
          <p:nvPr>
            <p:ph type="ftr" sz="quarter" idx="11"/>
          </p:nvPr>
        </p:nvSpPr>
        <p:spPr/>
        <p:txBody>
          <a:bodyPr/>
          <a:lstStyle/>
          <a:p>
            <a:endParaRPr lang="ar-SA"/>
          </a:p>
        </p:txBody>
      </p:sp>
      <p:sp>
        <p:nvSpPr>
          <p:cNvPr id="8" name="Slide Number Placeholder 7">
            <a:extLst>
              <a:ext uri="{FF2B5EF4-FFF2-40B4-BE49-F238E27FC236}">
                <a16:creationId xmlns:a16="http://schemas.microsoft.com/office/drawing/2014/main" id="{17FBB24D-1CDC-8F0D-5EA5-E4AB4FC7FDC9}"/>
              </a:ext>
            </a:extLst>
          </p:cNvPr>
          <p:cNvSpPr>
            <a:spLocks noGrp="1"/>
          </p:cNvSpPr>
          <p:nvPr>
            <p:ph type="sldNum" sz="quarter" idx="12"/>
          </p:nvPr>
        </p:nvSpPr>
        <p:spPr/>
        <p:txBody>
          <a:bodyPr/>
          <a:lstStyle/>
          <a:p>
            <a:fld id="{D2A2B55B-3B96-E74B-AE7E-68C4215032BE}" type="slidenum">
              <a:rPr lang="ar-SA" smtClean="0"/>
              <a:t>14</a:t>
            </a:fld>
            <a:endParaRPr lang="ar-SA"/>
          </a:p>
        </p:txBody>
      </p:sp>
    </p:spTree>
    <p:extLst>
      <p:ext uri="{BB962C8B-B14F-4D97-AF65-F5344CB8AC3E}">
        <p14:creationId xmlns:p14="http://schemas.microsoft.com/office/powerpoint/2010/main" val="3065360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948284-0D51-4CB5-07BD-2E6B2C400DFC}"/>
              </a:ext>
            </a:extLst>
          </p:cNvPr>
          <p:cNvPicPr>
            <a:picLocks noChangeAspect="1"/>
          </p:cNvPicPr>
          <p:nvPr/>
        </p:nvPicPr>
        <p:blipFill rotWithShape="1">
          <a:blip r:embed="rId2"/>
          <a:srcRect t="6143" r="23010" b="2606"/>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FC2AE1D9-B772-5C12-401F-DA2C3B4E97C7}"/>
              </a:ext>
            </a:extLst>
          </p:cNvPr>
          <p:cNvSpPr>
            <a:spLocks noGrp="1"/>
          </p:cNvSpPr>
          <p:nvPr>
            <p:ph type="ctrTitle"/>
          </p:nvPr>
        </p:nvSpPr>
        <p:spPr>
          <a:xfrm>
            <a:off x="0" y="2393951"/>
            <a:ext cx="3400425" cy="3063874"/>
          </a:xfrm>
        </p:spPr>
        <p:txBody>
          <a:bodyPr anchor="b">
            <a:normAutofit/>
          </a:bodyPr>
          <a:lstStyle/>
          <a:p>
            <a:r>
              <a:rPr lang="en-US" sz="4800" dirty="0">
                <a:effectLst/>
                <a:latin typeface="Helvetica Neue" panose="02000503000000020004" pitchFamily="2" charset="0"/>
              </a:rPr>
              <a:t>ML modeling process</a:t>
            </a:r>
            <a:br>
              <a:rPr lang="en-US" sz="4800" dirty="0">
                <a:effectLst/>
                <a:latin typeface="Helvetica Neue" panose="02000503000000020004" pitchFamily="2" charset="0"/>
              </a:rPr>
            </a:br>
            <a:endParaRPr lang="ar-SA" sz="4800" dirty="0"/>
          </a:p>
        </p:txBody>
      </p:sp>
      <p:pic>
        <p:nvPicPr>
          <p:cNvPr id="3" name="Picture 2" descr="Misk Foundation at Al-Janadriyah Festival - MiSK Foundation">
            <a:extLst>
              <a:ext uri="{FF2B5EF4-FFF2-40B4-BE49-F238E27FC236}">
                <a16:creationId xmlns:a16="http://schemas.microsoft.com/office/drawing/2014/main" id="{523605EE-2DDB-C409-FF2B-7924436BE4F9}"/>
              </a:ext>
            </a:extLst>
          </p:cNvPr>
          <p:cNvPicPr>
            <a:picLocks noChangeAspect="1" noChangeArrowheads="1"/>
          </p:cNvPicPr>
          <p:nvPr/>
        </p:nvPicPr>
        <p:blipFill>
          <a:blip r:embed="rId3">
            <a:biLevel thresh="75000"/>
            <a:extLst>
              <a:ext uri="{BEBA8EAE-BF5A-486C-A8C5-ECC9F3942E4B}">
                <a14:imgProps xmlns:a14="http://schemas.microsoft.com/office/drawing/2010/main">
                  <a14:imgLayer r:embed="rId4">
                    <a14:imgEffect>
                      <a14:artisticMarker/>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14132" y="203969"/>
            <a:ext cx="969897" cy="1196206"/>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398271EF-A928-BE2C-A0FA-E0A11FC163F3}"/>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C59A5DD1-6B71-1E47-BB75-10AF626D16FF}"/>
              </a:ext>
            </a:extLst>
          </p:cNvPr>
          <p:cNvSpPr>
            <a:spLocks noGrp="1"/>
          </p:cNvSpPr>
          <p:nvPr>
            <p:ph type="sldNum" sz="quarter" idx="12"/>
          </p:nvPr>
        </p:nvSpPr>
        <p:spPr/>
        <p:txBody>
          <a:bodyPr/>
          <a:lstStyle/>
          <a:p>
            <a:fld id="{D2A2B55B-3B96-E74B-AE7E-68C4215032BE}" type="slidenum">
              <a:rPr lang="ar-SA" smtClean="0"/>
              <a:t>15</a:t>
            </a:fld>
            <a:endParaRPr lang="ar-SA"/>
          </a:p>
        </p:txBody>
      </p:sp>
    </p:spTree>
    <p:extLst>
      <p:ext uri="{BB962C8B-B14F-4D97-AF65-F5344CB8AC3E}">
        <p14:creationId xmlns:p14="http://schemas.microsoft.com/office/powerpoint/2010/main" val="192916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245F2-857B-3454-8A92-E1379366743E}"/>
              </a:ext>
            </a:extLst>
          </p:cNvPr>
          <p:cNvSpPr>
            <a:spLocks noGrp="1"/>
          </p:cNvSpPr>
          <p:nvPr>
            <p:ph type="title"/>
          </p:nvPr>
        </p:nvSpPr>
        <p:spPr/>
        <p:txBody>
          <a:bodyPr/>
          <a:lstStyle/>
          <a:p>
            <a:endParaRPr lang="ar-SA" dirty="0"/>
          </a:p>
        </p:txBody>
      </p:sp>
      <p:sp>
        <p:nvSpPr>
          <p:cNvPr id="3" name="Content Placeholder 2">
            <a:extLst>
              <a:ext uri="{FF2B5EF4-FFF2-40B4-BE49-F238E27FC236}">
                <a16:creationId xmlns:a16="http://schemas.microsoft.com/office/drawing/2014/main" id="{065E9AB3-9F7E-6852-F136-752985BA2E9D}"/>
              </a:ext>
            </a:extLst>
          </p:cNvPr>
          <p:cNvSpPr>
            <a:spLocks noGrp="1"/>
          </p:cNvSpPr>
          <p:nvPr>
            <p:ph idx="1"/>
          </p:nvPr>
        </p:nvSpPr>
        <p:spPr/>
        <p:txBody>
          <a:bodyPr/>
          <a:lstStyle/>
          <a:p>
            <a:pPr>
              <a:buFont typeface="Arial" panose="020B0604020202020204" pitchFamily="34" charset="0"/>
              <a:buChar char="•"/>
            </a:pPr>
            <a:r>
              <a:rPr lang="en-US" dirty="0">
                <a:effectLst/>
                <a:latin typeface="Helvetica Neue" panose="02000503000000020004" pitchFamily="2" charset="0"/>
              </a:rPr>
              <a:t>Data splitting</a:t>
            </a:r>
          </a:p>
          <a:p>
            <a:pPr>
              <a:buFont typeface="Arial" panose="020B0604020202020204" pitchFamily="34" charset="0"/>
              <a:buChar char="•"/>
            </a:pPr>
            <a:r>
              <a:rPr lang="en-US" dirty="0">
                <a:effectLst/>
                <a:latin typeface="Helvetica Neue" panose="02000503000000020004" pitchFamily="2" charset="0"/>
              </a:rPr>
              <a:t>Model </a:t>
            </a:r>
          </a:p>
          <a:p>
            <a:pPr>
              <a:buFont typeface="Arial" panose="020B0604020202020204" pitchFamily="34" charset="0"/>
              <a:buChar char="•"/>
            </a:pPr>
            <a:r>
              <a:rPr lang="en-US" dirty="0">
                <a:latin typeface="Helvetica Neue" panose="02000503000000020004" pitchFamily="2" charset="0"/>
              </a:rPr>
              <a:t>Validation </a:t>
            </a:r>
            <a:endParaRPr lang="en-US" dirty="0">
              <a:effectLst/>
              <a:latin typeface="Helvetica Neue" panose="02000503000000020004" pitchFamily="2" charset="0"/>
            </a:endParaRPr>
          </a:p>
          <a:p>
            <a:endParaRPr lang="ar-SA" dirty="0"/>
          </a:p>
        </p:txBody>
      </p:sp>
      <p:pic>
        <p:nvPicPr>
          <p:cNvPr id="4" name="Picture 2" descr="Misk Foundation at Al-Janadriyah Festival - MiSK Foundation">
            <a:extLst>
              <a:ext uri="{FF2B5EF4-FFF2-40B4-BE49-F238E27FC236}">
                <a16:creationId xmlns:a16="http://schemas.microsoft.com/office/drawing/2014/main" id="{6F50F410-1DF1-C2E5-735E-4DAD9D803FE1}"/>
              </a:ext>
            </a:extLst>
          </p:cNvPr>
          <p:cNvPicPr>
            <a:picLocks noChangeAspect="1" noChangeArrowheads="1"/>
          </p:cNvPicPr>
          <p:nvPr/>
        </p:nvPicPr>
        <p:blipFill>
          <a:blip r:embed="rId2">
            <a:biLevel thresh="75000"/>
            <a:extLst>
              <a:ext uri="{BEBA8EAE-BF5A-486C-A8C5-ECC9F3942E4B}">
                <a14:imgProps xmlns:a14="http://schemas.microsoft.com/office/drawing/2010/main">
                  <a14:imgLayer r:embed="rId3">
                    <a14:imgEffect>
                      <a14:artisticMarker/>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0868851" y="365125"/>
            <a:ext cx="969897" cy="1196206"/>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ECCA7529-1432-F5C6-6543-0E96D0D4885B}"/>
              </a:ext>
            </a:extLst>
          </p:cNvPr>
          <p:cNvSpPr>
            <a:spLocks noGrp="1"/>
          </p:cNvSpPr>
          <p:nvPr>
            <p:ph type="ftr" sz="quarter" idx="11"/>
          </p:nvPr>
        </p:nvSpPr>
        <p:spPr>
          <a:xfrm>
            <a:off x="4038600" y="5915026"/>
            <a:ext cx="4114800" cy="806450"/>
          </a:xfrm>
        </p:spPr>
        <p:txBody>
          <a:bodyPr/>
          <a:lstStyle/>
          <a:p>
            <a:endParaRPr lang="ar-SA" dirty="0"/>
          </a:p>
        </p:txBody>
      </p:sp>
      <p:sp>
        <p:nvSpPr>
          <p:cNvPr id="6" name="Slide Number Placeholder 5">
            <a:extLst>
              <a:ext uri="{FF2B5EF4-FFF2-40B4-BE49-F238E27FC236}">
                <a16:creationId xmlns:a16="http://schemas.microsoft.com/office/drawing/2014/main" id="{1E908513-AEF1-A6D0-BD67-D017D5CA6347}"/>
              </a:ext>
            </a:extLst>
          </p:cNvPr>
          <p:cNvSpPr>
            <a:spLocks noGrp="1"/>
          </p:cNvSpPr>
          <p:nvPr>
            <p:ph type="sldNum" sz="quarter" idx="12"/>
          </p:nvPr>
        </p:nvSpPr>
        <p:spPr/>
        <p:txBody>
          <a:bodyPr/>
          <a:lstStyle/>
          <a:p>
            <a:fld id="{D2A2B55B-3B96-E74B-AE7E-68C4215032BE}" type="slidenum">
              <a:rPr lang="ar-SA" smtClean="0"/>
              <a:t>16</a:t>
            </a:fld>
            <a:endParaRPr lang="ar-SA"/>
          </a:p>
        </p:txBody>
      </p:sp>
    </p:spTree>
    <p:extLst>
      <p:ext uri="{BB962C8B-B14F-4D97-AF65-F5344CB8AC3E}">
        <p14:creationId xmlns:p14="http://schemas.microsoft.com/office/powerpoint/2010/main" val="3733145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372F4234-347C-5E37-F07C-8D7AA69BC46D}"/>
              </a:ext>
            </a:extLst>
          </p:cNvPr>
          <p:cNvGraphicFramePr>
            <a:graphicFrameLocks noGrp="1"/>
          </p:cNvGraphicFramePr>
          <p:nvPr>
            <p:ph idx="1"/>
            <p:extLst>
              <p:ext uri="{D42A27DB-BD31-4B8C-83A1-F6EECF244321}">
                <p14:modId xmlns:p14="http://schemas.microsoft.com/office/powerpoint/2010/main" val="191653389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2" descr="Misk Foundation at Al-Janadriyah Festival - MiSK Foundation">
            <a:extLst>
              <a:ext uri="{FF2B5EF4-FFF2-40B4-BE49-F238E27FC236}">
                <a16:creationId xmlns:a16="http://schemas.microsoft.com/office/drawing/2014/main" id="{BB4CF2F6-FBF1-FF7B-64A2-25593248AA29}"/>
              </a:ext>
            </a:extLst>
          </p:cNvPr>
          <p:cNvPicPr>
            <a:picLocks noChangeAspect="1" noChangeArrowheads="1"/>
          </p:cNvPicPr>
          <p:nvPr/>
        </p:nvPicPr>
        <p:blipFill>
          <a:blip r:embed="rId8">
            <a:biLevel thresh="75000"/>
            <a:extLst>
              <a:ext uri="{BEBA8EAE-BF5A-486C-A8C5-ECC9F3942E4B}">
                <a14:imgProps xmlns:a14="http://schemas.microsoft.com/office/drawing/2010/main">
                  <a14:imgLayer r:embed="rId9">
                    <a14:imgEffect>
                      <a14:artisticMarker/>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0868851" y="299506"/>
            <a:ext cx="969897" cy="1196206"/>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a:extLst>
              <a:ext uri="{FF2B5EF4-FFF2-40B4-BE49-F238E27FC236}">
                <a16:creationId xmlns:a16="http://schemas.microsoft.com/office/drawing/2014/main" id="{E6D50455-6726-6A1F-B937-3C2C50BD308D}"/>
              </a:ext>
            </a:extLst>
          </p:cNvPr>
          <p:cNvSpPr>
            <a:spLocks noGrp="1"/>
          </p:cNvSpPr>
          <p:nvPr>
            <p:ph type="ftr" sz="quarter" idx="11"/>
          </p:nvPr>
        </p:nvSpPr>
        <p:spPr/>
        <p:txBody>
          <a:bodyPr/>
          <a:lstStyle/>
          <a:p>
            <a:endParaRPr lang="ar-SA"/>
          </a:p>
        </p:txBody>
      </p:sp>
      <p:sp>
        <p:nvSpPr>
          <p:cNvPr id="8" name="Slide Number Placeholder 7">
            <a:extLst>
              <a:ext uri="{FF2B5EF4-FFF2-40B4-BE49-F238E27FC236}">
                <a16:creationId xmlns:a16="http://schemas.microsoft.com/office/drawing/2014/main" id="{DBEFA3DB-0127-DE63-F3DB-3B3DBD501348}"/>
              </a:ext>
            </a:extLst>
          </p:cNvPr>
          <p:cNvSpPr>
            <a:spLocks noGrp="1"/>
          </p:cNvSpPr>
          <p:nvPr>
            <p:ph type="sldNum" sz="quarter" idx="12"/>
          </p:nvPr>
        </p:nvSpPr>
        <p:spPr/>
        <p:txBody>
          <a:bodyPr/>
          <a:lstStyle/>
          <a:p>
            <a:fld id="{D2A2B55B-3B96-E74B-AE7E-68C4215032BE}" type="slidenum">
              <a:rPr lang="ar-SA" smtClean="0"/>
              <a:t>17</a:t>
            </a:fld>
            <a:endParaRPr lang="ar-SA"/>
          </a:p>
        </p:txBody>
      </p:sp>
    </p:spTree>
    <p:extLst>
      <p:ext uri="{BB962C8B-B14F-4D97-AF65-F5344CB8AC3E}">
        <p14:creationId xmlns:p14="http://schemas.microsoft.com/office/powerpoint/2010/main" val="1602126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F30F1-91B3-55F1-2FB0-09F8DDAD0F24}"/>
              </a:ext>
            </a:extLst>
          </p:cNvPr>
          <p:cNvSpPr>
            <a:spLocks noGrp="1"/>
          </p:cNvSpPr>
          <p:nvPr>
            <p:ph type="title"/>
          </p:nvPr>
        </p:nvSpPr>
        <p:spPr/>
        <p:txBody>
          <a:bodyPr/>
          <a:lstStyle/>
          <a:p>
            <a:r>
              <a:rPr lang="en-US" dirty="0">
                <a:effectLst/>
                <a:latin typeface="Helvetica Neue" panose="02000503000000020004" pitchFamily="2" charset="0"/>
              </a:rPr>
              <a:t>Data splitting </a:t>
            </a:r>
            <a:endParaRPr lang="ar-SA" dirty="0"/>
          </a:p>
        </p:txBody>
      </p:sp>
      <p:graphicFrame>
        <p:nvGraphicFramePr>
          <p:cNvPr id="6" name="Table 6">
            <a:extLst>
              <a:ext uri="{FF2B5EF4-FFF2-40B4-BE49-F238E27FC236}">
                <a16:creationId xmlns:a16="http://schemas.microsoft.com/office/drawing/2014/main" id="{F3B56416-E34B-8787-4A7B-7171882ABD6C}"/>
              </a:ext>
            </a:extLst>
          </p:cNvPr>
          <p:cNvGraphicFramePr>
            <a:graphicFrameLocks noGrp="1"/>
          </p:cNvGraphicFramePr>
          <p:nvPr>
            <p:ph idx="1"/>
            <p:extLst>
              <p:ext uri="{D42A27DB-BD31-4B8C-83A1-F6EECF244321}">
                <p14:modId xmlns:p14="http://schemas.microsoft.com/office/powerpoint/2010/main" val="3371047533"/>
              </p:ext>
            </p:extLst>
          </p:nvPr>
        </p:nvGraphicFramePr>
        <p:xfrm>
          <a:off x="838199" y="4197350"/>
          <a:ext cx="6391275" cy="914400"/>
        </p:xfrm>
        <a:graphic>
          <a:graphicData uri="http://schemas.openxmlformats.org/drawingml/2006/table">
            <a:tbl>
              <a:tblPr firstRow="1" bandRow="1">
                <a:tableStyleId>{5C22544A-7EE6-4342-B048-85BDC9FD1C3A}</a:tableStyleId>
              </a:tblPr>
              <a:tblGrid>
                <a:gridCol w="4412227">
                  <a:extLst>
                    <a:ext uri="{9D8B030D-6E8A-4147-A177-3AD203B41FA5}">
                      <a16:colId xmlns:a16="http://schemas.microsoft.com/office/drawing/2014/main" val="3903127160"/>
                    </a:ext>
                  </a:extLst>
                </a:gridCol>
                <a:gridCol w="1979048">
                  <a:extLst>
                    <a:ext uri="{9D8B030D-6E8A-4147-A177-3AD203B41FA5}">
                      <a16:colId xmlns:a16="http://schemas.microsoft.com/office/drawing/2014/main" val="2277998292"/>
                    </a:ext>
                  </a:extLst>
                </a:gridCol>
              </a:tblGrid>
              <a:tr h="370840">
                <a:tc>
                  <a:txBody>
                    <a:bodyPr/>
                    <a:lstStyle/>
                    <a:p>
                      <a:pPr rtl="1"/>
                      <a:endParaRPr lang="en-US" dirty="0"/>
                    </a:p>
                    <a:p>
                      <a:pPr algn="ctr" rtl="1"/>
                      <a:r>
                        <a:rPr lang="en-US" dirty="0">
                          <a:solidFill>
                            <a:srgbClr val="FF0000"/>
                          </a:solidFill>
                        </a:rPr>
                        <a:t>80%</a:t>
                      </a:r>
                    </a:p>
                    <a:p>
                      <a:pPr rtl="1"/>
                      <a:endParaRPr lang="ar-SA" dirty="0"/>
                    </a:p>
                  </a:txBody>
                  <a:tcPr>
                    <a:solidFill>
                      <a:schemeClr val="accent1">
                        <a:lumMod val="60000"/>
                        <a:lumOff val="40000"/>
                      </a:schemeClr>
                    </a:solidFill>
                  </a:tcPr>
                </a:tc>
                <a:tc>
                  <a:txBody>
                    <a:bodyPr/>
                    <a:lstStyle/>
                    <a:p>
                      <a:pPr marL="0" algn="l" defTabSz="914400" rtl="0" eaLnBrk="1" latinLnBrk="0" hangingPunct="1"/>
                      <a:endParaRPr lang="ar-SA" dirty="0"/>
                    </a:p>
                  </a:txBody>
                  <a:tcPr>
                    <a:solidFill>
                      <a:schemeClr val="accent1">
                        <a:lumMod val="20000"/>
                        <a:lumOff val="80000"/>
                      </a:schemeClr>
                    </a:solidFill>
                  </a:tcPr>
                </a:tc>
                <a:extLst>
                  <a:ext uri="{0D108BD9-81ED-4DB2-BD59-A6C34878D82A}">
                    <a16:rowId xmlns:a16="http://schemas.microsoft.com/office/drawing/2014/main" val="3508572369"/>
                  </a:ext>
                </a:extLst>
              </a:tr>
            </a:tbl>
          </a:graphicData>
        </a:graphic>
      </p:graphicFrame>
      <p:sp>
        <p:nvSpPr>
          <p:cNvPr id="4" name="Footer Placeholder 3">
            <a:extLst>
              <a:ext uri="{FF2B5EF4-FFF2-40B4-BE49-F238E27FC236}">
                <a16:creationId xmlns:a16="http://schemas.microsoft.com/office/drawing/2014/main" id="{9F99B143-C246-9360-DF37-84F23DDAA855}"/>
              </a:ext>
            </a:extLst>
          </p:cNvPr>
          <p:cNvSpPr>
            <a:spLocks noGrp="1"/>
          </p:cNvSpPr>
          <p:nvPr>
            <p:ph type="ftr" sz="quarter" idx="11"/>
          </p:nvPr>
        </p:nvSpPr>
        <p:spPr/>
        <p:txBody>
          <a:bodyPr/>
          <a:lstStyle/>
          <a:p>
            <a:endParaRPr lang="ar-SA"/>
          </a:p>
        </p:txBody>
      </p:sp>
      <p:sp>
        <p:nvSpPr>
          <p:cNvPr id="5" name="Slide Number Placeholder 4">
            <a:extLst>
              <a:ext uri="{FF2B5EF4-FFF2-40B4-BE49-F238E27FC236}">
                <a16:creationId xmlns:a16="http://schemas.microsoft.com/office/drawing/2014/main" id="{459764B7-8B13-B7E0-74D2-4D8D1EDEE43A}"/>
              </a:ext>
            </a:extLst>
          </p:cNvPr>
          <p:cNvSpPr>
            <a:spLocks noGrp="1"/>
          </p:cNvSpPr>
          <p:nvPr>
            <p:ph type="sldNum" sz="quarter" idx="12"/>
          </p:nvPr>
        </p:nvSpPr>
        <p:spPr/>
        <p:txBody>
          <a:bodyPr/>
          <a:lstStyle/>
          <a:p>
            <a:fld id="{D2A2B55B-3B96-E74B-AE7E-68C4215032BE}" type="slidenum">
              <a:rPr lang="ar-SA" smtClean="0"/>
              <a:t>18</a:t>
            </a:fld>
            <a:endParaRPr lang="ar-SA"/>
          </a:p>
        </p:txBody>
      </p:sp>
      <p:graphicFrame>
        <p:nvGraphicFramePr>
          <p:cNvPr id="7" name="Table 7">
            <a:extLst>
              <a:ext uri="{FF2B5EF4-FFF2-40B4-BE49-F238E27FC236}">
                <a16:creationId xmlns:a16="http://schemas.microsoft.com/office/drawing/2014/main" id="{DE080E10-C852-83E6-1F0F-5E02A645C68E}"/>
              </a:ext>
            </a:extLst>
          </p:cNvPr>
          <p:cNvGraphicFramePr>
            <a:graphicFrameLocks noGrp="1"/>
          </p:cNvGraphicFramePr>
          <p:nvPr>
            <p:extLst>
              <p:ext uri="{D42A27DB-BD31-4B8C-83A1-F6EECF244321}">
                <p14:modId xmlns:p14="http://schemas.microsoft.com/office/powerpoint/2010/main" val="136574168"/>
              </p:ext>
            </p:extLst>
          </p:nvPr>
        </p:nvGraphicFramePr>
        <p:xfrm>
          <a:off x="8907463" y="4197350"/>
          <a:ext cx="2009774" cy="914400"/>
        </p:xfrm>
        <a:graphic>
          <a:graphicData uri="http://schemas.openxmlformats.org/drawingml/2006/table">
            <a:tbl>
              <a:tblPr firstRow="1" bandRow="1">
                <a:tableStyleId>{5C22544A-7EE6-4342-B048-85BDC9FD1C3A}</a:tableStyleId>
              </a:tblPr>
              <a:tblGrid>
                <a:gridCol w="2009774">
                  <a:extLst>
                    <a:ext uri="{9D8B030D-6E8A-4147-A177-3AD203B41FA5}">
                      <a16:colId xmlns:a16="http://schemas.microsoft.com/office/drawing/2014/main" val="2940394984"/>
                    </a:ext>
                  </a:extLst>
                </a:gridCol>
              </a:tblGrid>
              <a:tr h="370840">
                <a:tc>
                  <a:txBody>
                    <a:bodyPr/>
                    <a:lstStyle/>
                    <a:p>
                      <a:pPr marL="0" algn="l" defTabSz="914400" rtl="0" eaLnBrk="1" latinLnBrk="0" hangingPunct="1"/>
                      <a:endParaRPr lang="en-US" dirty="0"/>
                    </a:p>
                    <a:p>
                      <a:pPr marL="0" algn="ctr" defTabSz="914400" rtl="0" eaLnBrk="1" latinLnBrk="0" hangingPunct="1"/>
                      <a:r>
                        <a:rPr lang="en-US" dirty="0">
                          <a:solidFill>
                            <a:srgbClr val="FF0000"/>
                          </a:solidFill>
                        </a:rPr>
                        <a:t>20%</a:t>
                      </a:r>
                    </a:p>
                    <a:p>
                      <a:pPr marL="0" algn="l" defTabSz="914400" rtl="0" eaLnBrk="1" latinLnBrk="0" hangingPunct="1"/>
                      <a:endParaRPr lang="ar-SA" dirty="0"/>
                    </a:p>
                  </a:txBody>
                  <a:tcPr>
                    <a:solidFill>
                      <a:schemeClr val="accent6">
                        <a:lumMod val="60000"/>
                        <a:lumOff val="40000"/>
                      </a:schemeClr>
                    </a:solidFill>
                  </a:tcPr>
                </a:tc>
                <a:extLst>
                  <a:ext uri="{0D108BD9-81ED-4DB2-BD59-A6C34878D82A}">
                    <a16:rowId xmlns:a16="http://schemas.microsoft.com/office/drawing/2014/main" val="2976598535"/>
                  </a:ext>
                </a:extLst>
              </a:tr>
            </a:tbl>
          </a:graphicData>
        </a:graphic>
      </p:graphicFrame>
      <p:sp>
        <p:nvSpPr>
          <p:cNvPr id="8" name="Left Brace 7">
            <a:extLst>
              <a:ext uri="{FF2B5EF4-FFF2-40B4-BE49-F238E27FC236}">
                <a16:creationId xmlns:a16="http://schemas.microsoft.com/office/drawing/2014/main" id="{69DE335C-F617-5F93-8F89-52F0F5BABF6D}"/>
              </a:ext>
            </a:extLst>
          </p:cNvPr>
          <p:cNvSpPr/>
          <p:nvPr/>
        </p:nvSpPr>
        <p:spPr>
          <a:xfrm rot="5400000">
            <a:off x="3585069" y="-277317"/>
            <a:ext cx="942975" cy="608865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ar-SA"/>
          </a:p>
        </p:txBody>
      </p:sp>
      <p:sp>
        <p:nvSpPr>
          <p:cNvPr id="9" name="Left Brace 8">
            <a:extLst>
              <a:ext uri="{FF2B5EF4-FFF2-40B4-BE49-F238E27FC236}">
                <a16:creationId xmlns:a16="http://schemas.microsoft.com/office/drawing/2014/main" id="{F263666C-FFA2-5D76-2CB9-2DFCF9A53458}"/>
              </a:ext>
            </a:extLst>
          </p:cNvPr>
          <p:cNvSpPr/>
          <p:nvPr/>
        </p:nvSpPr>
        <p:spPr>
          <a:xfrm rot="5400000">
            <a:off x="9311083" y="2807890"/>
            <a:ext cx="942975" cy="139144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ar-SA"/>
          </a:p>
        </p:txBody>
      </p:sp>
      <p:sp>
        <p:nvSpPr>
          <p:cNvPr id="10" name="Left Brace 9">
            <a:extLst>
              <a:ext uri="{FF2B5EF4-FFF2-40B4-BE49-F238E27FC236}">
                <a16:creationId xmlns:a16="http://schemas.microsoft.com/office/drawing/2014/main" id="{5A33648B-66A9-B10C-2460-43667FD9A5DF}"/>
              </a:ext>
            </a:extLst>
          </p:cNvPr>
          <p:cNvSpPr/>
          <p:nvPr/>
        </p:nvSpPr>
        <p:spPr>
          <a:xfrm rot="5400000">
            <a:off x="5807986" y="2712126"/>
            <a:ext cx="576025" cy="200977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ar-SA"/>
          </a:p>
        </p:txBody>
      </p:sp>
      <p:sp>
        <p:nvSpPr>
          <p:cNvPr id="11" name="TextBox 10">
            <a:extLst>
              <a:ext uri="{FF2B5EF4-FFF2-40B4-BE49-F238E27FC236}">
                <a16:creationId xmlns:a16="http://schemas.microsoft.com/office/drawing/2014/main" id="{9B78724C-4086-0F1F-B6B4-230A83EA9630}"/>
              </a:ext>
            </a:extLst>
          </p:cNvPr>
          <p:cNvSpPr txBox="1"/>
          <p:nvPr/>
        </p:nvSpPr>
        <p:spPr>
          <a:xfrm>
            <a:off x="3127868" y="1951678"/>
            <a:ext cx="1857375" cy="371475"/>
          </a:xfrm>
          <a:prstGeom prst="rect">
            <a:avLst/>
          </a:prstGeom>
          <a:noFill/>
        </p:spPr>
        <p:txBody>
          <a:bodyPr wrap="square" rtlCol="0">
            <a:spAutoFit/>
          </a:bodyPr>
          <a:lstStyle/>
          <a:p>
            <a:pPr algn="ctr"/>
            <a:r>
              <a:rPr lang="en-US" dirty="0"/>
              <a:t>Training </a:t>
            </a:r>
            <a:endParaRPr lang="ar-SA" dirty="0"/>
          </a:p>
        </p:txBody>
      </p:sp>
      <p:sp>
        <p:nvSpPr>
          <p:cNvPr id="12" name="TextBox 11">
            <a:extLst>
              <a:ext uri="{FF2B5EF4-FFF2-40B4-BE49-F238E27FC236}">
                <a16:creationId xmlns:a16="http://schemas.microsoft.com/office/drawing/2014/main" id="{4B06FDF5-558B-31E0-6F68-13FCF496ECC0}"/>
              </a:ext>
            </a:extLst>
          </p:cNvPr>
          <p:cNvSpPr txBox="1"/>
          <p:nvPr/>
        </p:nvSpPr>
        <p:spPr>
          <a:xfrm>
            <a:off x="5091112" y="3017838"/>
            <a:ext cx="1857375" cy="371475"/>
          </a:xfrm>
          <a:prstGeom prst="rect">
            <a:avLst/>
          </a:prstGeom>
          <a:noFill/>
        </p:spPr>
        <p:txBody>
          <a:bodyPr wrap="square" rtlCol="0">
            <a:spAutoFit/>
          </a:bodyPr>
          <a:lstStyle/>
          <a:p>
            <a:pPr algn="ctr"/>
            <a:r>
              <a:rPr lang="en-US" dirty="0"/>
              <a:t>Validation  </a:t>
            </a:r>
            <a:endParaRPr lang="ar-SA" dirty="0"/>
          </a:p>
        </p:txBody>
      </p:sp>
      <p:sp>
        <p:nvSpPr>
          <p:cNvPr id="13" name="TextBox 12">
            <a:extLst>
              <a:ext uri="{FF2B5EF4-FFF2-40B4-BE49-F238E27FC236}">
                <a16:creationId xmlns:a16="http://schemas.microsoft.com/office/drawing/2014/main" id="{F042022D-2ED8-13AE-FB3C-67433CFF3090}"/>
              </a:ext>
            </a:extLst>
          </p:cNvPr>
          <p:cNvSpPr txBox="1"/>
          <p:nvPr/>
        </p:nvSpPr>
        <p:spPr>
          <a:xfrm>
            <a:off x="8853882" y="2476497"/>
            <a:ext cx="1857375" cy="371475"/>
          </a:xfrm>
          <a:prstGeom prst="rect">
            <a:avLst/>
          </a:prstGeom>
          <a:noFill/>
        </p:spPr>
        <p:txBody>
          <a:bodyPr wrap="square" rtlCol="0">
            <a:spAutoFit/>
          </a:bodyPr>
          <a:lstStyle/>
          <a:p>
            <a:pPr algn="ctr"/>
            <a:r>
              <a:rPr lang="en-US" dirty="0"/>
              <a:t>Testing  </a:t>
            </a:r>
            <a:endParaRPr lang="ar-SA" dirty="0"/>
          </a:p>
        </p:txBody>
      </p:sp>
    </p:spTree>
    <p:extLst>
      <p:ext uri="{BB962C8B-B14F-4D97-AF65-F5344CB8AC3E}">
        <p14:creationId xmlns:p14="http://schemas.microsoft.com/office/powerpoint/2010/main" val="493539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F9FE0-8CBF-BCAB-65CF-0579B2422620}"/>
              </a:ext>
            </a:extLst>
          </p:cNvPr>
          <p:cNvSpPr>
            <a:spLocks noGrp="1"/>
          </p:cNvSpPr>
          <p:nvPr>
            <p:ph type="title"/>
          </p:nvPr>
        </p:nvSpPr>
        <p:spPr/>
        <p:txBody>
          <a:bodyPr/>
          <a:lstStyle/>
          <a:p>
            <a:r>
              <a:rPr lang="en-US" dirty="0"/>
              <a:t>Logistic Regression</a:t>
            </a:r>
            <a:endParaRPr lang="ar-SA" dirty="0"/>
          </a:p>
        </p:txBody>
      </p:sp>
      <p:sp>
        <p:nvSpPr>
          <p:cNvPr id="4" name="Footer Placeholder 3">
            <a:extLst>
              <a:ext uri="{FF2B5EF4-FFF2-40B4-BE49-F238E27FC236}">
                <a16:creationId xmlns:a16="http://schemas.microsoft.com/office/drawing/2014/main" id="{144E9FC9-CFEA-B138-3EAB-EFC3553D6548}"/>
              </a:ext>
            </a:extLst>
          </p:cNvPr>
          <p:cNvSpPr>
            <a:spLocks noGrp="1"/>
          </p:cNvSpPr>
          <p:nvPr>
            <p:ph type="ftr" sz="quarter" idx="11"/>
          </p:nvPr>
        </p:nvSpPr>
        <p:spPr/>
        <p:txBody>
          <a:bodyPr/>
          <a:lstStyle/>
          <a:p>
            <a:endParaRPr lang="ar-SA"/>
          </a:p>
        </p:txBody>
      </p:sp>
      <p:sp>
        <p:nvSpPr>
          <p:cNvPr id="5" name="Slide Number Placeholder 4">
            <a:extLst>
              <a:ext uri="{FF2B5EF4-FFF2-40B4-BE49-F238E27FC236}">
                <a16:creationId xmlns:a16="http://schemas.microsoft.com/office/drawing/2014/main" id="{AD3290BC-D3E5-041E-1446-3673E8958E46}"/>
              </a:ext>
            </a:extLst>
          </p:cNvPr>
          <p:cNvSpPr>
            <a:spLocks noGrp="1"/>
          </p:cNvSpPr>
          <p:nvPr>
            <p:ph type="sldNum" sz="quarter" idx="12"/>
          </p:nvPr>
        </p:nvSpPr>
        <p:spPr/>
        <p:txBody>
          <a:bodyPr/>
          <a:lstStyle/>
          <a:p>
            <a:fld id="{D2A2B55B-3B96-E74B-AE7E-68C4215032BE}" type="slidenum">
              <a:rPr lang="ar-SA" smtClean="0"/>
              <a:t>19</a:t>
            </a:fld>
            <a:endParaRPr lang="ar-SA"/>
          </a:p>
        </p:txBody>
      </p:sp>
      <p:pic>
        <p:nvPicPr>
          <p:cNvPr id="6" name="Picture 5">
            <a:extLst>
              <a:ext uri="{FF2B5EF4-FFF2-40B4-BE49-F238E27FC236}">
                <a16:creationId xmlns:a16="http://schemas.microsoft.com/office/drawing/2014/main" id="{15244DB8-AAB3-64DA-8B38-FD7CCAE871FD}"/>
              </a:ext>
            </a:extLst>
          </p:cNvPr>
          <p:cNvPicPr>
            <a:picLocks noChangeAspect="1"/>
          </p:cNvPicPr>
          <p:nvPr/>
        </p:nvPicPr>
        <p:blipFill>
          <a:blip r:embed="rId2"/>
          <a:stretch>
            <a:fillRect/>
          </a:stretch>
        </p:blipFill>
        <p:spPr>
          <a:xfrm>
            <a:off x="1799302" y="1784227"/>
            <a:ext cx="7846141" cy="4434134"/>
          </a:xfrm>
          <a:prstGeom prst="rect">
            <a:avLst/>
          </a:prstGeom>
        </p:spPr>
      </p:pic>
    </p:spTree>
    <p:extLst>
      <p:ext uri="{BB962C8B-B14F-4D97-AF65-F5344CB8AC3E}">
        <p14:creationId xmlns:p14="http://schemas.microsoft.com/office/powerpoint/2010/main" val="1346685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CB8E3-7591-2669-11B7-DDEB67856CEF}"/>
              </a:ext>
            </a:extLst>
          </p:cNvPr>
          <p:cNvSpPr>
            <a:spLocks noGrp="1"/>
          </p:cNvSpPr>
          <p:nvPr>
            <p:ph type="title"/>
          </p:nvPr>
        </p:nvSpPr>
        <p:spPr/>
        <p:txBody>
          <a:bodyPr/>
          <a:lstStyle/>
          <a:p>
            <a:r>
              <a:rPr lang="en-US" dirty="0"/>
              <a:t>Outlines </a:t>
            </a:r>
            <a:endParaRPr lang="ar-SA" dirty="0"/>
          </a:p>
        </p:txBody>
      </p:sp>
      <p:graphicFrame>
        <p:nvGraphicFramePr>
          <p:cNvPr id="5" name="Content Placeholder 2">
            <a:extLst>
              <a:ext uri="{FF2B5EF4-FFF2-40B4-BE49-F238E27FC236}">
                <a16:creationId xmlns:a16="http://schemas.microsoft.com/office/drawing/2014/main" id="{372F4234-347C-5E37-F07C-8D7AA69BC46D}"/>
              </a:ext>
            </a:extLst>
          </p:cNvPr>
          <p:cNvGraphicFramePr>
            <a:graphicFrameLocks noGrp="1"/>
          </p:cNvGraphicFramePr>
          <p:nvPr>
            <p:ph idx="1"/>
            <p:extLst>
              <p:ext uri="{D42A27DB-BD31-4B8C-83A1-F6EECF244321}">
                <p14:modId xmlns:p14="http://schemas.microsoft.com/office/powerpoint/2010/main" val="82987030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descr="Misk Foundation at Al-Janadriyah Festival - MiSK Foundation">
            <a:extLst>
              <a:ext uri="{FF2B5EF4-FFF2-40B4-BE49-F238E27FC236}">
                <a16:creationId xmlns:a16="http://schemas.microsoft.com/office/drawing/2014/main" id="{4516BE24-1D6A-1216-695A-4AF4448FAF70}"/>
              </a:ext>
            </a:extLst>
          </p:cNvPr>
          <p:cNvPicPr>
            <a:picLocks noChangeAspect="1" noChangeArrowheads="1"/>
          </p:cNvPicPr>
          <p:nvPr/>
        </p:nvPicPr>
        <p:blipFill>
          <a:blip r:embed="rId7">
            <a:biLevel thresh="75000"/>
            <a:extLst>
              <a:ext uri="{BEBA8EAE-BF5A-486C-A8C5-ECC9F3942E4B}">
                <a14:imgProps xmlns:a14="http://schemas.microsoft.com/office/drawing/2010/main">
                  <a14:imgLayer r:embed="rId8">
                    <a14:imgEffect>
                      <a14:artisticMarker/>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0868851" y="230188"/>
            <a:ext cx="969897" cy="1196206"/>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D0BE176A-2AF1-638F-A959-F05AB020F0F5}"/>
              </a:ext>
            </a:extLst>
          </p:cNvPr>
          <p:cNvSpPr>
            <a:spLocks noGrp="1"/>
          </p:cNvSpPr>
          <p:nvPr>
            <p:ph type="ftr" sz="quarter" idx="11"/>
          </p:nvPr>
        </p:nvSpPr>
        <p:spPr/>
        <p:txBody>
          <a:bodyPr/>
          <a:lstStyle/>
          <a:p>
            <a:endParaRPr lang="ar-SA"/>
          </a:p>
        </p:txBody>
      </p:sp>
      <p:sp>
        <p:nvSpPr>
          <p:cNvPr id="7" name="Slide Number Placeholder 6">
            <a:extLst>
              <a:ext uri="{FF2B5EF4-FFF2-40B4-BE49-F238E27FC236}">
                <a16:creationId xmlns:a16="http://schemas.microsoft.com/office/drawing/2014/main" id="{194CC199-4CF3-DEF1-7C49-82543E03D4D1}"/>
              </a:ext>
            </a:extLst>
          </p:cNvPr>
          <p:cNvSpPr>
            <a:spLocks noGrp="1"/>
          </p:cNvSpPr>
          <p:nvPr>
            <p:ph type="sldNum" sz="quarter" idx="12"/>
          </p:nvPr>
        </p:nvSpPr>
        <p:spPr/>
        <p:txBody>
          <a:bodyPr/>
          <a:lstStyle/>
          <a:p>
            <a:fld id="{D2A2B55B-3B96-E74B-AE7E-68C4215032BE}" type="slidenum">
              <a:rPr lang="ar-SA" smtClean="0"/>
              <a:t>2</a:t>
            </a:fld>
            <a:endParaRPr lang="ar-SA"/>
          </a:p>
        </p:txBody>
      </p:sp>
    </p:spTree>
    <p:extLst>
      <p:ext uri="{BB962C8B-B14F-4D97-AF65-F5344CB8AC3E}">
        <p14:creationId xmlns:p14="http://schemas.microsoft.com/office/powerpoint/2010/main" val="2104421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C51DF-2A91-3FAC-5A42-6B6E9A6971CF}"/>
              </a:ext>
            </a:extLst>
          </p:cNvPr>
          <p:cNvSpPr>
            <a:spLocks noGrp="1"/>
          </p:cNvSpPr>
          <p:nvPr>
            <p:ph type="title"/>
          </p:nvPr>
        </p:nvSpPr>
        <p:spPr/>
        <p:txBody>
          <a:bodyPr/>
          <a:lstStyle/>
          <a:p>
            <a:r>
              <a:rPr lang="en-US" dirty="0"/>
              <a:t>Random forest classifier </a:t>
            </a:r>
            <a:br>
              <a:rPr lang="en-US" dirty="0"/>
            </a:br>
            <a:endParaRPr lang="ar-SA" dirty="0"/>
          </a:p>
        </p:txBody>
      </p:sp>
      <p:sp>
        <p:nvSpPr>
          <p:cNvPr id="4" name="Footer Placeholder 3">
            <a:extLst>
              <a:ext uri="{FF2B5EF4-FFF2-40B4-BE49-F238E27FC236}">
                <a16:creationId xmlns:a16="http://schemas.microsoft.com/office/drawing/2014/main" id="{1C295F8C-C22E-0418-9ECE-FA3D1464BCDB}"/>
              </a:ext>
            </a:extLst>
          </p:cNvPr>
          <p:cNvSpPr>
            <a:spLocks noGrp="1"/>
          </p:cNvSpPr>
          <p:nvPr>
            <p:ph type="ftr" sz="quarter" idx="11"/>
          </p:nvPr>
        </p:nvSpPr>
        <p:spPr/>
        <p:txBody>
          <a:bodyPr/>
          <a:lstStyle/>
          <a:p>
            <a:endParaRPr lang="ar-SA"/>
          </a:p>
        </p:txBody>
      </p:sp>
      <p:sp>
        <p:nvSpPr>
          <p:cNvPr id="5" name="Slide Number Placeholder 4">
            <a:extLst>
              <a:ext uri="{FF2B5EF4-FFF2-40B4-BE49-F238E27FC236}">
                <a16:creationId xmlns:a16="http://schemas.microsoft.com/office/drawing/2014/main" id="{ED66BB4F-F526-6F58-D68F-BBB1216EF409}"/>
              </a:ext>
            </a:extLst>
          </p:cNvPr>
          <p:cNvSpPr>
            <a:spLocks noGrp="1"/>
          </p:cNvSpPr>
          <p:nvPr>
            <p:ph type="sldNum" sz="quarter" idx="12"/>
          </p:nvPr>
        </p:nvSpPr>
        <p:spPr/>
        <p:txBody>
          <a:bodyPr/>
          <a:lstStyle/>
          <a:p>
            <a:fld id="{D2A2B55B-3B96-E74B-AE7E-68C4215032BE}" type="slidenum">
              <a:rPr lang="ar-SA" smtClean="0"/>
              <a:t>20</a:t>
            </a:fld>
            <a:endParaRPr lang="ar-SA"/>
          </a:p>
        </p:txBody>
      </p:sp>
      <p:sp>
        <p:nvSpPr>
          <p:cNvPr id="7" name="Content Placeholder 6">
            <a:extLst>
              <a:ext uri="{FF2B5EF4-FFF2-40B4-BE49-F238E27FC236}">
                <a16:creationId xmlns:a16="http://schemas.microsoft.com/office/drawing/2014/main" id="{6DBFD9CD-83F4-A8AE-BC29-9DF7BDBF5833}"/>
              </a:ext>
            </a:extLst>
          </p:cNvPr>
          <p:cNvSpPr>
            <a:spLocks noGrp="1"/>
          </p:cNvSpPr>
          <p:nvPr>
            <p:ph idx="1"/>
          </p:nvPr>
        </p:nvSpPr>
        <p:spPr/>
        <p:txBody>
          <a:bodyPr/>
          <a:lstStyle/>
          <a:p>
            <a:endParaRPr lang="ar-SA"/>
          </a:p>
        </p:txBody>
      </p:sp>
      <p:pic>
        <p:nvPicPr>
          <p:cNvPr id="8" name="Picture 7">
            <a:extLst>
              <a:ext uri="{FF2B5EF4-FFF2-40B4-BE49-F238E27FC236}">
                <a16:creationId xmlns:a16="http://schemas.microsoft.com/office/drawing/2014/main" id="{B2BF63A2-8D38-E95F-9056-F3AB7CB5B4E8}"/>
              </a:ext>
            </a:extLst>
          </p:cNvPr>
          <p:cNvPicPr>
            <a:picLocks noChangeAspect="1"/>
          </p:cNvPicPr>
          <p:nvPr/>
        </p:nvPicPr>
        <p:blipFill>
          <a:blip r:embed="rId2"/>
          <a:stretch>
            <a:fillRect/>
          </a:stretch>
        </p:blipFill>
        <p:spPr>
          <a:xfrm>
            <a:off x="1847375" y="1825625"/>
            <a:ext cx="6535853" cy="4351338"/>
          </a:xfrm>
          <a:prstGeom prst="rect">
            <a:avLst/>
          </a:prstGeom>
        </p:spPr>
      </p:pic>
    </p:spTree>
    <p:extLst>
      <p:ext uri="{BB962C8B-B14F-4D97-AF65-F5344CB8AC3E}">
        <p14:creationId xmlns:p14="http://schemas.microsoft.com/office/powerpoint/2010/main" val="3234092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0CA8-7FF3-73D8-AC34-920F5F12432A}"/>
              </a:ext>
            </a:extLst>
          </p:cNvPr>
          <p:cNvSpPr>
            <a:spLocks noGrp="1"/>
          </p:cNvSpPr>
          <p:nvPr>
            <p:ph type="title"/>
          </p:nvPr>
        </p:nvSpPr>
        <p:spPr/>
        <p:txBody>
          <a:bodyPr/>
          <a:lstStyle/>
          <a:p>
            <a:r>
              <a:rPr lang="en-US" dirty="0"/>
              <a:t>Cross validation </a:t>
            </a:r>
            <a:endParaRPr lang="ar-SA" dirty="0"/>
          </a:p>
        </p:txBody>
      </p:sp>
      <p:sp>
        <p:nvSpPr>
          <p:cNvPr id="3" name="Content Placeholder 2">
            <a:extLst>
              <a:ext uri="{FF2B5EF4-FFF2-40B4-BE49-F238E27FC236}">
                <a16:creationId xmlns:a16="http://schemas.microsoft.com/office/drawing/2014/main" id="{3B92FE37-D09E-7564-A7F9-C9E7E3C8E1EC}"/>
              </a:ext>
            </a:extLst>
          </p:cNvPr>
          <p:cNvSpPr>
            <a:spLocks noGrp="1"/>
          </p:cNvSpPr>
          <p:nvPr>
            <p:ph idx="1"/>
          </p:nvPr>
        </p:nvSpPr>
        <p:spPr>
          <a:xfrm>
            <a:off x="545690" y="1708458"/>
            <a:ext cx="6120581" cy="4351338"/>
          </a:xfrm>
        </p:spPr>
        <p:txBody>
          <a:bodyPr>
            <a:normAutofit/>
          </a:bodyPr>
          <a:lstStyle/>
          <a:p>
            <a:r>
              <a:rPr lang="en-US" dirty="0"/>
              <a:t>K-fold cross-validation </a:t>
            </a:r>
          </a:p>
          <a:p>
            <a:pPr marL="0" indent="0">
              <a:buNone/>
            </a:pPr>
            <a:r>
              <a:rPr lang="en-US" sz="1800" dirty="0"/>
              <a:t>The process is repeated for 5  k folds times until each group is treated as validation and remain as training data . </a:t>
            </a:r>
          </a:p>
          <a:p>
            <a:pPr marL="0" indent="0">
              <a:buNone/>
            </a:pPr>
            <a:r>
              <a:rPr lang="en-US" sz="1800" dirty="0"/>
              <a:t>Each iteration one group is selected as validation and the remain. </a:t>
            </a:r>
          </a:p>
          <a:p>
            <a:pPr marL="0" indent="0">
              <a:buNone/>
            </a:pPr>
            <a:endParaRPr lang="en-US" sz="1800" dirty="0"/>
          </a:p>
          <a:p>
            <a:pPr marL="0" indent="0">
              <a:buNone/>
            </a:pPr>
            <a:endParaRPr lang="en-US" dirty="0"/>
          </a:p>
          <a:p>
            <a:endParaRPr lang="ar-SA" dirty="0"/>
          </a:p>
        </p:txBody>
      </p:sp>
      <p:sp>
        <p:nvSpPr>
          <p:cNvPr id="4" name="Footer Placeholder 3">
            <a:extLst>
              <a:ext uri="{FF2B5EF4-FFF2-40B4-BE49-F238E27FC236}">
                <a16:creationId xmlns:a16="http://schemas.microsoft.com/office/drawing/2014/main" id="{7D5C4DE1-B931-76B2-A8B2-0617C9FA9552}"/>
              </a:ext>
            </a:extLst>
          </p:cNvPr>
          <p:cNvSpPr>
            <a:spLocks noGrp="1"/>
          </p:cNvSpPr>
          <p:nvPr>
            <p:ph type="ftr" sz="quarter" idx="11"/>
          </p:nvPr>
        </p:nvSpPr>
        <p:spPr/>
        <p:txBody>
          <a:bodyPr/>
          <a:lstStyle/>
          <a:p>
            <a:endParaRPr lang="ar-SA"/>
          </a:p>
        </p:txBody>
      </p:sp>
      <p:sp>
        <p:nvSpPr>
          <p:cNvPr id="5" name="Slide Number Placeholder 4">
            <a:extLst>
              <a:ext uri="{FF2B5EF4-FFF2-40B4-BE49-F238E27FC236}">
                <a16:creationId xmlns:a16="http://schemas.microsoft.com/office/drawing/2014/main" id="{2F35978F-65D7-7668-EEE4-D06CB406A1D8}"/>
              </a:ext>
            </a:extLst>
          </p:cNvPr>
          <p:cNvSpPr>
            <a:spLocks noGrp="1"/>
          </p:cNvSpPr>
          <p:nvPr>
            <p:ph type="sldNum" sz="quarter" idx="12"/>
          </p:nvPr>
        </p:nvSpPr>
        <p:spPr/>
        <p:txBody>
          <a:bodyPr/>
          <a:lstStyle/>
          <a:p>
            <a:fld id="{D2A2B55B-3B96-E74B-AE7E-68C4215032BE}" type="slidenum">
              <a:rPr lang="ar-SA" smtClean="0"/>
              <a:t>21</a:t>
            </a:fld>
            <a:endParaRPr lang="ar-SA"/>
          </a:p>
        </p:txBody>
      </p:sp>
      <p:pic>
        <p:nvPicPr>
          <p:cNvPr id="1026" name="Picture 2" descr="K Fold Cross-Validation in Machine Learning? How does K Fold Work?">
            <a:extLst>
              <a:ext uri="{FF2B5EF4-FFF2-40B4-BE49-F238E27FC236}">
                <a16:creationId xmlns:a16="http://schemas.microsoft.com/office/drawing/2014/main" id="{6C5ED3AD-19E6-90E8-A642-C6858C20CE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6548" y="2079932"/>
            <a:ext cx="4957917" cy="3244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1331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F28FC85-5C93-3108-BE59-2E1E06432256}"/>
              </a:ext>
            </a:extLst>
          </p:cNvPr>
          <p:cNvPicPr>
            <a:picLocks noGrp="1" noChangeAspect="1"/>
          </p:cNvPicPr>
          <p:nvPr>
            <p:ph idx="1"/>
          </p:nvPr>
        </p:nvPicPr>
        <p:blipFill>
          <a:blip r:embed="rId3"/>
          <a:stretch>
            <a:fillRect/>
          </a:stretch>
        </p:blipFill>
        <p:spPr>
          <a:xfrm>
            <a:off x="863527" y="923925"/>
            <a:ext cx="11132392" cy="5010150"/>
          </a:xfrm>
          <a:prstGeom prst="rect">
            <a:avLst/>
          </a:prstGeom>
        </p:spPr>
      </p:pic>
      <p:sp>
        <p:nvSpPr>
          <p:cNvPr id="4" name="Footer Placeholder 3">
            <a:extLst>
              <a:ext uri="{FF2B5EF4-FFF2-40B4-BE49-F238E27FC236}">
                <a16:creationId xmlns:a16="http://schemas.microsoft.com/office/drawing/2014/main" id="{9709E544-CF8D-423A-4870-19423DBBE2A4}"/>
              </a:ext>
            </a:extLst>
          </p:cNvPr>
          <p:cNvSpPr>
            <a:spLocks noGrp="1"/>
          </p:cNvSpPr>
          <p:nvPr>
            <p:ph type="ftr" sz="quarter" idx="11"/>
          </p:nvPr>
        </p:nvSpPr>
        <p:spPr/>
        <p:txBody>
          <a:bodyPr/>
          <a:lstStyle/>
          <a:p>
            <a:endParaRPr lang="ar-SA"/>
          </a:p>
        </p:txBody>
      </p:sp>
      <p:sp>
        <p:nvSpPr>
          <p:cNvPr id="5" name="Slide Number Placeholder 4">
            <a:extLst>
              <a:ext uri="{FF2B5EF4-FFF2-40B4-BE49-F238E27FC236}">
                <a16:creationId xmlns:a16="http://schemas.microsoft.com/office/drawing/2014/main" id="{3B0BE600-6E8F-9AB3-BC9A-2E5A407C3FD6}"/>
              </a:ext>
            </a:extLst>
          </p:cNvPr>
          <p:cNvSpPr>
            <a:spLocks noGrp="1"/>
          </p:cNvSpPr>
          <p:nvPr>
            <p:ph type="sldNum" sz="quarter" idx="12"/>
          </p:nvPr>
        </p:nvSpPr>
        <p:spPr/>
        <p:txBody>
          <a:bodyPr/>
          <a:lstStyle/>
          <a:p>
            <a:fld id="{D2A2B55B-3B96-E74B-AE7E-68C4215032BE}" type="slidenum">
              <a:rPr lang="ar-SA" smtClean="0"/>
              <a:t>22</a:t>
            </a:fld>
            <a:endParaRPr lang="ar-SA"/>
          </a:p>
        </p:txBody>
      </p:sp>
      <p:sp>
        <p:nvSpPr>
          <p:cNvPr id="2" name="Title 1">
            <a:extLst>
              <a:ext uri="{FF2B5EF4-FFF2-40B4-BE49-F238E27FC236}">
                <a16:creationId xmlns:a16="http://schemas.microsoft.com/office/drawing/2014/main" id="{67B36A86-F6FF-CF3E-C82C-F4E2C14208E5}"/>
              </a:ext>
            </a:extLst>
          </p:cNvPr>
          <p:cNvSpPr>
            <a:spLocks noGrp="1"/>
          </p:cNvSpPr>
          <p:nvPr>
            <p:ph type="title"/>
          </p:nvPr>
        </p:nvSpPr>
        <p:spPr>
          <a:xfrm>
            <a:off x="838200" y="365126"/>
            <a:ext cx="9677400" cy="558800"/>
          </a:xfrm>
        </p:spPr>
        <p:txBody>
          <a:bodyPr>
            <a:normAutofit fontScale="90000"/>
          </a:bodyPr>
          <a:lstStyle/>
          <a:p>
            <a:r>
              <a:rPr lang="en-US" dirty="0"/>
              <a:t>Logistic Regression-cross validation</a:t>
            </a:r>
            <a:endParaRPr lang="ar-SA" dirty="0"/>
          </a:p>
        </p:txBody>
      </p:sp>
    </p:spTree>
    <p:extLst>
      <p:ext uri="{BB962C8B-B14F-4D97-AF65-F5344CB8AC3E}">
        <p14:creationId xmlns:p14="http://schemas.microsoft.com/office/powerpoint/2010/main" val="4017891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264EA-A2ED-AC20-9AA8-C951F7AB46E2}"/>
              </a:ext>
            </a:extLst>
          </p:cNvPr>
          <p:cNvSpPr>
            <a:spLocks noGrp="1"/>
          </p:cNvSpPr>
          <p:nvPr>
            <p:ph type="title"/>
          </p:nvPr>
        </p:nvSpPr>
        <p:spPr/>
        <p:txBody>
          <a:bodyPr/>
          <a:lstStyle/>
          <a:p>
            <a:r>
              <a:rPr lang="en-US" dirty="0"/>
              <a:t>Random forest classifier –cross </a:t>
            </a:r>
            <a:r>
              <a:rPr lang="en-US" dirty="0" err="1"/>
              <a:t>valdation</a:t>
            </a:r>
            <a:r>
              <a:rPr lang="en-US" dirty="0"/>
              <a:t> </a:t>
            </a:r>
            <a:br>
              <a:rPr lang="en-US" dirty="0"/>
            </a:br>
            <a:endParaRPr lang="ar-SA" dirty="0"/>
          </a:p>
        </p:txBody>
      </p:sp>
      <p:pic>
        <p:nvPicPr>
          <p:cNvPr id="6" name="Content Placeholder 5">
            <a:extLst>
              <a:ext uri="{FF2B5EF4-FFF2-40B4-BE49-F238E27FC236}">
                <a16:creationId xmlns:a16="http://schemas.microsoft.com/office/drawing/2014/main" id="{29F5D744-8FD8-B2BF-4855-CAABD4524D60}"/>
              </a:ext>
            </a:extLst>
          </p:cNvPr>
          <p:cNvPicPr>
            <a:picLocks noGrp="1" noChangeAspect="1"/>
          </p:cNvPicPr>
          <p:nvPr>
            <p:ph idx="1"/>
          </p:nvPr>
        </p:nvPicPr>
        <p:blipFill>
          <a:blip r:embed="rId3"/>
          <a:stretch>
            <a:fillRect/>
          </a:stretch>
        </p:blipFill>
        <p:spPr>
          <a:xfrm>
            <a:off x="1584578" y="1690688"/>
            <a:ext cx="8695047" cy="4351338"/>
          </a:xfrm>
          <a:prstGeom prst="rect">
            <a:avLst/>
          </a:prstGeom>
        </p:spPr>
      </p:pic>
      <p:sp>
        <p:nvSpPr>
          <p:cNvPr id="4" name="Footer Placeholder 3">
            <a:extLst>
              <a:ext uri="{FF2B5EF4-FFF2-40B4-BE49-F238E27FC236}">
                <a16:creationId xmlns:a16="http://schemas.microsoft.com/office/drawing/2014/main" id="{7A0218A6-8D7F-4389-460F-F3E1B871E3D2}"/>
              </a:ext>
            </a:extLst>
          </p:cNvPr>
          <p:cNvSpPr>
            <a:spLocks noGrp="1"/>
          </p:cNvSpPr>
          <p:nvPr>
            <p:ph type="ftr" sz="quarter" idx="11"/>
          </p:nvPr>
        </p:nvSpPr>
        <p:spPr/>
        <p:txBody>
          <a:bodyPr/>
          <a:lstStyle/>
          <a:p>
            <a:endParaRPr lang="ar-SA"/>
          </a:p>
        </p:txBody>
      </p:sp>
      <p:sp>
        <p:nvSpPr>
          <p:cNvPr id="5" name="Slide Number Placeholder 4">
            <a:extLst>
              <a:ext uri="{FF2B5EF4-FFF2-40B4-BE49-F238E27FC236}">
                <a16:creationId xmlns:a16="http://schemas.microsoft.com/office/drawing/2014/main" id="{6F198EFC-FCEC-1730-E1B7-E37A6AB3829D}"/>
              </a:ext>
            </a:extLst>
          </p:cNvPr>
          <p:cNvSpPr>
            <a:spLocks noGrp="1"/>
          </p:cNvSpPr>
          <p:nvPr>
            <p:ph type="sldNum" sz="quarter" idx="12"/>
          </p:nvPr>
        </p:nvSpPr>
        <p:spPr/>
        <p:txBody>
          <a:bodyPr/>
          <a:lstStyle/>
          <a:p>
            <a:fld id="{D2A2B55B-3B96-E74B-AE7E-68C4215032BE}" type="slidenum">
              <a:rPr lang="ar-SA" smtClean="0"/>
              <a:t>23</a:t>
            </a:fld>
            <a:endParaRPr lang="ar-SA"/>
          </a:p>
        </p:txBody>
      </p:sp>
    </p:spTree>
    <p:extLst>
      <p:ext uri="{BB962C8B-B14F-4D97-AF65-F5344CB8AC3E}">
        <p14:creationId xmlns:p14="http://schemas.microsoft.com/office/powerpoint/2010/main" val="3454465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CBDF8-7641-4927-21DE-28E1B720F9D8}"/>
              </a:ext>
            </a:extLst>
          </p:cNvPr>
          <p:cNvSpPr>
            <a:spLocks noGrp="1"/>
          </p:cNvSpPr>
          <p:nvPr>
            <p:ph type="title"/>
          </p:nvPr>
        </p:nvSpPr>
        <p:spPr/>
        <p:txBody>
          <a:bodyPr/>
          <a:lstStyle/>
          <a:p>
            <a:endParaRPr lang="ar-SA" dirty="0"/>
          </a:p>
        </p:txBody>
      </p:sp>
      <p:pic>
        <p:nvPicPr>
          <p:cNvPr id="6" name="Content Placeholder 5">
            <a:extLst>
              <a:ext uri="{FF2B5EF4-FFF2-40B4-BE49-F238E27FC236}">
                <a16:creationId xmlns:a16="http://schemas.microsoft.com/office/drawing/2014/main" id="{FE2943AE-AF32-9099-A11E-66C1761125B4}"/>
              </a:ext>
            </a:extLst>
          </p:cNvPr>
          <p:cNvPicPr>
            <a:picLocks noGrp="1" noChangeAspect="1"/>
          </p:cNvPicPr>
          <p:nvPr>
            <p:ph idx="1"/>
          </p:nvPr>
        </p:nvPicPr>
        <p:blipFill>
          <a:blip r:embed="rId2"/>
          <a:stretch>
            <a:fillRect/>
          </a:stretch>
        </p:blipFill>
        <p:spPr>
          <a:xfrm>
            <a:off x="838200" y="2383455"/>
            <a:ext cx="10515600" cy="1849329"/>
          </a:xfrm>
          <a:prstGeom prst="rect">
            <a:avLst/>
          </a:prstGeom>
        </p:spPr>
      </p:pic>
      <p:sp>
        <p:nvSpPr>
          <p:cNvPr id="4" name="Footer Placeholder 3">
            <a:extLst>
              <a:ext uri="{FF2B5EF4-FFF2-40B4-BE49-F238E27FC236}">
                <a16:creationId xmlns:a16="http://schemas.microsoft.com/office/drawing/2014/main" id="{DA161944-6DBA-A656-0309-B8914C054C6D}"/>
              </a:ext>
            </a:extLst>
          </p:cNvPr>
          <p:cNvSpPr>
            <a:spLocks noGrp="1"/>
          </p:cNvSpPr>
          <p:nvPr>
            <p:ph type="ftr" sz="quarter" idx="11"/>
          </p:nvPr>
        </p:nvSpPr>
        <p:spPr/>
        <p:txBody>
          <a:bodyPr/>
          <a:lstStyle/>
          <a:p>
            <a:endParaRPr lang="ar-SA"/>
          </a:p>
        </p:txBody>
      </p:sp>
      <p:sp>
        <p:nvSpPr>
          <p:cNvPr id="5" name="Slide Number Placeholder 4">
            <a:extLst>
              <a:ext uri="{FF2B5EF4-FFF2-40B4-BE49-F238E27FC236}">
                <a16:creationId xmlns:a16="http://schemas.microsoft.com/office/drawing/2014/main" id="{D26ECB13-7132-5A9D-4878-D4BF08E14147}"/>
              </a:ext>
            </a:extLst>
          </p:cNvPr>
          <p:cNvSpPr>
            <a:spLocks noGrp="1"/>
          </p:cNvSpPr>
          <p:nvPr>
            <p:ph type="sldNum" sz="quarter" idx="12"/>
          </p:nvPr>
        </p:nvSpPr>
        <p:spPr/>
        <p:txBody>
          <a:bodyPr/>
          <a:lstStyle/>
          <a:p>
            <a:fld id="{D2A2B55B-3B96-E74B-AE7E-68C4215032BE}" type="slidenum">
              <a:rPr lang="ar-SA" smtClean="0"/>
              <a:t>24</a:t>
            </a:fld>
            <a:endParaRPr lang="ar-SA"/>
          </a:p>
        </p:txBody>
      </p:sp>
    </p:spTree>
    <p:extLst>
      <p:ext uri="{BB962C8B-B14F-4D97-AF65-F5344CB8AC3E}">
        <p14:creationId xmlns:p14="http://schemas.microsoft.com/office/powerpoint/2010/main" val="3832324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2472A-826C-0322-168D-37C83E0D4E32}"/>
              </a:ext>
            </a:extLst>
          </p:cNvPr>
          <p:cNvSpPr>
            <a:spLocks noGrp="1"/>
          </p:cNvSpPr>
          <p:nvPr>
            <p:ph type="title"/>
          </p:nvPr>
        </p:nvSpPr>
        <p:spPr/>
        <p:txBody>
          <a:bodyPr/>
          <a:lstStyle/>
          <a:p>
            <a:r>
              <a:rPr lang="en-US" dirty="0"/>
              <a:t>Conclusion </a:t>
            </a:r>
            <a:endParaRPr lang="ar-SA" dirty="0"/>
          </a:p>
        </p:txBody>
      </p:sp>
      <p:sp>
        <p:nvSpPr>
          <p:cNvPr id="3" name="Content Placeholder 2">
            <a:extLst>
              <a:ext uri="{FF2B5EF4-FFF2-40B4-BE49-F238E27FC236}">
                <a16:creationId xmlns:a16="http://schemas.microsoft.com/office/drawing/2014/main" id="{016D5B3D-191D-1A89-99C2-1378C56D04D7}"/>
              </a:ext>
            </a:extLst>
          </p:cNvPr>
          <p:cNvSpPr>
            <a:spLocks noGrp="1"/>
          </p:cNvSpPr>
          <p:nvPr>
            <p:ph idx="1"/>
          </p:nvPr>
        </p:nvSpPr>
        <p:spPr>
          <a:ln>
            <a:solidFill>
              <a:srgbClr val="FFC000"/>
            </a:solidFill>
          </a:ln>
        </p:spPr>
        <p:txBody>
          <a:bodyPr/>
          <a:lstStyle/>
          <a:p>
            <a:pPr marL="0" indent="0">
              <a:buNone/>
            </a:pPr>
            <a:r>
              <a:rPr lang="en-US" dirty="0"/>
              <a:t>The two models were trained and tested with maximum score as following  The random forest is best performing comparing to the logistic regression.</a:t>
            </a:r>
          </a:p>
          <a:p>
            <a:endParaRPr lang="en-US" dirty="0"/>
          </a:p>
          <a:p>
            <a:pPr marL="0" indent="0">
              <a:buNone/>
            </a:pPr>
            <a:r>
              <a:rPr lang="en-US" dirty="0"/>
              <a:t> </a:t>
            </a:r>
          </a:p>
          <a:p>
            <a:endParaRPr lang="en-US" dirty="0"/>
          </a:p>
        </p:txBody>
      </p:sp>
      <p:sp>
        <p:nvSpPr>
          <p:cNvPr id="4" name="Footer Placeholder 3">
            <a:extLst>
              <a:ext uri="{FF2B5EF4-FFF2-40B4-BE49-F238E27FC236}">
                <a16:creationId xmlns:a16="http://schemas.microsoft.com/office/drawing/2014/main" id="{3D6BF77D-D6EC-618B-C44B-DAEBCDFA49A9}"/>
              </a:ext>
            </a:extLst>
          </p:cNvPr>
          <p:cNvSpPr>
            <a:spLocks noGrp="1"/>
          </p:cNvSpPr>
          <p:nvPr>
            <p:ph type="ftr" sz="quarter" idx="11"/>
          </p:nvPr>
        </p:nvSpPr>
        <p:spPr/>
        <p:txBody>
          <a:bodyPr/>
          <a:lstStyle/>
          <a:p>
            <a:endParaRPr lang="ar-SA"/>
          </a:p>
        </p:txBody>
      </p:sp>
      <p:sp>
        <p:nvSpPr>
          <p:cNvPr id="5" name="Slide Number Placeholder 4">
            <a:extLst>
              <a:ext uri="{FF2B5EF4-FFF2-40B4-BE49-F238E27FC236}">
                <a16:creationId xmlns:a16="http://schemas.microsoft.com/office/drawing/2014/main" id="{7C4BA4AE-6E47-FC84-6F68-33615DB0895B}"/>
              </a:ext>
            </a:extLst>
          </p:cNvPr>
          <p:cNvSpPr>
            <a:spLocks noGrp="1"/>
          </p:cNvSpPr>
          <p:nvPr>
            <p:ph type="sldNum" sz="quarter" idx="12"/>
          </p:nvPr>
        </p:nvSpPr>
        <p:spPr/>
        <p:txBody>
          <a:bodyPr/>
          <a:lstStyle/>
          <a:p>
            <a:fld id="{D2A2B55B-3B96-E74B-AE7E-68C4215032BE}" type="slidenum">
              <a:rPr lang="ar-SA" smtClean="0"/>
              <a:t>25</a:t>
            </a:fld>
            <a:endParaRPr lang="ar-SA"/>
          </a:p>
        </p:txBody>
      </p:sp>
      <p:graphicFrame>
        <p:nvGraphicFramePr>
          <p:cNvPr id="6" name="Table 6">
            <a:extLst>
              <a:ext uri="{FF2B5EF4-FFF2-40B4-BE49-F238E27FC236}">
                <a16:creationId xmlns:a16="http://schemas.microsoft.com/office/drawing/2014/main" id="{925C91D3-17D8-46F5-F41C-AD8DB1DA5E31}"/>
              </a:ext>
            </a:extLst>
          </p:cNvPr>
          <p:cNvGraphicFramePr>
            <a:graphicFrameLocks noGrp="1"/>
          </p:cNvGraphicFramePr>
          <p:nvPr>
            <p:extLst>
              <p:ext uri="{D42A27DB-BD31-4B8C-83A1-F6EECF244321}">
                <p14:modId xmlns:p14="http://schemas.microsoft.com/office/powerpoint/2010/main" val="210494638"/>
              </p:ext>
            </p:extLst>
          </p:nvPr>
        </p:nvGraphicFramePr>
        <p:xfrm>
          <a:off x="1515806" y="3429000"/>
          <a:ext cx="8128000" cy="741680"/>
        </p:xfrm>
        <a:graphic>
          <a:graphicData uri="http://schemas.openxmlformats.org/drawingml/2006/table">
            <a:tbl>
              <a:tblPr firstRow="1" bandRow="1">
                <a:tableStyleId>{72833802-FEF1-4C79-8D5D-14CF1EAF98D9}</a:tableStyleId>
              </a:tblPr>
              <a:tblGrid>
                <a:gridCol w="4064000">
                  <a:extLst>
                    <a:ext uri="{9D8B030D-6E8A-4147-A177-3AD203B41FA5}">
                      <a16:colId xmlns:a16="http://schemas.microsoft.com/office/drawing/2014/main" val="3326430805"/>
                    </a:ext>
                  </a:extLst>
                </a:gridCol>
                <a:gridCol w="4064000">
                  <a:extLst>
                    <a:ext uri="{9D8B030D-6E8A-4147-A177-3AD203B41FA5}">
                      <a16:colId xmlns:a16="http://schemas.microsoft.com/office/drawing/2014/main" val="1343795071"/>
                    </a:ext>
                  </a:extLst>
                </a:gridCol>
              </a:tblGrid>
              <a:tr h="370840">
                <a:tc>
                  <a:txBody>
                    <a:bodyPr/>
                    <a:lstStyle/>
                    <a:p>
                      <a:pPr rtl="1"/>
                      <a:r>
                        <a:rPr lang="en-US" dirty="0"/>
                        <a:t>Logistic Regression </a:t>
                      </a:r>
                      <a:endParaRPr lang="ar-SA" dirty="0"/>
                    </a:p>
                  </a:txBody>
                  <a:tcPr/>
                </a:tc>
                <a:tc>
                  <a:txBody>
                    <a:bodyPr/>
                    <a:lstStyle/>
                    <a:p>
                      <a:pPr marL="0" algn="l" defTabSz="914400" rtl="0" eaLnBrk="1" latinLnBrk="0" hangingPunct="1"/>
                      <a:r>
                        <a:rPr lang="en-US" dirty="0"/>
                        <a:t>Random Forest </a:t>
                      </a:r>
                      <a:endParaRPr lang="ar-SA" dirty="0"/>
                    </a:p>
                  </a:txBody>
                  <a:tcPr/>
                </a:tc>
                <a:extLst>
                  <a:ext uri="{0D108BD9-81ED-4DB2-BD59-A6C34878D82A}">
                    <a16:rowId xmlns:a16="http://schemas.microsoft.com/office/drawing/2014/main" val="2578998201"/>
                  </a:ext>
                </a:extLst>
              </a:tr>
              <a:tr h="370840">
                <a:tc>
                  <a:txBody>
                    <a:bodyPr/>
                    <a:lstStyle/>
                    <a:p>
                      <a:pPr marL="0" algn="l" defTabSz="914400" rtl="0" eaLnBrk="1" latinLnBrk="0" hangingPunct="1"/>
                      <a:r>
                        <a:rPr lang="en-US" dirty="0"/>
                        <a:t>77.3</a:t>
                      </a:r>
                      <a:endParaRPr lang="ar-SA" dirty="0"/>
                    </a:p>
                  </a:txBody>
                  <a:tcPr/>
                </a:tc>
                <a:tc>
                  <a:txBody>
                    <a:bodyPr/>
                    <a:lstStyle/>
                    <a:p>
                      <a:pPr marL="0" algn="l" defTabSz="914400" rtl="0" eaLnBrk="1" latinLnBrk="0" hangingPunct="1"/>
                      <a:r>
                        <a:rPr lang="en-US" dirty="0"/>
                        <a:t>95.39%</a:t>
                      </a:r>
                      <a:endParaRPr lang="ar-SA" dirty="0"/>
                    </a:p>
                  </a:txBody>
                  <a:tcPr/>
                </a:tc>
                <a:extLst>
                  <a:ext uri="{0D108BD9-81ED-4DB2-BD59-A6C34878D82A}">
                    <a16:rowId xmlns:a16="http://schemas.microsoft.com/office/drawing/2014/main" val="1856560954"/>
                  </a:ext>
                </a:extLst>
              </a:tr>
            </a:tbl>
          </a:graphicData>
        </a:graphic>
      </p:graphicFrame>
    </p:spTree>
    <p:extLst>
      <p:ext uri="{BB962C8B-B14F-4D97-AF65-F5344CB8AC3E}">
        <p14:creationId xmlns:p14="http://schemas.microsoft.com/office/powerpoint/2010/main" val="29031060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D6919-4870-D7FF-D52A-61D120861B1A}"/>
              </a:ext>
            </a:extLst>
          </p:cNvPr>
          <p:cNvSpPr>
            <a:spLocks noGrp="1"/>
          </p:cNvSpPr>
          <p:nvPr>
            <p:ph type="title"/>
          </p:nvPr>
        </p:nvSpPr>
        <p:spPr/>
        <p:txBody>
          <a:bodyPr/>
          <a:lstStyle/>
          <a:p>
            <a:r>
              <a:rPr lang="en-US" dirty="0"/>
              <a:t>Conclusion </a:t>
            </a:r>
            <a:endParaRPr lang="ar-SA" dirty="0"/>
          </a:p>
        </p:txBody>
      </p:sp>
      <p:sp>
        <p:nvSpPr>
          <p:cNvPr id="3" name="Content Placeholder 2">
            <a:extLst>
              <a:ext uri="{FF2B5EF4-FFF2-40B4-BE49-F238E27FC236}">
                <a16:creationId xmlns:a16="http://schemas.microsoft.com/office/drawing/2014/main" id="{16EFE882-253E-5492-B582-FB74E0CBBFC4}"/>
              </a:ext>
            </a:extLst>
          </p:cNvPr>
          <p:cNvSpPr>
            <a:spLocks noGrp="1"/>
          </p:cNvSpPr>
          <p:nvPr>
            <p:ph idx="1"/>
          </p:nvPr>
        </p:nvSpPr>
        <p:spPr>
          <a:ln>
            <a:solidFill>
              <a:srgbClr val="FFC000"/>
            </a:solidFill>
          </a:ln>
        </p:spPr>
        <p:txBody>
          <a:bodyPr/>
          <a:lstStyle/>
          <a:p>
            <a:endParaRPr lang="en-US" dirty="0"/>
          </a:p>
          <a:p>
            <a:r>
              <a:rPr lang="en-US" dirty="0"/>
              <a:t>The most feature has impact on the target are : Age category, general health , diabetic </a:t>
            </a:r>
          </a:p>
          <a:p>
            <a:r>
              <a:rPr lang="en-US" dirty="0"/>
              <a:t>Answering Early prediction of heart disease can be done , help in taking preventive measures the cost of medication will be minimized </a:t>
            </a:r>
          </a:p>
          <a:p>
            <a:r>
              <a:rPr lang="en-US" dirty="0"/>
              <a:t>Accuracy rate will be high </a:t>
            </a:r>
          </a:p>
          <a:p>
            <a:pPr marL="0" indent="0">
              <a:buNone/>
            </a:pPr>
            <a:endParaRPr lang="ar-SA" dirty="0"/>
          </a:p>
        </p:txBody>
      </p:sp>
      <p:sp>
        <p:nvSpPr>
          <p:cNvPr id="4" name="Footer Placeholder 3">
            <a:extLst>
              <a:ext uri="{FF2B5EF4-FFF2-40B4-BE49-F238E27FC236}">
                <a16:creationId xmlns:a16="http://schemas.microsoft.com/office/drawing/2014/main" id="{34A1BC20-3BC2-BCC4-948F-A47B7B761747}"/>
              </a:ext>
            </a:extLst>
          </p:cNvPr>
          <p:cNvSpPr>
            <a:spLocks noGrp="1"/>
          </p:cNvSpPr>
          <p:nvPr>
            <p:ph type="ftr" sz="quarter" idx="11"/>
          </p:nvPr>
        </p:nvSpPr>
        <p:spPr/>
        <p:txBody>
          <a:bodyPr/>
          <a:lstStyle/>
          <a:p>
            <a:endParaRPr lang="ar-SA"/>
          </a:p>
        </p:txBody>
      </p:sp>
      <p:sp>
        <p:nvSpPr>
          <p:cNvPr id="5" name="Slide Number Placeholder 4">
            <a:extLst>
              <a:ext uri="{FF2B5EF4-FFF2-40B4-BE49-F238E27FC236}">
                <a16:creationId xmlns:a16="http://schemas.microsoft.com/office/drawing/2014/main" id="{C736D1F3-4F21-5033-FF62-D9021AD8E361}"/>
              </a:ext>
            </a:extLst>
          </p:cNvPr>
          <p:cNvSpPr>
            <a:spLocks noGrp="1"/>
          </p:cNvSpPr>
          <p:nvPr>
            <p:ph type="sldNum" sz="quarter" idx="12"/>
          </p:nvPr>
        </p:nvSpPr>
        <p:spPr/>
        <p:txBody>
          <a:bodyPr/>
          <a:lstStyle/>
          <a:p>
            <a:fld id="{D2A2B55B-3B96-E74B-AE7E-68C4215032BE}" type="slidenum">
              <a:rPr lang="ar-SA" smtClean="0"/>
              <a:t>26</a:t>
            </a:fld>
            <a:endParaRPr lang="ar-SA"/>
          </a:p>
        </p:txBody>
      </p:sp>
    </p:spTree>
    <p:extLst>
      <p:ext uri="{BB962C8B-B14F-4D97-AF65-F5344CB8AC3E}">
        <p14:creationId xmlns:p14="http://schemas.microsoft.com/office/powerpoint/2010/main" val="3157363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BEAAD-66AC-E76D-96C2-6265135790A4}"/>
              </a:ext>
            </a:extLst>
          </p:cNvPr>
          <p:cNvSpPr>
            <a:spLocks noGrp="1"/>
          </p:cNvSpPr>
          <p:nvPr>
            <p:ph type="title"/>
          </p:nvPr>
        </p:nvSpPr>
        <p:spPr/>
        <p:txBody>
          <a:bodyPr/>
          <a:lstStyle/>
          <a:p>
            <a:r>
              <a:rPr lang="en-US" dirty="0"/>
              <a:t>Future work </a:t>
            </a:r>
            <a:endParaRPr lang="ar-SA" dirty="0"/>
          </a:p>
        </p:txBody>
      </p:sp>
      <p:sp>
        <p:nvSpPr>
          <p:cNvPr id="3" name="Content Placeholder 2">
            <a:extLst>
              <a:ext uri="{FF2B5EF4-FFF2-40B4-BE49-F238E27FC236}">
                <a16:creationId xmlns:a16="http://schemas.microsoft.com/office/drawing/2014/main" id="{DEC3D89F-A616-B470-F141-CB4D338C108D}"/>
              </a:ext>
            </a:extLst>
          </p:cNvPr>
          <p:cNvSpPr>
            <a:spLocks noGrp="1"/>
          </p:cNvSpPr>
          <p:nvPr>
            <p:ph idx="1"/>
          </p:nvPr>
        </p:nvSpPr>
        <p:spPr/>
        <p:txBody>
          <a:bodyPr/>
          <a:lstStyle/>
          <a:p>
            <a:r>
              <a:rPr lang="en-US" dirty="0"/>
              <a:t>Develop </a:t>
            </a:r>
            <a:r>
              <a:rPr lang="en-US" b="1" dirty="0">
                <a:effectLst/>
                <a:latin typeface="sf-segoe-ui"/>
              </a:rPr>
              <a:t>Risk Score Cardiac Risk Assessment by using DL </a:t>
            </a:r>
          </a:p>
          <a:p>
            <a:endParaRPr lang="ar-SA" dirty="0"/>
          </a:p>
        </p:txBody>
      </p:sp>
      <p:sp>
        <p:nvSpPr>
          <p:cNvPr id="4" name="Footer Placeholder 3">
            <a:extLst>
              <a:ext uri="{FF2B5EF4-FFF2-40B4-BE49-F238E27FC236}">
                <a16:creationId xmlns:a16="http://schemas.microsoft.com/office/drawing/2014/main" id="{BD9FFF47-C9A5-A1E7-28F2-99361894FC60}"/>
              </a:ext>
            </a:extLst>
          </p:cNvPr>
          <p:cNvSpPr>
            <a:spLocks noGrp="1"/>
          </p:cNvSpPr>
          <p:nvPr>
            <p:ph type="ftr" sz="quarter" idx="11"/>
          </p:nvPr>
        </p:nvSpPr>
        <p:spPr/>
        <p:txBody>
          <a:bodyPr/>
          <a:lstStyle/>
          <a:p>
            <a:endParaRPr lang="ar-SA"/>
          </a:p>
        </p:txBody>
      </p:sp>
      <p:sp>
        <p:nvSpPr>
          <p:cNvPr id="5" name="Slide Number Placeholder 4">
            <a:extLst>
              <a:ext uri="{FF2B5EF4-FFF2-40B4-BE49-F238E27FC236}">
                <a16:creationId xmlns:a16="http://schemas.microsoft.com/office/drawing/2014/main" id="{50D4048D-8C6B-6299-ED2D-1DFC17567557}"/>
              </a:ext>
            </a:extLst>
          </p:cNvPr>
          <p:cNvSpPr>
            <a:spLocks noGrp="1"/>
          </p:cNvSpPr>
          <p:nvPr>
            <p:ph type="sldNum" sz="quarter" idx="12"/>
          </p:nvPr>
        </p:nvSpPr>
        <p:spPr/>
        <p:txBody>
          <a:bodyPr/>
          <a:lstStyle/>
          <a:p>
            <a:fld id="{D2A2B55B-3B96-E74B-AE7E-68C4215032BE}" type="slidenum">
              <a:rPr lang="ar-SA" smtClean="0"/>
              <a:t>27</a:t>
            </a:fld>
            <a:endParaRPr lang="ar-SA"/>
          </a:p>
        </p:txBody>
      </p:sp>
    </p:spTree>
    <p:extLst>
      <p:ext uri="{BB962C8B-B14F-4D97-AF65-F5344CB8AC3E}">
        <p14:creationId xmlns:p14="http://schemas.microsoft.com/office/powerpoint/2010/main" val="1529110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8B02B-D254-E22C-B84F-712489D4E938}"/>
              </a:ext>
            </a:extLst>
          </p:cNvPr>
          <p:cNvSpPr>
            <a:spLocks noGrp="1"/>
          </p:cNvSpPr>
          <p:nvPr>
            <p:ph type="title"/>
          </p:nvPr>
        </p:nvSpPr>
        <p:spPr/>
        <p:txBody>
          <a:bodyPr/>
          <a:lstStyle/>
          <a:p>
            <a:r>
              <a:rPr lang="en-US" dirty="0"/>
              <a:t>References </a:t>
            </a:r>
            <a:endParaRPr lang="ar-SA" dirty="0"/>
          </a:p>
        </p:txBody>
      </p:sp>
      <p:sp>
        <p:nvSpPr>
          <p:cNvPr id="3" name="Content Placeholder 2">
            <a:extLst>
              <a:ext uri="{FF2B5EF4-FFF2-40B4-BE49-F238E27FC236}">
                <a16:creationId xmlns:a16="http://schemas.microsoft.com/office/drawing/2014/main" id="{078B67F1-17BA-5975-6C00-F09E01C323E7}"/>
              </a:ext>
            </a:extLst>
          </p:cNvPr>
          <p:cNvSpPr>
            <a:spLocks noGrp="1"/>
          </p:cNvSpPr>
          <p:nvPr>
            <p:ph idx="1"/>
          </p:nvPr>
        </p:nvSpPr>
        <p:spPr/>
        <p:txBody>
          <a:bodyPr/>
          <a:lstStyle/>
          <a:p>
            <a:r>
              <a:rPr lang="en-US" dirty="0">
                <a:hlinkClick r:id="rId2"/>
              </a:rPr>
              <a:t>https://www.ncbi.nlm.nih.gov/pmc/articles/PMC5623029/</a:t>
            </a:r>
            <a:endParaRPr lang="en-US" dirty="0"/>
          </a:p>
          <a:p>
            <a:r>
              <a:rPr lang="en-US" dirty="0">
                <a:hlinkClick r:id="rId3"/>
              </a:rPr>
              <a:t>https://www.moh.gov.sa/en/Ministry/MediaCenter/News/Pages/News-2013-10-30-002.aspx</a:t>
            </a:r>
            <a:endParaRPr lang="en-US" dirty="0"/>
          </a:p>
          <a:p>
            <a:endParaRPr lang="ar-SA" dirty="0"/>
          </a:p>
        </p:txBody>
      </p:sp>
      <p:sp>
        <p:nvSpPr>
          <p:cNvPr id="4" name="Footer Placeholder 3">
            <a:extLst>
              <a:ext uri="{FF2B5EF4-FFF2-40B4-BE49-F238E27FC236}">
                <a16:creationId xmlns:a16="http://schemas.microsoft.com/office/drawing/2014/main" id="{8AE2CDD2-3D3F-2E3A-6C77-4270C4A71F35}"/>
              </a:ext>
            </a:extLst>
          </p:cNvPr>
          <p:cNvSpPr>
            <a:spLocks noGrp="1"/>
          </p:cNvSpPr>
          <p:nvPr>
            <p:ph type="ftr" sz="quarter" idx="11"/>
          </p:nvPr>
        </p:nvSpPr>
        <p:spPr/>
        <p:txBody>
          <a:bodyPr/>
          <a:lstStyle/>
          <a:p>
            <a:endParaRPr lang="ar-SA"/>
          </a:p>
        </p:txBody>
      </p:sp>
      <p:sp>
        <p:nvSpPr>
          <p:cNvPr id="5" name="Slide Number Placeholder 4">
            <a:extLst>
              <a:ext uri="{FF2B5EF4-FFF2-40B4-BE49-F238E27FC236}">
                <a16:creationId xmlns:a16="http://schemas.microsoft.com/office/drawing/2014/main" id="{34BB605A-BC46-E2FB-C58B-92BA73344732}"/>
              </a:ext>
            </a:extLst>
          </p:cNvPr>
          <p:cNvSpPr>
            <a:spLocks noGrp="1"/>
          </p:cNvSpPr>
          <p:nvPr>
            <p:ph type="sldNum" sz="quarter" idx="12"/>
          </p:nvPr>
        </p:nvSpPr>
        <p:spPr/>
        <p:txBody>
          <a:bodyPr/>
          <a:lstStyle/>
          <a:p>
            <a:fld id="{D2A2B55B-3B96-E74B-AE7E-68C4215032BE}" type="slidenum">
              <a:rPr lang="ar-SA" smtClean="0"/>
              <a:t>28</a:t>
            </a:fld>
            <a:endParaRPr lang="ar-SA"/>
          </a:p>
        </p:txBody>
      </p:sp>
    </p:spTree>
    <p:extLst>
      <p:ext uri="{BB962C8B-B14F-4D97-AF65-F5344CB8AC3E}">
        <p14:creationId xmlns:p14="http://schemas.microsoft.com/office/powerpoint/2010/main" val="1223508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04186-4C86-4C8A-15B9-7F9823B14102}"/>
              </a:ext>
            </a:extLst>
          </p:cNvPr>
          <p:cNvSpPr>
            <a:spLocks noGrp="1"/>
          </p:cNvSpPr>
          <p:nvPr>
            <p:ph type="title"/>
          </p:nvPr>
        </p:nvSpPr>
        <p:spPr/>
        <p:txBody>
          <a:bodyPr/>
          <a:lstStyle/>
          <a:p>
            <a:endParaRPr lang="ar-SA"/>
          </a:p>
        </p:txBody>
      </p:sp>
      <p:sp>
        <p:nvSpPr>
          <p:cNvPr id="3" name="Content Placeholder 2">
            <a:extLst>
              <a:ext uri="{FF2B5EF4-FFF2-40B4-BE49-F238E27FC236}">
                <a16:creationId xmlns:a16="http://schemas.microsoft.com/office/drawing/2014/main" id="{0871C764-CBA6-869A-2AAD-E035C87847DD}"/>
              </a:ext>
            </a:extLst>
          </p:cNvPr>
          <p:cNvSpPr>
            <a:spLocks noGrp="1"/>
          </p:cNvSpPr>
          <p:nvPr>
            <p:ph idx="1"/>
          </p:nvPr>
        </p:nvSpPr>
        <p:spPr>
          <a:ln>
            <a:solidFill>
              <a:srgbClr val="FFC000"/>
            </a:solidFill>
          </a:ln>
        </p:spPr>
        <p:txBody>
          <a:bodyPr/>
          <a:lstStyle/>
          <a:p>
            <a:pPr marL="0" indent="0">
              <a:buNone/>
            </a:pPr>
            <a:r>
              <a:rPr lang="en-US" dirty="0"/>
              <a:t>                                                </a:t>
            </a:r>
          </a:p>
          <a:p>
            <a:pPr marL="0" indent="0">
              <a:buNone/>
            </a:pPr>
            <a:endParaRPr lang="en-US" dirty="0"/>
          </a:p>
          <a:p>
            <a:pPr marL="0" indent="0">
              <a:buNone/>
            </a:pPr>
            <a:endParaRPr lang="en-US" dirty="0"/>
          </a:p>
          <a:p>
            <a:pPr marL="0" indent="0" algn="ctr">
              <a:buNone/>
            </a:pPr>
            <a:r>
              <a:rPr lang="en-US" sz="6600" dirty="0"/>
              <a:t>Thank you                                                         Any questions?</a:t>
            </a:r>
            <a:endParaRPr lang="ar-SA" sz="6600" dirty="0"/>
          </a:p>
        </p:txBody>
      </p:sp>
      <p:sp>
        <p:nvSpPr>
          <p:cNvPr id="4" name="Footer Placeholder 3">
            <a:extLst>
              <a:ext uri="{FF2B5EF4-FFF2-40B4-BE49-F238E27FC236}">
                <a16:creationId xmlns:a16="http://schemas.microsoft.com/office/drawing/2014/main" id="{9CCB0367-9A61-FB65-D32B-F73C3276F62C}"/>
              </a:ext>
            </a:extLst>
          </p:cNvPr>
          <p:cNvSpPr>
            <a:spLocks noGrp="1"/>
          </p:cNvSpPr>
          <p:nvPr>
            <p:ph type="ftr" sz="quarter" idx="11"/>
          </p:nvPr>
        </p:nvSpPr>
        <p:spPr/>
        <p:txBody>
          <a:bodyPr/>
          <a:lstStyle/>
          <a:p>
            <a:endParaRPr lang="ar-SA"/>
          </a:p>
        </p:txBody>
      </p:sp>
      <p:sp>
        <p:nvSpPr>
          <p:cNvPr id="5" name="Slide Number Placeholder 4">
            <a:extLst>
              <a:ext uri="{FF2B5EF4-FFF2-40B4-BE49-F238E27FC236}">
                <a16:creationId xmlns:a16="http://schemas.microsoft.com/office/drawing/2014/main" id="{6FE27CFB-01BC-317C-219B-5BDFCFFE1367}"/>
              </a:ext>
            </a:extLst>
          </p:cNvPr>
          <p:cNvSpPr>
            <a:spLocks noGrp="1"/>
          </p:cNvSpPr>
          <p:nvPr>
            <p:ph type="sldNum" sz="quarter" idx="12"/>
          </p:nvPr>
        </p:nvSpPr>
        <p:spPr/>
        <p:txBody>
          <a:bodyPr/>
          <a:lstStyle/>
          <a:p>
            <a:fld id="{D2A2B55B-3B96-E74B-AE7E-68C4215032BE}" type="slidenum">
              <a:rPr lang="ar-SA" smtClean="0"/>
              <a:t>29</a:t>
            </a:fld>
            <a:endParaRPr lang="ar-SA"/>
          </a:p>
        </p:txBody>
      </p:sp>
    </p:spTree>
    <p:extLst>
      <p:ext uri="{BB962C8B-B14F-4D97-AF65-F5344CB8AC3E}">
        <p14:creationId xmlns:p14="http://schemas.microsoft.com/office/powerpoint/2010/main" val="3876406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2628E-A5BA-3D85-04BE-1C1949D136EF}"/>
              </a:ext>
            </a:extLst>
          </p:cNvPr>
          <p:cNvSpPr>
            <a:spLocks noGrp="1"/>
          </p:cNvSpPr>
          <p:nvPr>
            <p:ph type="title"/>
          </p:nvPr>
        </p:nvSpPr>
        <p:spPr/>
        <p:txBody>
          <a:bodyPr/>
          <a:lstStyle/>
          <a:p>
            <a:r>
              <a:rPr lang="en-US" dirty="0"/>
              <a:t>Introduction </a:t>
            </a:r>
            <a:endParaRPr lang="ar-SA" dirty="0"/>
          </a:p>
        </p:txBody>
      </p:sp>
      <p:sp>
        <p:nvSpPr>
          <p:cNvPr id="3" name="Content Placeholder 2">
            <a:extLst>
              <a:ext uri="{FF2B5EF4-FFF2-40B4-BE49-F238E27FC236}">
                <a16:creationId xmlns:a16="http://schemas.microsoft.com/office/drawing/2014/main" id="{0828B9EC-D94B-84FF-96E4-CE451BD9D114}"/>
              </a:ext>
            </a:extLst>
          </p:cNvPr>
          <p:cNvSpPr>
            <a:spLocks noGrp="1"/>
          </p:cNvSpPr>
          <p:nvPr>
            <p:ph idx="1"/>
          </p:nvPr>
        </p:nvSpPr>
        <p:spPr>
          <a:ln>
            <a:solidFill>
              <a:srgbClr val="FFC000"/>
            </a:solidFill>
          </a:ln>
        </p:spPr>
        <p:txBody>
          <a:bodyPr/>
          <a:lstStyle/>
          <a:p>
            <a:endParaRPr lang="en-US" b="0" i="0" dirty="0">
              <a:solidFill>
                <a:srgbClr val="212529"/>
              </a:solidFill>
              <a:effectLst/>
              <a:latin typeface="HNReg"/>
            </a:endParaRPr>
          </a:p>
          <a:p>
            <a:pPr marL="0" indent="0">
              <a:buNone/>
            </a:pPr>
            <a:r>
              <a:rPr lang="en-US" b="0" i="0" dirty="0">
                <a:solidFill>
                  <a:srgbClr val="212529"/>
                </a:solidFill>
                <a:effectLst/>
                <a:latin typeface="HNReg"/>
              </a:rPr>
              <a:t>Cardiovascular diseases (CVDs), including heart attacks and strokes, are the number-one cause of deaths globally</a:t>
            </a:r>
          </a:p>
          <a:p>
            <a:pPr marL="0" indent="0">
              <a:buNone/>
            </a:pPr>
            <a:endParaRPr lang="en-US" dirty="0">
              <a:solidFill>
                <a:srgbClr val="212529"/>
              </a:solidFill>
              <a:latin typeface="HNReg"/>
            </a:endParaRPr>
          </a:p>
          <a:p>
            <a:pPr marL="0" indent="0">
              <a:buNone/>
            </a:pPr>
            <a:r>
              <a:rPr lang="en-US" dirty="0">
                <a:solidFill>
                  <a:srgbClr val="212529"/>
                </a:solidFill>
                <a:latin typeface="HNReg"/>
              </a:rPr>
              <a:t>T</a:t>
            </a:r>
            <a:r>
              <a:rPr lang="en-US" b="0" i="0" dirty="0">
                <a:solidFill>
                  <a:srgbClr val="212529"/>
                </a:solidFill>
                <a:effectLst/>
                <a:latin typeface="HNReg"/>
              </a:rPr>
              <a:t>hey are the cause of 17.3 million deaths annually, and this number can be increased. By 2030, almost 23 million people will die from CVDs, mainly from heart disease and stroke, unless effective interventions are taken</a:t>
            </a:r>
            <a:endParaRPr lang="en-US" dirty="0">
              <a:solidFill>
                <a:srgbClr val="212121"/>
              </a:solidFill>
              <a:latin typeface="Cambria" panose="02040503050406030204" pitchFamily="18" charset="0"/>
            </a:endParaRPr>
          </a:p>
          <a:p>
            <a:pPr marL="0" indent="0">
              <a:buNone/>
            </a:pPr>
            <a:endParaRPr lang="en-US" b="0" i="0" dirty="0">
              <a:solidFill>
                <a:srgbClr val="212121"/>
              </a:solidFill>
              <a:effectLst/>
              <a:latin typeface="Cambria" panose="02040503050406030204" pitchFamily="18" charset="0"/>
            </a:endParaRPr>
          </a:p>
        </p:txBody>
      </p:sp>
      <p:pic>
        <p:nvPicPr>
          <p:cNvPr id="4" name="Picture 2" descr="Misk Foundation at Al-Janadriyah Festival - MiSK Foundation">
            <a:extLst>
              <a:ext uri="{FF2B5EF4-FFF2-40B4-BE49-F238E27FC236}">
                <a16:creationId xmlns:a16="http://schemas.microsoft.com/office/drawing/2014/main" id="{3596EC6A-F348-1FAD-EE21-E81A2A29551D}"/>
              </a:ext>
            </a:extLst>
          </p:cNvPr>
          <p:cNvPicPr>
            <a:picLocks noChangeAspect="1" noChangeArrowheads="1"/>
          </p:cNvPicPr>
          <p:nvPr/>
        </p:nvPicPr>
        <p:blipFill>
          <a:blip r:embed="rId2">
            <a:biLevel thresh="75000"/>
            <a:extLst>
              <a:ext uri="{BEBA8EAE-BF5A-486C-A8C5-ECC9F3942E4B}">
                <a14:imgProps xmlns:a14="http://schemas.microsoft.com/office/drawing/2010/main">
                  <a14:imgLayer r:embed="rId3">
                    <a14:imgEffect>
                      <a14:artisticMarker/>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1072632" y="82934"/>
            <a:ext cx="969897" cy="1196206"/>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72B83FC8-8CBB-820F-89E9-EB90321CC676}"/>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89E6CD1C-9FE7-E5DD-432C-9EDB220422FA}"/>
              </a:ext>
            </a:extLst>
          </p:cNvPr>
          <p:cNvSpPr>
            <a:spLocks noGrp="1"/>
          </p:cNvSpPr>
          <p:nvPr>
            <p:ph type="sldNum" sz="quarter" idx="12"/>
          </p:nvPr>
        </p:nvSpPr>
        <p:spPr/>
        <p:txBody>
          <a:bodyPr/>
          <a:lstStyle/>
          <a:p>
            <a:fld id="{D2A2B55B-3B96-E74B-AE7E-68C4215032BE}" type="slidenum">
              <a:rPr lang="ar-SA" smtClean="0"/>
              <a:t>3</a:t>
            </a:fld>
            <a:endParaRPr lang="ar-SA"/>
          </a:p>
        </p:txBody>
      </p:sp>
    </p:spTree>
    <p:extLst>
      <p:ext uri="{BB962C8B-B14F-4D97-AF65-F5344CB8AC3E}">
        <p14:creationId xmlns:p14="http://schemas.microsoft.com/office/powerpoint/2010/main" val="4118603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ED8B32-3396-B239-4009-C9B1B41B9AF4}"/>
              </a:ext>
            </a:extLst>
          </p:cNvPr>
          <p:cNvSpPr>
            <a:spLocks noGrp="1"/>
          </p:cNvSpPr>
          <p:nvPr>
            <p:ph idx="1"/>
          </p:nvPr>
        </p:nvSpPr>
        <p:spPr>
          <a:xfrm>
            <a:off x="838200" y="1117703"/>
            <a:ext cx="10515600" cy="4351338"/>
          </a:xfrm>
          <a:ln>
            <a:solidFill>
              <a:srgbClr val="FFC000"/>
            </a:solidFill>
          </a:ln>
        </p:spPr>
        <p:txBody>
          <a:bodyPr>
            <a:normAutofit/>
          </a:bodyPr>
          <a:lstStyle/>
          <a:p>
            <a:r>
              <a:rPr lang="en-US" b="0" i="0" dirty="0">
                <a:effectLst/>
                <a:latin typeface="Inter"/>
              </a:rPr>
              <a:t>The Centers for Disease Control and Prevention has identified high blood pressure, high blood cholesterol, and smoking as three key risk factors for heart disease. </a:t>
            </a:r>
          </a:p>
          <a:p>
            <a:r>
              <a:rPr lang="en-US" b="0" i="0" dirty="0">
                <a:effectLst/>
                <a:latin typeface="Inter"/>
              </a:rPr>
              <a:t>The National Heart, Lung, and Blood Institute highlights a wider array of factors such as Age, Environment and Occupation, Family History </a:t>
            </a:r>
          </a:p>
          <a:p>
            <a:endParaRPr lang="en-US" dirty="0">
              <a:latin typeface="Inter"/>
            </a:endParaRPr>
          </a:p>
          <a:p>
            <a:r>
              <a:rPr lang="en-US" b="0" i="0" dirty="0">
                <a:effectLst/>
                <a:latin typeface="Inter"/>
              </a:rPr>
              <a:t>Diagnosis tends to be driven by an initial survey of these common risk factors followed by bloodwork and other tests.</a:t>
            </a:r>
            <a:endParaRPr lang="ar-SA" dirty="0"/>
          </a:p>
        </p:txBody>
      </p:sp>
      <p:sp>
        <p:nvSpPr>
          <p:cNvPr id="4" name="Footer Placeholder 3">
            <a:extLst>
              <a:ext uri="{FF2B5EF4-FFF2-40B4-BE49-F238E27FC236}">
                <a16:creationId xmlns:a16="http://schemas.microsoft.com/office/drawing/2014/main" id="{0906A132-2AA4-F710-27B5-40DB674A0B20}"/>
              </a:ext>
            </a:extLst>
          </p:cNvPr>
          <p:cNvSpPr>
            <a:spLocks noGrp="1"/>
          </p:cNvSpPr>
          <p:nvPr>
            <p:ph type="ftr" sz="quarter" idx="11"/>
          </p:nvPr>
        </p:nvSpPr>
        <p:spPr/>
        <p:txBody>
          <a:bodyPr/>
          <a:lstStyle/>
          <a:p>
            <a:endParaRPr lang="ar-SA"/>
          </a:p>
        </p:txBody>
      </p:sp>
      <p:sp>
        <p:nvSpPr>
          <p:cNvPr id="5" name="Slide Number Placeholder 4">
            <a:extLst>
              <a:ext uri="{FF2B5EF4-FFF2-40B4-BE49-F238E27FC236}">
                <a16:creationId xmlns:a16="http://schemas.microsoft.com/office/drawing/2014/main" id="{EE3DE625-FFDF-7F47-0106-C174C90118DF}"/>
              </a:ext>
            </a:extLst>
          </p:cNvPr>
          <p:cNvSpPr>
            <a:spLocks noGrp="1"/>
          </p:cNvSpPr>
          <p:nvPr>
            <p:ph type="sldNum" sz="quarter" idx="12"/>
          </p:nvPr>
        </p:nvSpPr>
        <p:spPr/>
        <p:txBody>
          <a:bodyPr/>
          <a:lstStyle/>
          <a:p>
            <a:fld id="{D2A2B55B-3B96-E74B-AE7E-68C4215032BE}" type="slidenum">
              <a:rPr lang="ar-SA" smtClean="0"/>
              <a:t>4</a:t>
            </a:fld>
            <a:endParaRPr lang="ar-SA"/>
          </a:p>
        </p:txBody>
      </p:sp>
      <p:pic>
        <p:nvPicPr>
          <p:cNvPr id="6" name="Picture 2" descr="Misk Foundation at Al-Janadriyah Festival - MiSK Foundation">
            <a:extLst>
              <a:ext uri="{FF2B5EF4-FFF2-40B4-BE49-F238E27FC236}">
                <a16:creationId xmlns:a16="http://schemas.microsoft.com/office/drawing/2014/main" id="{4BAB020E-4873-FE98-1399-5693F3FF8B3F}"/>
              </a:ext>
            </a:extLst>
          </p:cNvPr>
          <p:cNvPicPr>
            <a:picLocks noChangeAspect="1" noChangeArrowheads="1"/>
          </p:cNvPicPr>
          <p:nvPr/>
        </p:nvPicPr>
        <p:blipFill>
          <a:blip r:embed="rId2">
            <a:biLevel thresh="75000"/>
            <a:extLst>
              <a:ext uri="{BEBA8EAE-BF5A-486C-A8C5-ECC9F3942E4B}">
                <a14:imgProps xmlns:a14="http://schemas.microsoft.com/office/drawing/2010/main">
                  <a14:imgLayer r:embed="rId3">
                    <a14:imgEffect>
                      <a14:artisticMarker/>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1072632" y="82934"/>
            <a:ext cx="969897" cy="1196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031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75E63-1127-0A6D-0B53-1F3646FFCB42}"/>
              </a:ext>
            </a:extLst>
          </p:cNvPr>
          <p:cNvSpPr>
            <a:spLocks noGrp="1"/>
          </p:cNvSpPr>
          <p:nvPr>
            <p:ph type="title"/>
          </p:nvPr>
        </p:nvSpPr>
        <p:spPr/>
        <p:txBody>
          <a:bodyPr/>
          <a:lstStyle/>
          <a:p>
            <a:r>
              <a:rPr lang="en-US" dirty="0"/>
              <a:t>Data collection </a:t>
            </a:r>
            <a:endParaRPr lang="ar-SA" dirty="0"/>
          </a:p>
        </p:txBody>
      </p:sp>
      <p:sp>
        <p:nvSpPr>
          <p:cNvPr id="3" name="Content Placeholder 2">
            <a:extLst>
              <a:ext uri="{FF2B5EF4-FFF2-40B4-BE49-F238E27FC236}">
                <a16:creationId xmlns:a16="http://schemas.microsoft.com/office/drawing/2014/main" id="{27EBD001-6D49-E131-E971-C6A7AAC39C14}"/>
              </a:ext>
            </a:extLst>
          </p:cNvPr>
          <p:cNvSpPr>
            <a:spLocks noGrp="1"/>
          </p:cNvSpPr>
          <p:nvPr>
            <p:ph idx="1"/>
          </p:nvPr>
        </p:nvSpPr>
        <p:spPr>
          <a:ln>
            <a:solidFill>
              <a:srgbClr val="FFC000"/>
            </a:solidFill>
          </a:ln>
        </p:spPr>
        <p:txBody>
          <a:bodyPr>
            <a:normAutofit/>
          </a:bodyPr>
          <a:lstStyle/>
          <a:p>
            <a:pPr marL="0" indent="0">
              <a:buNone/>
            </a:pPr>
            <a:r>
              <a:rPr lang="en-US" b="0" i="0" dirty="0">
                <a:effectLst/>
                <a:latin typeface="Inter"/>
              </a:rPr>
              <a:t>The Behavioral Risk Factor Surveillance System (BRFSS) is a health-related telephone survey that is collected annually by the CDC. </a:t>
            </a:r>
          </a:p>
          <a:p>
            <a:endParaRPr lang="en-US" dirty="0">
              <a:latin typeface="Inter"/>
            </a:endParaRPr>
          </a:p>
          <a:p>
            <a:pPr marL="0" indent="0">
              <a:buNone/>
            </a:pPr>
            <a:r>
              <a:rPr lang="en-US" b="0" i="0" dirty="0">
                <a:effectLst/>
                <a:latin typeface="Inter"/>
              </a:rPr>
              <a:t>Each year, the survey collects responses from over 400,000  on health-related risk behaviors, chronic health conditions, and the use of preventative services.</a:t>
            </a:r>
          </a:p>
          <a:p>
            <a:endParaRPr lang="en-US" b="0" i="0" dirty="0">
              <a:solidFill>
                <a:srgbClr val="BDC1C6"/>
              </a:solidFill>
              <a:effectLst/>
              <a:latin typeface="arial" panose="020B0604020202020204" pitchFamily="34" charset="0"/>
            </a:endParaRPr>
          </a:p>
          <a:p>
            <a:pPr marL="0" indent="0" algn="l">
              <a:buNone/>
            </a:pPr>
            <a:r>
              <a:rPr lang="en-US" dirty="0">
                <a:latin typeface="Inter"/>
              </a:rPr>
              <a:t>Most questions on the core BRFSS instrument were at least moderately reliable and valid, </a:t>
            </a:r>
            <a:endParaRPr lang="ar-SA" dirty="0"/>
          </a:p>
        </p:txBody>
      </p:sp>
      <p:sp>
        <p:nvSpPr>
          <p:cNvPr id="5" name="Footer Placeholder 4">
            <a:extLst>
              <a:ext uri="{FF2B5EF4-FFF2-40B4-BE49-F238E27FC236}">
                <a16:creationId xmlns:a16="http://schemas.microsoft.com/office/drawing/2014/main" id="{C6BD103A-2F81-44A8-5724-C8E247E32984}"/>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634E7B9D-D96F-F4FC-247C-471C9AA13BA3}"/>
              </a:ext>
            </a:extLst>
          </p:cNvPr>
          <p:cNvSpPr>
            <a:spLocks noGrp="1"/>
          </p:cNvSpPr>
          <p:nvPr>
            <p:ph type="sldNum" sz="quarter" idx="12"/>
          </p:nvPr>
        </p:nvSpPr>
        <p:spPr/>
        <p:txBody>
          <a:bodyPr/>
          <a:lstStyle/>
          <a:p>
            <a:fld id="{D2A2B55B-3B96-E74B-AE7E-68C4215032BE}" type="slidenum">
              <a:rPr lang="ar-SA" smtClean="0"/>
              <a:t>5</a:t>
            </a:fld>
            <a:endParaRPr lang="ar-SA"/>
          </a:p>
        </p:txBody>
      </p:sp>
      <p:pic>
        <p:nvPicPr>
          <p:cNvPr id="7" name="Picture 2" descr="Misk Foundation at Al-Janadriyah Festival - MiSK Foundation">
            <a:extLst>
              <a:ext uri="{FF2B5EF4-FFF2-40B4-BE49-F238E27FC236}">
                <a16:creationId xmlns:a16="http://schemas.microsoft.com/office/drawing/2014/main" id="{B13B226B-CC4C-48CD-044B-26CAC58B4139}"/>
              </a:ext>
            </a:extLst>
          </p:cNvPr>
          <p:cNvPicPr>
            <a:picLocks noChangeAspect="1" noChangeArrowheads="1"/>
          </p:cNvPicPr>
          <p:nvPr/>
        </p:nvPicPr>
        <p:blipFill>
          <a:blip r:embed="rId2">
            <a:biLevel thresh="75000"/>
            <a:extLst>
              <a:ext uri="{BEBA8EAE-BF5A-486C-A8C5-ECC9F3942E4B}">
                <a14:imgProps xmlns:a14="http://schemas.microsoft.com/office/drawing/2010/main">
                  <a14:imgLayer r:embed="rId3">
                    <a14:imgEffect>
                      <a14:artisticMarker/>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1072632" y="82934"/>
            <a:ext cx="969897" cy="1196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771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6B9B-E2E2-B7B9-B005-F7B00016A4E6}"/>
              </a:ext>
            </a:extLst>
          </p:cNvPr>
          <p:cNvSpPr>
            <a:spLocks noGrp="1"/>
          </p:cNvSpPr>
          <p:nvPr>
            <p:ph type="title"/>
          </p:nvPr>
        </p:nvSpPr>
        <p:spPr/>
        <p:txBody>
          <a:bodyPr/>
          <a:lstStyle/>
          <a:p>
            <a:r>
              <a:rPr lang="en-US" dirty="0"/>
              <a:t>Limitations </a:t>
            </a:r>
            <a:endParaRPr lang="ar-SA" dirty="0"/>
          </a:p>
        </p:txBody>
      </p:sp>
      <p:sp>
        <p:nvSpPr>
          <p:cNvPr id="3" name="Content Placeholder 2">
            <a:extLst>
              <a:ext uri="{FF2B5EF4-FFF2-40B4-BE49-F238E27FC236}">
                <a16:creationId xmlns:a16="http://schemas.microsoft.com/office/drawing/2014/main" id="{C91B5915-D3E0-656B-DBE3-D0EB8EE2E7E5}"/>
              </a:ext>
            </a:extLst>
          </p:cNvPr>
          <p:cNvSpPr>
            <a:spLocks noGrp="1"/>
          </p:cNvSpPr>
          <p:nvPr>
            <p:ph idx="1"/>
          </p:nvPr>
        </p:nvSpPr>
        <p:spPr>
          <a:xfrm>
            <a:off x="838200" y="1825625"/>
            <a:ext cx="10515600" cy="2200685"/>
          </a:xfrm>
          <a:ln>
            <a:solidFill>
              <a:srgbClr val="FFC000"/>
            </a:solidFill>
          </a:ln>
        </p:spPr>
        <p:txBody>
          <a:bodyPr/>
          <a:lstStyle/>
          <a:p>
            <a:r>
              <a:rPr lang="en-US" dirty="0">
                <a:solidFill>
                  <a:srgbClr val="333333"/>
                </a:solidFill>
                <a:latin typeface="Fira Sans" panose="020F0502020204030204" pitchFamily="34" charset="0"/>
              </a:rPr>
              <a:t>The interview may take 20-30 mins</a:t>
            </a:r>
          </a:p>
          <a:p>
            <a:r>
              <a:rPr lang="en-US" dirty="0">
                <a:solidFill>
                  <a:srgbClr val="333333"/>
                </a:solidFill>
                <a:latin typeface="Fira Sans" panose="020F0502020204030204" pitchFamily="34" charset="0"/>
              </a:rPr>
              <a:t> low response rate </a:t>
            </a:r>
          </a:p>
          <a:p>
            <a:r>
              <a:rPr lang="en-US" dirty="0">
                <a:solidFill>
                  <a:srgbClr val="333333"/>
                </a:solidFill>
                <a:latin typeface="Fira Sans" panose="020F0502020204030204" pitchFamily="34" charset="0"/>
              </a:rPr>
              <a:t>Incomplete entries </a:t>
            </a:r>
          </a:p>
          <a:p>
            <a:r>
              <a:rPr lang="en-US" b="0" i="0" dirty="0">
                <a:solidFill>
                  <a:srgbClr val="333333"/>
                </a:solidFill>
                <a:effectLst/>
                <a:latin typeface="Fira Sans" panose="020B0503050000020004" pitchFamily="34" charset="0"/>
              </a:rPr>
              <a:t>subject to recall bias and social desirability bias</a:t>
            </a:r>
            <a:endParaRPr lang="ar-SA" dirty="0"/>
          </a:p>
        </p:txBody>
      </p:sp>
      <p:sp>
        <p:nvSpPr>
          <p:cNvPr id="4" name="Footer Placeholder 3">
            <a:extLst>
              <a:ext uri="{FF2B5EF4-FFF2-40B4-BE49-F238E27FC236}">
                <a16:creationId xmlns:a16="http://schemas.microsoft.com/office/drawing/2014/main" id="{DC74DC8B-FEE7-8755-5164-414D1FAC1857}"/>
              </a:ext>
            </a:extLst>
          </p:cNvPr>
          <p:cNvSpPr>
            <a:spLocks noGrp="1"/>
          </p:cNvSpPr>
          <p:nvPr>
            <p:ph type="ftr" sz="quarter" idx="11"/>
          </p:nvPr>
        </p:nvSpPr>
        <p:spPr/>
        <p:txBody>
          <a:bodyPr/>
          <a:lstStyle/>
          <a:p>
            <a:endParaRPr lang="ar-SA"/>
          </a:p>
        </p:txBody>
      </p:sp>
      <p:sp>
        <p:nvSpPr>
          <p:cNvPr id="5" name="Slide Number Placeholder 4">
            <a:extLst>
              <a:ext uri="{FF2B5EF4-FFF2-40B4-BE49-F238E27FC236}">
                <a16:creationId xmlns:a16="http://schemas.microsoft.com/office/drawing/2014/main" id="{8E5A3776-99AD-FDBB-A754-22D2BD1DCB55}"/>
              </a:ext>
            </a:extLst>
          </p:cNvPr>
          <p:cNvSpPr>
            <a:spLocks noGrp="1"/>
          </p:cNvSpPr>
          <p:nvPr>
            <p:ph type="sldNum" sz="quarter" idx="12"/>
          </p:nvPr>
        </p:nvSpPr>
        <p:spPr/>
        <p:txBody>
          <a:bodyPr/>
          <a:lstStyle/>
          <a:p>
            <a:fld id="{D2A2B55B-3B96-E74B-AE7E-68C4215032BE}" type="slidenum">
              <a:rPr lang="ar-SA" smtClean="0"/>
              <a:t>6</a:t>
            </a:fld>
            <a:endParaRPr lang="ar-SA"/>
          </a:p>
        </p:txBody>
      </p:sp>
      <p:pic>
        <p:nvPicPr>
          <p:cNvPr id="6" name="Picture 2" descr="Misk Foundation at Al-Janadriyah Festival - MiSK Foundation">
            <a:extLst>
              <a:ext uri="{FF2B5EF4-FFF2-40B4-BE49-F238E27FC236}">
                <a16:creationId xmlns:a16="http://schemas.microsoft.com/office/drawing/2014/main" id="{FA54EBD8-6E98-860B-69E1-1F6B4A167A4A}"/>
              </a:ext>
            </a:extLst>
          </p:cNvPr>
          <p:cNvPicPr>
            <a:picLocks noChangeAspect="1" noChangeArrowheads="1"/>
          </p:cNvPicPr>
          <p:nvPr/>
        </p:nvPicPr>
        <p:blipFill>
          <a:blip r:embed="rId2">
            <a:biLevel thresh="75000"/>
            <a:extLst>
              <a:ext uri="{BEBA8EAE-BF5A-486C-A8C5-ECC9F3942E4B}">
                <a14:imgProps xmlns:a14="http://schemas.microsoft.com/office/drawing/2010/main">
                  <a14:imgLayer r:embed="rId3">
                    <a14:imgEffect>
                      <a14:artisticMarker/>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1072632" y="82934"/>
            <a:ext cx="969897" cy="1196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756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948284-0D51-4CB5-07BD-2E6B2C400DFC}"/>
              </a:ext>
            </a:extLst>
          </p:cNvPr>
          <p:cNvPicPr>
            <a:picLocks noChangeAspect="1"/>
          </p:cNvPicPr>
          <p:nvPr/>
        </p:nvPicPr>
        <p:blipFill rotWithShape="1">
          <a:blip r:embed="rId2"/>
          <a:srcRect t="6143" r="23010" b="2606"/>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FC2AE1D9-B772-5C12-401F-DA2C3B4E97C7}"/>
              </a:ext>
            </a:extLst>
          </p:cNvPr>
          <p:cNvSpPr>
            <a:spLocks noGrp="1"/>
          </p:cNvSpPr>
          <p:nvPr>
            <p:ph type="ctrTitle"/>
          </p:nvPr>
        </p:nvSpPr>
        <p:spPr>
          <a:xfrm>
            <a:off x="477981" y="1122363"/>
            <a:ext cx="4023360" cy="3204134"/>
          </a:xfrm>
        </p:spPr>
        <p:txBody>
          <a:bodyPr anchor="b">
            <a:normAutofit/>
          </a:bodyPr>
          <a:lstStyle/>
          <a:p>
            <a:pPr algn="l"/>
            <a:r>
              <a:rPr lang="en-US" sz="4800" dirty="0"/>
              <a:t>Dataset</a:t>
            </a:r>
            <a:endParaRPr lang="ar-SA" sz="4800" dirty="0"/>
          </a:p>
        </p:txBody>
      </p:sp>
      <p:pic>
        <p:nvPicPr>
          <p:cNvPr id="4" name="Picture 2" descr="Misk Foundation at Al-Janadriyah Festival - MiSK Foundation">
            <a:extLst>
              <a:ext uri="{FF2B5EF4-FFF2-40B4-BE49-F238E27FC236}">
                <a16:creationId xmlns:a16="http://schemas.microsoft.com/office/drawing/2014/main" id="{01DE74C3-109B-E9B0-8AF5-543680579830}"/>
              </a:ext>
            </a:extLst>
          </p:cNvPr>
          <p:cNvPicPr>
            <a:picLocks noChangeAspect="1" noChangeArrowheads="1"/>
          </p:cNvPicPr>
          <p:nvPr/>
        </p:nvPicPr>
        <p:blipFill>
          <a:blip r:embed="rId3">
            <a:biLevel thresh="75000"/>
            <a:extLst>
              <a:ext uri="{BEBA8EAE-BF5A-486C-A8C5-ECC9F3942E4B}">
                <a14:imgProps xmlns:a14="http://schemas.microsoft.com/office/drawing/2010/main">
                  <a14:imgLayer r:embed="rId4">
                    <a14:imgEffect>
                      <a14:artisticMarker/>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71282" y="228068"/>
            <a:ext cx="969897" cy="1196206"/>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DE3350D6-BB1D-A3C0-2679-E4CC6DCA8786}"/>
              </a:ext>
            </a:extLst>
          </p:cNvPr>
          <p:cNvSpPr>
            <a:spLocks noGrp="1"/>
          </p:cNvSpPr>
          <p:nvPr>
            <p:ph type="ftr" sz="quarter" idx="11"/>
          </p:nvPr>
        </p:nvSpPr>
        <p:spPr/>
        <p:txBody>
          <a:bodyPr/>
          <a:lstStyle/>
          <a:p>
            <a:endParaRPr lang="ar-SA"/>
          </a:p>
        </p:txBody>
      </p:sp>
      <p:sp>
        <p:nvSpPr>
          <p:cNvPr id="7" name="Slide Number Placeholder 6">
            <a:extLst>
              <a:ext uri="{FF2B5EF4-FFF2-40B4-BE49-F238E27FC236}">
                <a16:creationId xmlns:a16="http://schemas.microsoft.com/office/drawing/2014/main" id="{E1349C79-A5F3-CBBD-E323-75B82E0BB911}"/>
              </a:ext>
            </a:extLst>
          </p:cNvPr>
          <p:cNvSpPr>
            <a:spLocks noGrp="1"/>
          </p:cNvSpPr>
          <p:nvPr>
            <p:ph type="sldNum" sz="quarter" idx="12"/>
          </p:nvPr>
        </p:nvSpPr>
        <p:spPr/>
        <p:txBody>
          <a:bodyPr/>
          <a:lstStyle/>
          <a:p>
            <a:fld id="{D2A2B55B-3B96-E74B-AE7E-68C4215032BE}" type="slidenum">
              <a:rPr lang="ar-SA" smtClean="0"/>
              <a:t>7</a:t>
            </a:fld>
            <a:endParaRPr lang="ar-SA"/>
          </a:p>
        </p:txBody>
      </p:sp>
    </p:spTree>
    <p:extLst>
      <p:ext uri="{BB962C8B-B14F-4D97-AF65-F5344CB8AC3E}">
        <p14:creationId xmlns:p14="http://schemas.microsoft.com/office/powerpoint/2010/main" val="1491408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CAAE7-1CD3-216F-2704-E2A64BC1E2EC}"/>
              </a:ext>
            </a:extLst>
          </p:cNvPr>
          <p:cNvSpPr>
            <a:spLocks noGrp="1"/>
          </p:cNvSpPr>
          <p:nvPr>
            <p:ph type="title"/>
          </p:nvPr>
        </p:nvSpPr>
        <p:spPr/>
        <p:txBody>
          <a:bodyPr/>
          <a:lstStyle/>
          <a:p>
            <a:r>
              <a:rPr lang="en-US" dirty="0"/>
              <a:t>Dataset</a:t>
            </a:r>
            <a:endParaRPr lang="ar-SA" dirty="0"/>
          </a:p>
        </p:txBody>
      </p:sp>
      <p:sp>
        <p:nvSpPr>
          <p:cNvPr id="3" name="Content Placeholder 2">
            <a:extLst>
              <a:ext uri="{FF2B5EF4-FFF2-40B4-BE49-F238E27FC236}">
                <a16:creationId xmlns:a16="http://schemas.microsoft.com/office/drawing/2014/main" id="{E1BDC9FB-2FBE-A1CB-8826-F8D33C611FBF}"/>
              </a:ext>
            </a:extLst>
          </p:cNvPr>
          <p:cNvSpPr>
            <a:spLocks noGrp="1"/>
          </p:cNvSpPr>
          <p:nvPr>
            <p:ph idx="1"/>
          </p:nvPr>
        </p:nvSpPr>
        <p:spPr>
          <a:xfrm>
            <a:off x="661220" y="2489301"/>
            <a:ext cx="10515600" cy="1603375"/>
          </a:xfrm>
          <a:ln>
            <a:solidFill>
              <a:srgbClr val="FFC000"/>
            </a:solidFill>
          </a:ln>
        </p:spPr>
        <p:txBody>
          <a:bodyPr>
            <a:normAutofit/>
          </a:bodyPr>
          <a:lstStyle/>
          <a:p>
            <a:pPr marL="0" indent="0">
              <a:buNone/>
            </a:pPr>
            <a:endParaRPr lang="en-US" b="0" i="0" dirty="0">
              <a:effectLst/>
              <a:latin typeface="Inter"/>
            </a:endParaRPr>
          </a:p>
          <a:p>
            <a:pPr marL="0" indent="0">
              <a:buNone/>
            </a:pPr>
            <a:r>
              <a:rPr lang="en-US" b="0" i="0" dirty="0">
                <a:effectLst/>
                <a:latin typeface="Inter"/>
              </a:rPr>
              <a:t>This dataset contains  survey responses from cleaned BRFSS to be used binary classification of heart disease. </a:t>
            </a:r>
          </a:p>
        </p:txBody>
      </p:sp>
      <p:sp>
        <p:nvSpPr>
          <p:cNvPr id="4" name="Footer Placeholder 3">
            <a:extLst>
              <a:ext uri="{FF2B5EF4-FFF2-40B4-BE49-F238E27FC236}">
                <a16:creationId xmlns:a16="http://schemas.microsoft.com/office/drawing/2014/main" id="{E2977263-62A6-9FF2-C1BB-9DC91AF3B682}"/>
              </a:ext>
            </a:extLst>
          </p:cNvPr>
          <p:cNvSpPr>
            <a:spLocks noGrp="1"/>
          </p:cNvSpPr>
          <p:nvPr>
            <p:ph type="ftr" sz="quarter" idx="11"/>
          </p:nvPr>
        </p:nvSpPr>
        <p:spPr/>
        <p:txBody>
          <a:bodyPr/>
          <a:lstStyle/>
          <a:p>
            <a:endParaRPr lang="ar-SA"/>
          </a:p>
        </p:txBody>
      </p:sp>
      <p:sp>
        <p:nvSpPr>
          <p:cNvPr id="5" name="Slide Number Placeholder 4">
            <a:extLst>
              <a:ext uri="{FF2B5EF4-FFF2-40B4-BE49-F238E27FC236}">
                <a16:creationId xmlns:a16="http://schemas.microsoft.com/office/drawing/2014/main" id="{916BC0AF-EA89-2F4F-3270-F771114C4DCB}"/>
              </a:ext>
            </a:extLst>
          </p:cNvPr>
          <p:cNvSpPr>
            <a:spLocks noGrp="1"/>
          </p:cNvSpPr>
          <p:nvPr>
            <p:ph type="sldNum" sz="quarter" idx="12"/>
          </p:nvPr>
        </p:nvSpPr>
        <p:spPr/>
        <p:txBody>
          <a:bodyPr/>
          <a:lstStyle/>
          <a:p>
            <a:fld id="{D2A2B55B-3B96-E74B-AE7E-68C4215032BE}" type="slidenum">
              <a:rPr lang="ar-SA" smtClean="0"/>
              <a:t>8</a:t>
            </a:fld>
            <a:endParaRPr lang="ar-SA"/>
          </a:p>
        </p:txBody>
      </p:sp>
      <p:pic>
        <p:nvPicPr>
          <p:cNvPr id="6" name="Picture 2" descr="Misk Foundation at Al-Janadriyah Festival - MiSK Foundation">
            <a:extLst>
              <a:ext uri="{FF2B5EF4-FFF2-40B4-BE49-F238E27FC236}">
                <a16:creationId xmlns:a16="http://schemas.microsoft.com/office/drawing/2014/main" id="{60A2B31C-C3CB-5D96-AE05-32CD42F897D3}"/>
              </a:ext>
            </a:extLst>
          </p:cNvPr>
          <p:cNvPicPr>
            <a:picLocks noChangeAspect="1" noChangeArrowheads="1"/>
          </p:cNvPicPr>
          <p:nvPr/>
        </p:nvPicPr>
        <p:blipFill>
          <a:blip r:embed="rId2">
            <a:biLevel thresh="75000"/>
            <a:extLst>
              <a:ext uri="{BEBA8EAE-BF5A-486C-A8C5-ECC9F3942E4B}">
                <a14:imgProps xmlns:a14="http://schemas.microsoft.com/office/drawing/2010/main">
                  <a14:imgLayer r:embed="rId3">
                    <a14:imgEffect>
                      <a14:artisticMarker/>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1072632" y="82934"/>
            <a:ext cx="969897" cy="1196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4622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F6E87-F88F-D785-EC4E-74224F9BC42D}"/>
              </a:ext>
            </a:extLst>
          </p:cNvPr>
          <p:cNvSpPr>
            <a:spLocks noGrp="1"/>
          </p:cNvSpPr>
          <p:nvPr>
            <p:ph type="title"/>
          </p:nvPr>
        </p:nvSpPr>
        <p:spPr/>
        <p:txBody>
          <a:bodyPr/>
          <a:lstStyle/>
          <a:p>
            <a:endParaRPr lang="ar-SA"/>
          </a:p>
        </p:txBody>
      </p:sp>
      <p:sp>
        <p:nvSpPr>
          <p:cNvPr id="3" name="Content Placeholder 2">
            <a:extLst>
              <a:ext uri="{FF2B5EF4-FFF2-40B4-BE49-F238E27FC236}">
                <a16:creationId xmlns:a16="http://schemas.microsoft.com/office/drawing/2014/main" id="{86F110B9-F306-0502-E91C-2B3B89060907}"/>
              </a:ext>
            </a:extLst>
          </p:cNvPr>
          <p:cNvSpPr>
            <a:spLocks noGrp="1"/>
          </p:cNvSpPr>
          <p:nvPr>
            <p:ph idx="1"/>
          </p:nvPr>
        </p:nvSpPr>
        <p:spPr>
          <a:xfrm>
            <a:off x="694684" y="2395548"/>
            <a:ext cx="10515600" cy="2432846"/>
          </a:xfrm>
          <a:ln>
            <a:solidFill>
              <a:srgbClr val="FFC000"/>
            </a:solidFill>
          </a:ln>
        </p:spPr>
        <p:txBody>
          <a:bodyPr/>
          <a:lstStyle/>
          <a:p>
            <a:pPr marL="0" indent="0">
              <a:buNone/>
            </a:pPr>
            <a:r>
              <a:rPr lang="en-US" b="0" i="0" dirty="0">
                <a:effectLst/>
                <a:latin typeface="Inter"/>
              </a:rPr>
              <a:t>The question to be explored is:</a:t>
            </a:r>
          </a:p>
          <a:p>
            <a:r>
              <a:rPr lang="en-US" b="0" i="0" dirty="0">
                <a:effectLst/>
                <a:latin typeface="Inter"/>
              </a:rPr>
              <a:t>To what extend can survey responses from the BRFSS be used for predicting heart disease risk?</a:t>
            </a:r>
            <a:endParaRPr lang="ar-SA" dirty="0"/>
          </a:p>
          <a:p>
            <a:r>
              <a:rPr lang="en-US" b="0" i="0" dirty="0">
                <a:effectLst/>
                <a:latin typeface="Inter"/>
              </a:rPr>
              <a:t>Can a subset of questions from the BRFSS be used for preventative health screening for diseases like heart disease?</a:t>
            </a:r>
            <a:endParaRPr lang="ar-SA" dirty="0"/>
          </a:p>
        </p:txBody>
      </p:sp>
      <p:sp>
        <p:nvSpPr>
          <p:cNvPr id="4" name="Footer Placeholder 3">
            <a:extLst>
              <a:ext uri="{FF2B5EF4-FFF2-40B4-BE49-F238E27FC236}">
                <a16:creationId xmlns:a16="http://schemas.microsoft.com/office/drawing/2014/main" id="{FF97C2EA-B162-490B-7FEB-92D7129F960C}"/>
              </a:ext>
            </a:extLst>
          </p:cNvPr>
          <p:cNvSpPr>
            <a:spLocks noGrp="1"/>
          </p:cNvSpPr>
          <p:nvPr>
            <p:ph type="ftr" sz="quarter" idx="11"/>
          </p:nvPr>
        </p:nvSpPr>
        <p:spPr/>
        <p:txBody>
          <a:bodyPr/>
          <a:lstStyle/>
          <a:p>
            <a:endParaRPr lang="ar-SA"/>
          </a:p>
        </p:txBody>
      </p:sp>
      <p:sp>
        <p:nvSpPr>
          <p:cNvPr id="5" name="Slide Number Placeholder 4">
            <a:extLst>
              <a:ext uri="{FF2B5EF4-FFF2-40B4-BE49-F238E27FC236}">
                <a16:creationId xmlns:a16="http://schemas.microsoft.com/office/drawing/2014/main" id="{549F6125-8800-E410-CD8D-102A18FDD651}"/>
              </a:ext>
            </a:extLst>
          </p:cNvPr>
          <p:cNvSpPr>
            <a:spLocks noGrp="1"/>
          </p:cNvSpPr>
          <p:nvPr>
            <p:ph type="sldNum" sz="quarter" idx="12"/>
          </p:nvPr>
        </p:nvSpPr>
        <p:spPr/>
        <p:txBody>
          <a:bodyPr/>
          <a:lstStyle/>
          <a:p>
            <a:fld id="{D2A2B55B-3B96-E74B-AE7E-68C4215032BE}" type="slidenum">
              <a:rPr lang="ar-SA" smtClean="0"/>
              <a:t>9</a:t>
            </a:fld>
            <a:endParaRPr lang="ar-SA"/>
          </a:p>
        </p:txBody>
      </p:sp>
      <p:pic>
        <p:nvPicPr>
          <p:cNvPr id="6" name="Picture 2" descr="Misk Foundation at Al-Janadriyah Festival - MiSK Foundation">
            <a:extLst>
              <a:ext uri="{FF2B5EF4-FFF2-40B4-BE49-F238E27FC236}">
                <a16:creationId xmlns:a16="http://schemas.microsoft.com/office/drawing/2014/main" id="{86DA1AD5-7DFB-9000-6437-50C88B5FF506}"/>
              </a:ext>
            </a:extLst>
          </p:cNvPr>
          <p:cNvPicPr>
            <a:picLocks noChangeAspect="1" noChangeArrowheads="1"/>
          </p:cNvPicPr>
          <p:nvPr/>
        </p:nvPicPr>
        <p:blipFill>
          <a:blip r:embed="rId3">
            <a:biLevel thresh="75000"/>
            <a:extLst>
              <a:ext uri="{BEBA8EAE-BF5A-486C-A8C5-ECC9F3942E4B}">
                <a14:imgProps xmlns:a14="http://schemas.microsoft.com/office/drawing/2010/main">
                  <a14:imgLayer r:embed="rId4">
                    <a14:imgEffect>
                      <a14:artisticMarker/>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1072632" y="82934"/>
            <a:ext cx="969897" cy="1196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82729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1196</TotalTime>
  <Words>786</Words>
  <Application>Microsoft Macintosh PowerPoint</Application>
  <PresentationFormat>Widescreen</PresentationFormat>
  <Paragraphs>152</Paragraphs>
  <Slides>29</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Arial</vt:lpstr>
      <vt:lpstr>Arial</vt:lpstr>
      <vt:lpstr>Calibri</vt:lpstr>
      <vt:lpstr>Calibri Light</vt:lpstr>
      <vt:lpstr>Cambria</vt:lpstr>
      <vt:lpstr>Fira Sans</vt:lpstr>
      <vt:lpstr>Helvetica Neue</vt:lpstr>
      <vt:lpstr>HNReg</vt:lpstr>
      <vt:lpstr>Inter</vt:lpstr>
      <vt:lpstr>Roboto</vt:lpstr>
      <vt:lpstr>sf-segoe-ui</vt:lpstr>
      <vt:lpstr>Office Theme</vt:lpstr>
      <vt:lpstr>Heart disease indicators</vt:lpstr>
      <vt:lpstr>Outlines </vt:lpstr>
      <vt:lpstr>Introduction </vt:lpstr>
      <vt:lpstr>PowerPoint Presentation</vt:lpstr>
      <vt:lpstr>Data collection </vt:lpstr>
      <vt:lpstr>Limitations </vt:lpstr>
      <vt:lpstr>Dataset</vt:lpstr>
      <vt:lpstr>Dataset</vt:lpstr>
      <vt:lpstr>PowerPoint Presentation</vt:lpstr>
      <vt:lpstr> </vt:lpstr>
      <vt:lpstr>Data cleaning &amp; pre-processing </vt:lpstr>
      <vt:lpstr>PowerPoint Presentation</vt:lpstr>
      <vt:lpstr>Upsampling</vt:lpstr>
      <vt:lpstr>PowerPoint Presentation</vt:lpstr>
      <vt:lpstr>ML modeling process </vt:lpstr>
      <vt:lpstr>PowerPoint Presentation</vt:lpstr>
      <vt:lpstr>PowerPoint Presentation</vt:lpstr>
      <vt:lpstr>Data splitting </vt:lpstr>
      <vt:lpstr>Logistic Regression</vt:lpstr>
      <vt:lpstr>Random forest classifier  </vt:lpstr>
      <vt:lpstr>Cross validation </vt:lpstr>
      <vt:lpstr>Logistic Regression-cross validation</vt:lpstr>
      <vt:lpstr>Random forest classifier –cross valdation  </vt:lpstr>
      <vt:lpstr>PowerPoint Presentation</vt:lpstr>
      <vt:lpstr>Conclusion </vt:lpstr>
      <vt:lpstr>Conclusion </vt:lpstr>
      <vt:lpstr>Future work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dc:title>
  <dc:creator>Rehab Al-Aswad</dc:creator>
  <cp:lastModifiedBy>Rehab Al-Aswad</cp:lastModifiedBy>
  <cp:revision>11</cp:revision>
  <dcterms:created xsi:type="dcterms:W3CDTF">2022-12-13T10:04:36Z</dcterms:created>
  <dcterms:modified xsi:type="dcterms:W3CDTF">2022-12-14T06:09:59Z</dcterms:modified>
</cp:coreProperties>
</file>