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261" r:id="rId1"/>
  </p:sldMasterIdLst>
  <p:notesMasterIdLst>
    <p:notesMasterId r:id="rId15"/>
  </p:notesMasterIdLst>
  <p:sldIdLst>
    <p:sldId id="256" r:id="rId2"/>
    <p:sldId id="357" r:id="rId3"/>
    <p:sldId id="391" r:id="rId4"/>
    <p:sldId id="392" r:id="rId5"/>
    <p:sldId id="393" r:id="rId6"/>
    <p:sldId id="399" r:id="rId7"/>
    <p:sldId id="394" r:id="rId8"/>
    <p:sldId id="396" r:id="rId9"/>
    <p:sldId id="402" r:id="rId10"/>
    <p:sldId id="401" r:id="rId11"/>
    <p:sldId id="395" r:id="rId12"/>
    <p:sldId id="40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2060"/>
    <a:srgbClr val="EAEFF7"/>
    <a:srgbClr val="C00000"/>
    <a:srgbClr val="7B229E"/>
    <a:srgbClr val="E5B458"/>
    <a:srgbClr val="E3AA6A"/>
    <a:srgbClr val="38B347"/>
    <a:srgbClr val="75C7CB"/>
    <a:srgbClr val="988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2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D359C-EB36-4E11-BF3C-754E121AF0CF}" type="doc">
      <dgm:prSet loTypeId="urn:microsoft.com/office/officeart/2008/layout/TitledPictureBlocks" loCatId="picture" qsTypeId="urn:microsoft.com/office/officeart/2005/8/quickstyle/3d1" qsCatId="3D" csTypeId="urn:microsoft.com/office/officeart/2005/8/colors/accent1_2" csCatId="accent1" phldr="1"/>
      <dgm:spPr/>
    </dgm:pt>
    <dgm:pt modelId="{6F31B15B-BAD3-431E-B888-AC486E1A1C98}">
      <dgm:prSet phldrT="[Text]" custT="1"/>
      <dgm:spPr/>
      <dgm:t>
        <a:bodyPr/>
        <a:lstStyle/>
        <a:p>
          <a:r>
            <a:rPr lang="en-US" sz="1800" dirty="0" smtClean="0"/>
            <a:t>SARVANGASANA</a:t>
          </a:r>
          <a:endParaRPr lang="en-US" sz="1800" dirty="0"/>
        </a:p>
      </dgm:t>
    </dgm:pt>
    <dgm:pt modelId="{2F9A8432-3D0C-4757-B303-B85B788B28EA}" type="sibTrans" cxnId="{FBA0FF79-B290-4BA9-9D9C-3FA8E79CC48A}">
      <dgm:prSet/>
      <dgm:spPr/>
      <dgm:t>
        <a:bodyPr/>
        <a:lstStyle/>
        <a:p>
          <a:endParaRPr lang="en-US"/>
        </a:p>
      </dgm:t>
    </dgm:pt>
    <dgm:pt modelId="{3169D7F1-574D-4E77-9F79-12CA980007E0}" type="parTrans" cxnId="{FBA0FF79-B290-4BA9-9D9C-3FA8E79CC48A}">
      <dgm:prSet/>
      <dgm:spPr/>
      <dgm:t>
        <a:bodyPr/>
        <a:lstStyle/>
        <a:p>
          <a:endParaRPr lang="en-US"/>
        </a:p>
      </dgm:t>
    </dgm:pt>
    <dgm:pt modelId="{89C34FC8-4D1B-4B03-9A99-F213DA24F313}" type="pres">
      <dgm:prSet presAssocID="{2BCD359C-EB36-4E11-BF3C-754E121AF0CF}" presName="rootNode" presStyleCnt="0">
        <dgm:presLayoutVars>
          <dgm:chMax/>
          <dgm:chPref/>
          <dgm:dir/>
          <dgm:animLvl val="lvl"/>
        </dgm:presLayoutVars>
      </dgm:prSet>
      <dgm:spPr/>
    </dgm:pt>
    <dgm:pt modelId="{8242BDDD-AF10-42D8-BDD0-75159C2390C9}" type="pres">
      <dgm:prSet presAssocID="{6F31B15B-BAD3-431E-B888-AC486E1A1C98}" presName="composite" presStyleCnt="0"/>
      <dgm:spPr/>
    </dgm:pt>
    <dgm:pt modelId="{35105BE0-6B75-49BE-8044-F1B1782329F0}" type="pres">
      <dgm:prSet presAssocID="{6F31B15B-BAD3-431E-B888-AC486E1A1C98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0730E-542E-4461-BDDF-22439432A1C3}" type="pres">
      <dgm:prSet presAssocID="{6F31B15B-BAD3-431E-B888-AC486E1A1C98}" presName="Image" presStyleLbl="bgImgPlace1" presStyleIdx="0" presStyleCnt="1" custScaleX="100966" custLinFactNeighborY="-9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extLst>
        <a:ext uri="{E40237B7-FDA0-4F09-8148-C483321AD2D9}">
          <dgm14:cNvPr xmlns:dgm14="http://schemas.microsoft.com/office/drawing/2010/diagram" id="0" name="" descr="Salamba Sarvangasana - Shoulderstand - YOGATEKET"/>
        </a:ext>
      </dgm:extLst>
    </dgm:pt>
    <dgm:pt modelId="{838DC9BB-2A7B-4F5E-9F98-9481DBE60E14}" type="pres">
      <dgm:prSet presAssocID="{6F31B15B-BAD3-431E-B888-AC486E1A1C98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BA0FF79-B290-4BA9-9D9C-3FA8E79CC48A}" srcId="{2BCD359C-EB36-4E11-BF3C-754E121AF0CF}" destId="{6F31B15B-BAD3-431E-B888-AC486E1A1C98}" srcOrd="0" destOrd="0" parTransId="{3169D7F1-574D-4E77-9F79-12CA980007E0}" sibTransId="{2F9A8432-3D0C-4757-B303-B85B788B28EA}"/>
    <dgm:cxn modelId="{2FDE5ACD-51F7-40E9-9A0D-656D57ABBB01}" type="presOf" srcId="{2BCD359C-EB36-4E11-BF3C-754E121AF0CF}" destId="{89C34FC8-4D1B-4B03-9A99-F213DA24F313}" srcOrd="0" destOrd="0" presId="urn:microsoft.com/office/officeart/2008/layout/TitledPictureBlocks"/>
    <dgm:cxn modelId="{9223C67D-AAF4-4C63-9C3E-6CE6FD35D784}" type="presOf" srcId="{6F31B15B-BAD3-431E-B888-AC486E1A1C98}" destId="{35105BE0-6B75-49BE-8044-F1B1782329F0}" srcOrd="0" destOrd="0" presId="urn:microsoft.com/office/officeart/2008/layout/TitledPictureBlocks"/>
    <dgm:cxn modelId="{7F7B32A5-F2BC-4384-A0B7-E88A6F6DECC4}" type="presParOf" srcId="{89C34FC8-4D1B-4B03-9A99-F213DA24F313}" destId="{8242BDDD-AF10-42D8-BDD0-75159C2390C9}" srcOrd="0" destOrd="0" presId="urn:microsoft.com/office/officeart/2008/layout/TitledPictureBlocks"/>
    <dgm:cxn modelId="{F1500F32-FE6B-46F5-A3D7-158C86930334}" type="presParOf" srcId="{8242BDDD-AF10-42D8-BDD0-75159C2390C9}" destId="{35105BE0-6B75-49BE-8044-F1B1782329F0}" srcOrd="0" destOrd="0" presId="urn:microsoft.com/office/officeart/2008/layout/TitledPictureBlocks"/>
    <dgm:cxn modelId="{C87D5F5E-A45F-4D3F-B6AB-868F41A7E6FF}" type="presParOf" srcId="{8242BDDD-AF10-42D8-BDD0-75159C2390C9}" destId="{7460730E-542E-4461-BDDF-22439432A1C3}" srcOrd="1" destOrd="0" presId="urn:microsoft.com/office/officeart/2008/layout/TitledPictureBlocks"/>
    <dgm:cxn modelId="{E2D97974-4B80-4B48-8961-F622AAFACC97}" type="presParOf" srcId="{8242BDDD-AF10-42D8-BDD0-75159C2390C9}" destId="{838DC9BB-2A7B-4F5E-9F98-9481DBE60E14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69CDDB-1175-47FE-B41D-37AED780637B}" type="doc">
      <dgm:prSet loTypeId="urn:microsoft.com/office/officeart/2008/layout/TitledPictureBlocks" loCatId="picture" qsTypeId="urn:microsoft.com/office/officeart/2005/8/quickstyle/3d1" qsCatId="3D" csTypeId="urn:microsoft.com/office/officeart/2005/8/colors/accent1_2" csCatId="accent1" phldr="1"/>
      <dgm:spPr/>
    </dgm:pt>
    <dgm:pt modelId="{99B90A97-744B-4CF7-A4A6-E72748382B83}">
      <dgm:prSet phldrT="[Text]" custT="1"/>
      <dgm:spPr/>
      <dgm:t>
        <a:bodyPr/>
        <a:lstStyle/>
        <a:p>
          <a:r>
            <a:rPr lang="en-US" sz="1900" dirty="0" smtClean="0"/>
            <a:t>HALASANA</a:t>
          </a:r>
          <a:endParaRPr lang="en-US" sz="1900" dirty="0"/>
        </a:p>
      </dgm:t>
    </dgm:pt>
    <dgm:pt modelId="{723600C1-DEF2-4916-B181-2E4798A8EEE1}" type="parTrans" cxnId="{F827444A-8D47-4766-81B4-6BF279C0D56E}">
      <dgm:prSet/>
      <dgm:spPr/>
      <dgm:t>
        <a:bodyPr/>
        <a:lstStyle/>
        <a:p>
          <a:endParaRPr lang="en-US"/>
        </a:p>
      </dgm:t>
    </dgm:pt>
    <dgm:pt modelId="{FC1140CA-9099-4545-B2F8-0AD93FFC9627}" type="sibTrans" cxnId="{F827444A-8D47-4766-81B4-6BF279C0D56E}">
      <dgm:prSet/>
      <dgm:spPr/>
      <dgm:t>
        <a:bodyPr/>
        <a:lstStyle/>
        <a:p>
          <a:endParaRPr lang="en-US"/>
        </a:p>
      </dgm:t>
    </dgm:pt>
    <dgm:pt modelId="{CE1A47B7-0B55-47C8-A3FD-9E6127C6702E}" type="pres">
      <dgm:prSet presAssocID="{5F69CDDB-1175-47FE-B41D-37AED780637B}" presName="rootNode" presStyleCnt="0">
        <dgm:presLayoutVars>
          <dgm:chMax/>
          <dgm:chPref/>
          <dgm:dir/>
          <dgm:animLvl val="lvl"/>
        </dgm:presLayoutVars>
      </dgm:prSet>
      <dgm:spPr/>
    </dgm:pt>
    <dgm:pt modelId="{A12C919F-3A63-47CE-9360-8FE21830ECB1}" type="pres">
      <dgm:prSet presAssocID="{99B90A97-744B-4CF7-A4A6-E72748382B83}" presName="composite" presStyleCnt="0"/>
      <dgm:spPr/>
    </dgm:pt>
    <dgm:pt modelId="{A853BE0B-7555-4D8A-8133-E32110177B66}" type="pres">
      <dgm:prSet presAssocID="{99B90A97-744B-4CF7-A4A6-E72748382B83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25C56-2FAE-4559-B710-533F79498990}" type="pres">
      <dgm:prSet presAssocID="{99B90A97-744B-4CF7-A4A6-E72748382B83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extLst>
        <a:ext uri="{E40237B7-FDA0-4F09-8148-C483321AD2D9}">
          <dgm14:cNvPr xmlns:dgm14="http://schemas.microsoft.com/office/drawing/2010/diagram" id="0" name="" descr="Halasana - How to do Plow Pose - YOGATEKET"/>
        </a:ext>
      </dgm:extLst>
    </dgm:pt>
    <dgm:pt modelId="{C4E1FABC-5DFA-4ED0-B175-609226C0E473}" type="pres">
      <dgm:prSet presAssocID="{99B90A97-744B-4CF7-A4A6-E72748382B83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827444A-8D47-4766-81B4-6BF279C0D56E}" srcId="{5F69CDDB-1175-47FE-B41D-37AED780637B}" destId="{99B90A97-744B-4CF7-A4A6-E72748382B83}" srcOrd="0" destOrd="0" parTransId="{723600C1-DEF2-4916-B181-2E4798A8EEE1}" sibTransId="{FC1140CA-9099-4545-B2F8-0AD93FFC9627}"/>
    <dgm:cxn modelId="{F5C96994-DC99-4C17-AD69-8D0E38329A74}" type="presOf" srcId="{5F69CDDB-1175-47FE-B41D-37AED780637B}" destId="{CE1A47B7-0B55-47C8-A3FD-9E6127C6702E}" srcOrd="0" destOrd="0" presId="urn:microsoft.com/office/officeart/2008/layout/TitledPictureBlocks"/>
    <dgm:cxn modelId="{512D4290-B2B4-49B4-A578-AFF097EAC111}" type="presOf" srcId="{99B90A97-744B-4CF7-A4A6-E72748382B83}" destId="{A853BE0B-7555-4D8A-8133-E32110177B66}" srcOrd="0" destOrd="0" presId="urn:microsoft.com/office/officeart/2008/layout/TitledPictureBlocks"/>
    <dgm:cxn modelId="{B476D21A-E846-4A3E-9AE7-7E1F6675B01E}" type="presParOf" srcId="{CE1A47B7-0B55-47C8-A3FD-9E6127C6702E}" destId="{A12C919F-3A63-47CE-9360-8FE21830ECB1}" srcOrd="0" destOrd="0" presId="urn:microsoft.com/office/officeart/2008/layout/TitledPictureBlocks"/>
    <dgm:cxn modelId="{8B6E7FCD-8C4F-4387-B8BD-C44B385E2114}" type="presParOf" srcId="{A12C919F-3A63-47CE-9360-8FE21830ECB1}" destId="{A853BE0B-7555-4D8A-8133-E32110177B66}" srcOrd="0" destOrd="0" presId="urn:microsoft.com/office/officeart/2008/layout/TitledPictureBlocks"/>
    <dgm:cxn modelId="{50CC1B1C-7925-4BBA-A9AA-9BFA8988F21D}" type="presParOf" srcId="{A12C919F-3A63-47CE-9360-8FE21830ECB1}" destId="{87C25C56-2FAE-4559-B710-533F79498990}" srcOrd="1" destOrd="0" presId="urn:microsoft.com/office/officeart/2008/layout/TitledPictureBlocks"/>
    <dgm:cxn modelId="{9009F33E-A0C5-49B2-AF6A-08C06B7BF2E3}" type="presParOf" srcId="{A12C919F-3A63-47CE-9360-8FE21830ECB1}" destId="{C4E1FABC-5DFA-4ED0-B175-609226C0E473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1484DD-EDDD-41CE-9F2C-1150DE4D27EA}" type="doc">
      <dgm:prSet loTypeId="urn:microsoft.com/office/officeart/2008/layout/TitledPictureBlocks" loCatId="picture" qsTypeId="urn:microsoft.com/office/officeart/2005/8/quickstyle/3d1" qsCatId="3D" csTypeId="urn:microsoft.com/office/officeart/2005/8/colors/accent1_2" csCatId="accent1" phldr="1"/>
      <dgm:spPr/>
    </dgm:pt>
    <dgm:pt modelId="{47BDD016-7D18-4C3E-AF88-085555F0D5CA}">
      <dgm:prSet phldrT="[Text]" custT="1"/>
      <dgm:spPr/>
      <dgm:t>
        <a:bodyPr/>
        <a:lstStyle/>
        <a:p>
          <a:r>
            <a:rPr lang="en-US" sz="1900" dirty="0" smtClean="0"/>
            <a:t>MATSYASANA</a:t>
          </a:r>
          <a:endParaRPr lang="en-US" sz="1900" dirty="0"/>
        </a:p>
      </dgm:t>
    </dgm:pt>
    <dgm:pt modelId="{7F6FDC91-AE03-4274-B520-CF5C13AFED5B}" type="parTrans" cxnId="{77E87CF7-60D4-45A3-A432-70F4A038A438}">
      <dgm:prSet/>
      <dgm:spPr/>
      <dgm:t>
        <a:bodyPr/>
        <a:lstStyle/>
        <a:p>
          <a:endParaRPr lang="en-US"/>
        </a:p>
      </dgm:t>
    </dgm:pt>
    <dgm:pt modelId="{0A4A6308-E554-43F9-A2B6-CEADA019FE28}" type="sibTrans" cxnId="{77E87CF7-60D4-45A3-A432-70F4A038A438}">
      <dgm:prSet/>
      <dgm:spPr/>
      <dgm:t>
        <a:bodyPr/>
        <a:lstStyle/>
        <a:p>
          <a:endParaRPr lang="en-US"/>
        </a:p>
      </dgm:t>
    </dgm:pt>
    <dgm:pt modelId="{1E7E932B-EE88-4D7B-BBFE-794134555EAD}" type="pres">
      <dgm:prSet presAssocID="{951484DD-EDDD-41CE-9F2C-1150DE4D27EA}" presName="rootNode" presStyleCnt="0">
        <dgm:presLayoutVars>
          <dgm:chMax/>
          <dgm:chPref/>
          <dgm:dir/>
          <dgm:animLvl val="lvl"/>
        </dgm:presLayoutVars>
      </dgm:prSet>
      <dgm:spPr/>
    </dgm:pt>
    <dgm:pt modelId="{8DDA2248-70B0-4692-BE70-AFC6F4946F8F}" type="pres">
      <dgm:prSet presAssocID="{47BDD016-7D18-4C3E-AF88-085555F0D5CA}" presName="composite" presStyleCnt="0"/>
      <dgm:spPr/>
    </dgm:pt>
    <dgm:pt modelId="{9587102D-1D61-49FE-B3C5-50DF96DF990F}" type="pres">
      <dgm:prSet presAssocID="{47BDD016-7D18-4C3E-AF88-085555F0D5CA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2D2AD5-6519-466A-A329-40CCAFAB76C8}" type="pres">
      <dgm:prSet presAssocID="{47BDD016-7D18-4C3E-AF88-085555F0D5CA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extLst>
        <a:ext uri="{E40237B7-FDA0-4F09-8148-C483321AD2D9}">
          <dgm14:cNvPr xmlns:dgm14="http://schemas.microsoft.com/office/drawing/2010/diagram" id="0" name="" descr="Matsyasana - Fish pose benefits - YOGATEKET"/>
        </a:ext>
      </dgm:extLst>
    </dgm:pt>
    <dgm:pt modelId="{D9276D4F-5D27-4097-AFD4-0274006502FC}" type="pres">
      <dgm:prSet presAssocID="{47BDD016-7D18-4C3E-AF88-085555F0D5CA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7E87CF7-60D4-45A3-A432-70F4A038A438}" srcId="{951484DD-EDDD-41CE-9F2C-1150DE4D27EA}" destId="{47BDD016-7D18-4C3E-AF88-085555F0D5CA}" srcOrd="0" destOrd="0" parTransId="{7F6FDC91-AE03-4274-B520-CF5C13AFED5B}" sibTransId="{0A4A6308-E554-43F9-A2B6-CEADA019FE28}"/>
    <dgm:cxn modelId="{DDE5A9D2-CACF-4F2A-9CBD-218BD0675D5C}" type="presOf" srcId="{951484DD-EDDD-41CE-9F2C-1150DE4D27EA}" destId="{1E7E932B-EE88-4D7B-BBFE-794134555EAD}" srcOrd="0" destOrd="0" presId="urn:microsoft.com/office/officeart/2008/layout/TitledPictureBlocks"/>
    <dgm:cxn modelId="{B1786BB6-0E90-44ED-9D6B-0F4884F06F8E}" type="presOf" srcId="{47BDD016-7D18-4C3E-AF88-085555F0D5CA}" destId="{9587102D-1D61-49FE-B3C5-50DF96DF990F}" srcOrd="0" destOrd="0" presId="urn:microsoft.com/office/officeart/2008/layout/TitledPictureBlocks"/>
    <dgm:cxn modelId="{2B24BB74-A355-40B2-8B2B-C87EAB254513}" type="presParOf" srcId="{1E7E932B-EE88-4D7B-BBFE-794134555EAD}" destId="{8DDA2248-70B0-4692-BE70-AFC6F4946F8F}" srcOrd="0" destOrd="0" presId="urn:microsoft.com/office/officeart/2008/layout/TitledPictureBlocks"/>
    <dgm:cxn modelId="{278CE761-34A7-4816-8FFD-F513C120FCE5}" type="presParOf" srcId="{8DDA2248-70B0-4692-BE70-AFC6F4946F8F}" destId="{9587102D-1D61-49FE-B3C5-50DF96DF990F}" srcOrd="0" destOrd="0" presId="urn:microsoft.com/office/officeart/2008/layout/TitledPictureBlocks"/>
    <dgm:cxn modelId="{8B21036F-5DE4-4A53-8A97-6668C3DA03BE}" type="presParOf" srcId="{8DDA2248-70B0-4692-BE70-AFC6F4946F8F}" destId="{DA2D2AD5-6519-466A-A329-40CCAFAB76C8}" srcOrd="1" destOrd="0" presId="urn:microsoft.com/office/officeart/2008/layout/TitledPictureBlocks"/>
    <dgm:cxn modelId="{B529087E-729B-4F06-8E98-FE98F7529948}" type="presParOf" srcId="{8DDA2248-70B0-4692-BE70-AFC6F4946F8F}" destId="{D9276D4F-5D27-4097-AFD4-0274006502FC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8C2DB2-746A-4572-B660-2DBBA7674F2D}" type="doc">
      <dgm:prSet loTypeId="urn:microsoft.com/office/officeart/2008/layout/TitledPictureBlocks" loCatId="picture" qsTypeId="urn:microsoft.com/office/officeart/2005/8/quickstyle/3d1" qsCatId="3D" csTypeId="urn:microsoft.com/office/officeart/2005/8/colors/accent1_2" csCatId="accent1" phldr="1"/>
      <dgm:spPr/>
    </dgm:pt>
    <dgm:pt modelId="{9AD687F0-846B-439E-B584-6912601CD262}">
      <dgm:prSet phldrT="[Text]" custT="1"/>
      <dgm:spPr/>
      <dgm:t>
        <a:bodyPr/>
        <a:lstStyle/>
        <a:p>
          <a:r>
            <a:rPr lang="en-US" sz="1900" dirty="0" smtClean="0"/>
            <a:t>BHUJANGASANA</a:t>
          </a:r>
          <a:endParaRPr lang="en-US" sz="1900" dirty="0"/>
        </a:p>
      </dgm:t>
    </dgm:pt>
    <dgm:pt modelId="{767AA44E-1757-48AD-B0F3-22CFF6C2F9D0}" type="parTrans" cxnId="{BA25D342-B514-4D71-961A-67DA50EB02F5}">
      <dgm:prSet/>
      <dgm:spPr/>
      <dgm:t>
        <a:bodyPr/>
        <a:lstStyle/>
        <a:p>
          <a:endParaRPr lang="en-US"/>
        </a:p>
      </dgm:t>
    </dgm:pt>
    <dgm:pt modelId="{09DA48A6-1A48-427C-9506-2BCA428D3B4B}" type="sibTrans" cxnId="{BA25D342-B514-4D71-961A-67DA50EB02F5}">
      <dgm:prSet/>
      <dgm:spPr/>
      <dgm:t>
        <a:bodyPr/>
        <a:lstStyle/>
        <a:p>
          <a:endParaRPr lang="en-US"/>
        </a:p>
      </dgm:t>
    </dgm:pt>
    <dgm:pt modelId="{1BD5BE93-5283-40A2-8B04-E06F60CBC15B}" type="pres">
      <dgm:prSet presAssocID="{978C2DB2-746A-4572-B660-2DBBA7674F2D}" presName="rootNode" presStyleCnt="0">
        <dgm:presLayoutVars>
          <dgm:chMax/>
          <dgm:chPref/>
          <dgm:dir/>
          <dgm:animLvl val="lvl"/>
        </dgm:presLayoutVars>
      </dgm:prSet>
      <dgm:spPr/>
    </dgm:pt>
    <dgm:pt modelId="{FBC6C69D-D29C-4789-AA1C-1FF69BD876D6}" type="pres">
      <dgm:prSet presAssocID="{9AD687F0-846B-439E-B584-6912601CD262}" presName="composite" presStyleCnt="0"/>
      <dgm:spPr/>
    </dgm:pt>
    <dgm:pt modelId="{4D6418E1-8337-4B0A-8F12-F0998F80D008}" type="pres">
      <dgm:prSet presAssocID="{9AD687F0-846B-439E-B584-6912601CD262}" presName="ParentText" presStyleLbl="node1" presStyleIdx="0" presStyleCnt="1" custScaleX="151234" custScaleY="167549" custLinFactY="-15191" custLinFactNeighborX="-14690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C5BA5-47F4-4CBC-80DC-5D730FB651E4}" type="pres">
      <dgm:prSet presAssocID="{9AD687F0-846B-439E-B584-6912601CD262}" presName="Image" presStyleLbl="bgImgPlace1" presStyleIdx="0" presStyleCnt="1" custScaleX="151376" custScaleY="149847" custLinFactNeighborX="1519" custLinFactNeighborY="168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extLst>
        <a:ext uri="{E40237B7-FDA0-4F09-8148-C483321AD2D9}">
          <dgm14:cNvPr xmlns:dgm14="http://schemas.microsoft.com/office/drawing/2010/diagram" id="0" name="" descr="Bhujangasana Images – Browse 1,845 Stock Photos, Vectors, and Video | Adobe  Stock"/>
        </a:ext>
      </dgm:extLst>
    </dgm:pt>
    <dgm:pt modelId="{EFE35C1F-B607-4F4A-84F6-FDC510681A56}" type="pres">
      <dgm:prSet presAssocID="{9AD687F0-846B-439E-B584-6912601CD262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A25D342-B514-4D71-961A-67DA50EB02F5}" srcId="{978C2DB2-746A-4572-B660-2DBBA7674F2D}" destId="{9AD687F0-846B-439E-B584-6912601CD262}" srcOrd="0" destOrd="0" parTransId="{767AA44E-1757-48AD-B0F3-22CFF6C2F9D0}" sibTransId="{09DA48A6-1A48-427C-9506-2BCA428D3B4B}"/>
    <dgm:cxn modelId="{ED82E06A-2A47-4027-82EF-BCC20B8C173C}" type="presOf" srcId="{978C2DB2-746A-4572-B660-2DBBA7674F2D}" destId="{1BD5BE93-5283-40A2-8B04-E06F60CBC15B}" srcOrd="0" destOrd="0" presId="urn:microsoft.com/office/officeart/2008/layout/TitledPictureBlocks"/>
    <dgm:cxn modelId="{27B0E01C-4ADD-4CC2-B317-918689620993}" type="presOf" srcId="{9AD687F0-846B-439E-B584-6912601CD262}" destId="{4D6418E1-8337-4B0A-8F12-F0998F80D008}" srcOrd="0" destOrd="0" presId="urn:microsoft.com/office/officeart/2008/layout/TitledPictureBlocks"/>
    <dgm:cxn modelId="{1BC05769-E0D7-4362-B38E-FD8F0694790A}" type="presParOf" srcId="{1BD5BE93-5283-40A2-8B04-E06F60CBC15B}" destId="{FBC6C69D-D29C-4789-AA1C-1FF69BD876D6}" srcOrd="0" destOrd="0" presId="urn:microsoft.com/office/officeart/2008/layout/TitledPictureBlocks"/>
    <dgm:cxn modelId="{0B3F4EE7-E7C3-4ADA-B109-6C3407CC6ABD}" type="presParOf" srcId="{FBC6C69D-D29C-4789-AA1C-1FF69BD876D6}" destId="{4D6418E1-8337-4B0A-8F12-F0998F80D008}" srcOrd="0" destOrd="0" presId="urn:microsoft.com/office/officeart/2008/layout/TitledPictureBlocks"/>
    <dgm:cxn modelId="{48127195-9B09-43EC-8DBB-F9E9829F8B9D}" type="presParOf" srcId="{FBC6C69D-D29C-4789-AA1C-1FF69BD876D6}" destId="{CF9C5BA5-47F4-4CBC-80DC-5D730FB651E4}" srcOrd="1" destOrd="0" presId="urn:microsoft.com/office/officeart/2008/layout/TitledPictureBlocks"/>
    <dgm:cxn modelId="{65F859A3-880D-4B0D-8D48-64F11BBA1E3E}" type="presParOf" srcId="{FBC6C69D-D29C-4789-AA1C-1FF69BD876D6}" destId="{EFE35C1F-B607-4F4A-84F6-FDC510681A56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A0819B-CAEE-474C-BB3B-02BACC9C7E5A}" type="doc">
      <dgm:prSet loTypeId="urn:microsoft.com/office/officeart/2008/layout/TitledPictureBlocks" loCatId="picture" qsTypeId="urn:microsoft.com/office/officeart/2005/8/quickstyle/3d1" qsCatId="3D" csTypeId="urn:microsoft.com/office/officeart/2005/8/colors/accent1_2" csCatId="accent1" phldr="1"/>
      <dgm:spPr/>
    </dgm:pt>
    <dgm:pt modelId="{928F1B7D-9AC8-4473-AD77-45758DB9C7A4}">
      <dgm:prSet phldrT="[Text]" custT="1"/>
      <dgm:spPr/>
      <dgm:t>
        <a:bodyPr/>
        <a:lstStyle/>
        <a:p>
          <a:r>
            <a:rPr lang="en-US" sz="1900" dirty="0" smtClean="0"/>
            <a:t>USTRASANA</a:t>
          </a:r>
          <a:endParaRPr lang="en-US" sz="1900" dirty="0"/>
        </a:p>
      </dgm:t>
    </dgm:pt>
    <dgm:pt modelId="{F0AF6B55-E886-4D1E-AC5E-DFFFF2157199}" type="parTrans" cxnId="{806660C7-49BB-49D5-8A40-2517051527F8}">
      <dgm:prSet/>
      <dgm:spPr/>
      <dgm:t>
        <a:bodyPr/>
        <a:lstStyle/>
        <a:p>
          <a:endParaRPr lang="en-US"/>
        </a:p>
      </dgm:t>
    </dgm:pt>
    <dgm:pt modelId="{A875EB31-EFE8-4B2D-B91B-572CB7253204}" type="sibTrans" cxnId="{806660C7-49BB-49D5-8A40-2517051527F8}">
      <dgm:prSet/>
      <dgm:spPr/>
      <dgm:t>
        <a:bodyPr/>
        <a:lstStyle/>
        <a:p>
          <a:endParaRPr lang="en-US"/>
        </a:p>
      </dgm:t>
    </dgm:pt>
    <dgm:pt modelId="{B9807A0F-D2C7-4B99-AB66-6D5E3E96F11F}" type="pres">
      <dgm:prSet presAssocID="{94A0819B-CAEE-474C-BB3B-02BACC9C7E5A}" presName="rootNode" presStyleCnt="0">
        <dgm:presLayoutVars>
          <dgm:chMax/>
          <dgm:chPref/>
          <dgm:dir/>
          <dgm:animLvl val="lvl"/>
        </dgm:presLayoutVars>
      </dgm:prSet>
      <dgm:spPr/>
    </dgm:pt>
    <dgm:pt modelId="{78D279EC-A71E-4F1F-AC25-89B9D748491C}" type="pres">
      <dgm:prSet presAssocID="{928F1B7D-9AC8-4473-AD77-45758DB9C7A4}" presName="composite" presStyleCnt="0"/>
      <dgm:spPr/>
    </dgm:pt>
    <dgm:pt modelId="{D2200630-6DE2-4700-BA51-BF1998719238}" type="pres">
      <dgm:prSet presAssocID="{928F1B7D-9AC8-4473-AD77-45758DB9C7A4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9D7CF-E934-4E36-A595-0A60ADD03D6D}" type="pres">
      <dgm:prSet presAssocID="{928F1B7D-9AC8-4473-AD77-45758DB9C7A4}" presName="Image" presStyleLbl="bgImgPlace1" presStyleIdx="0" presStyleCnt="1" custScaleX="97041" custScaleY="987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extLst>
        <a:ext uri="{E40237B7-FDA0-4F09-8148-C483321AD2D9}">
          <dgm14:cNvPr xmlns:dgm14="http://schemas.microsoft.com/office/drawing/2010/diagram" id="0" name="" descr="997 Camel Pose Stock Photos, Pictures &amp; Royalty-Free Images - iStock"/>
        </a:ext>
      </dgm:extLst>
    </dgm:pt>
    <dgm:pt modelId="{493459B6-88B1-47EB-9BA9-4DD094A5492A}" type="pres">
      <dgm:prSet presAssocID="{928F1B7D-9AC8-4473-AD77-45758DB9C7A4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350E3E5-9BF4-4BBC-A6B1-067ED58DC1B6}" type="presOf" srcId="{928F1B7D-9AC8-4473-AD77-45758DB9C7A4}" destId="{D2200630-6DE2-4700-BA51-BF1998719238}" srcOrd="0" destOrd="0" presId="urn:microsoft.com/office/officeart/2008/layout/TitledPictureBlocks"/>
    <dgm:cxn modelId="{00E0D712-4C47-48E7-9EAB-65743014AD95}" type="presOf" srcId="{94A0819B-CAEE-474C-BB3B-02BACC9C7E5A}" destId="{B9807A0F-D2C7-4B99-AB66-6D5E3E96F11F}" srcOrd="0" destOrd="0" presId="urn:microsoft.com/office/officeart/2008/layout/TitledPictureBlocks"/>
    <dgm:cxn modelId="{806660C7-49BB-49D5-8A40-2517051527F8}" srcId="{94A0819B-CAEE-474C-BB3B-02BACC9C7E5A}" destId="{928F1B7D-9AC8-4473-AD77-45758DB9C7A4}" srcOrd="0" destOrd="0" parTransId="{F0AF6B55-E886-4D1E-AC5E-DFFFF2157199}" sibTransId="{A875EB31-EFE8-4B2D-B91B-572CB7253204}"/>
    <dgm:cxn modelId="{0E63465A-0EC3-43B9-B30D-5F28E2711E53}" type="presParOf" srcId="{B9807A0F-D2C7-4B99-AB66-6D5E3E96F11F}" destId="{78D279EC-A71E-4F1F-AC25-89B9D748491C}" srcOrd="0" destOrd="0" presId="urn:microsoft.com/office/officeart/2008/layout/TitledPictureBlocks"/>
    <dgm:cxn modelId="{D52ABCFD-9DC8-4E7B-ADBD-00A38C28FAF5}" type="presParOf" srcId="{78D279EC-A71E-4F1F-AC25-89B9D748491C}" destId="{D2200630-6DE2-4700-BA51-BF1998719238}" srcOrd="0" destOrd="0" presId="urn:microsoft.com/office/officeart/2008/layout/TitledPictureBlocks"/>
    <dgm:cxn modelId="{B01C31C7-2B32-4005-94EB-9C29C7BA5A60}" type="presParOf" srcId="{78D279EC-A71E-4F1F-AC25-89B9D748491C}" destId="{8AA9D7CF-E934-4E36-A595-0A60ADD03D6D}" srcOrd="1" destOrd="0" presId="urn:microsoft.com/office/officeart/2008/layout/TitledPictureBlocks"/>
    <dgm:cxn modelId="{D04074A1-AA23-45C8-89C1-A3684959FF52}" type="presParOf" srcId="{78D279EC-A71E-4F1F-AC25-89B9D748491C}" destId="{493459B6-88B1-47EB-9BA9-4DD094A5492A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F2BF60-E3D2-4CE9-93C5-8A5AF2824366}" type="doc">
      <dgm:prSet loTypeId="urn:microsoft.com/office/officeart/2005/8/layout/chevron2" loCatId="process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9221564-1AB7-47B6-A6E2-71E4D3B8BF1C}">
      <dgm:prSet phldrT="[Text]" custT="1"/>
      <dgm:spPr/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COLLECTION</a:t>
          </a:r>
          <a:endParaRPr lang="en-US" sz="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951FB8-FB3A-4689-AEDA-E7025A208F98}" type="parTrans" cxnId="{34056764-8D0F-4675-96D1-700259D27EF1}">
      <dgm:prSet/>
      <dgm:spPr/>
      <dgm:t>
        <a:bodyPr/>
        <a:lstStyle/>
        <a:p>
          <a:endParaRPr lang="en-US"/>
        </a:p>
      </dgm:t>
    </dgm:pt>
    <dgm:pt modelId="{4714A349-E363-4D26-BC23-9273A15C6E98}" type="sibTrans" cxnId="{34056764-8D0F-4675-96D1-700259D27EF1}">
      <dgm:prSet/>
      <dgm:spPr/>
      <dgm:t>
        <a:bodyPr/>
        <a:lstStyle/>
        <a:p>
          <a:endParaRPr lang="en-US"/>
        </a:p>
      </dgm:t>
    </dgm:pt>
    <dgm:pt modelId="{8CA8D1EE-93C0-4035-A1D9-65054359F476}">
      <dgm:prSet phldrT="[Text]" custT="1"/>
      <dgm:spPr/>
      <dgm:t>
        <a:bodyPr/>
        <a:lstStyle/>
        <a:p>
          <a:r>
            <a:rPr lang="en-US" sz="1400" dirty="0" smtClean="0"/>
            <a:t>What data exists?</a:t>
          </a:r>
          <a:endParaRPr lang="en-US" sz="1400" dirty="0"/>
        </a:p>
      </dgm:t>
    </dgm:pt>
    <dgm:pt modelId="{14457B90-132E-4B41-9DCB-071303593A69}" type="parTrans" cxnId="{70963734-1A0E-42AD-860B-5309D1D795AE}">
      <dgm:prSet/>
      <dgm:spPr/>
      <dgm:t>
        <a:bodyPr/>
        <a:lstStyle/>
        <a:p>
          <a:endParaRPr lang="en-US"/>
        </a:p>
      </dgm:t>
    </dgm:pt>
    <dgm:pt modelId="{8F710E21-E7BA-4750-A5A6-4F2427FA90C6}" type="sibTrans" cxnId="{70963734-1A0E-42AD-860B-5309D1D795AE}">
      <dgm:prSet/>
      <dgm:spPr/>
      <dgm:t>
        <a:bodyPr/>
        <a:lstStyle/>
        <a:p>
          <a:endParaRPr lang="en-US"/>
        </a:p>
      </dgm:t>
    </dgm:pt>
    <dgm:pt modelId="{CDAF1A3D-1556-4085-802E-246C61FAF5BC}">
      <dgm:prSet phldrT="[Text]" custT="1"/>
      <dgm:spPr/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PREPARATION</a:t>
          </a:r>
          <a:endParaRPr lang="en-US" sz="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26399B-6408-4D6D-8961-9D2F66D545D5}" type="parTrans" cxnId="{E9DF4210-16D8-4C0D-A577-FA3399397787}">
      <dgm:prSet/>
      <dgm:spPr/>
      <dgm:t>
        <a:bodyPr/>
        <a:lstStyle/>
        <a:p>
          <a:endParaRPr lang="en-US"/>
        </a:p>
      </dgm:t>
    </dgm:pt>
    <dgm:pt modelId="{C28A4EB5-6153-45CE-8811-5F0071A0E14F}" type="sibTrans" cxnId="{E9DF4210-16D8-4C0D-A577-FA3399397787}">
      <dgm:prSet/>
      <dgm:spPr/>
      <dgm:t>
        <a:bodyPr/>
        <a:lstStyle/>
        <a:p>
          <a:endParaRPr lang="en-US"/>
        </a:p>
      </dgm:t>
    </dgm:pt>
    <dgm:pt modelId="{4D370314-A1E6-4408-B243-B3CB5D23C298}">
      <dgm:prSet phldrT="[Text]" custT="1"/>
      <dgm:spPr/>
      <dgm:t>
        <a:bodyPr/>
        <a:lstStyle/>
        <a:p>
          <a:r>
            <a:rPr lang="en-US" sz="1400" dirty="0" smtClean="0"/>
            <a:t>Exploratory data analysis(EDA)</a:t>
          </a:r>
          <a:endParaRPr lang="en-US" sz="1400" dirty="0"/>
        </a:p>
      </dgm:t>
    </dgm:pt>
    <dgm:pt modelId="{9907023D-6B81-4709-B343-3AC0F1D2727A}" type="parTrans" cxnId="{40C59FB4-6A52-47EE-AB65-77FCBF16E0F4}">
      <dgm:prSet/>
      <dgm:spPr/>
      <dgm:t>
        <a:bodyPr/>
        <a:lstStyle/>
        <a:p>
          <a:endParaRPr lang="en-US"/>
        </a:p>
      </dgm:t>
    </dgm:pt>
    <dgm:pt modelId="{C6369657-46A3-4798-8C7E-FBA3BD4C767F}" type="sibTrans" cxnId="{40C59FB4-6A52-47EE-AB65-77FCBF16E0F4}">
      <dgm:prSet/>
      <dgm:spPr/>
      <dgm:t>
        <a:bodyPr/>
        <a:lstStyle/>
        <a:p>
          <a:endParaRPr lang="en-US"/>
        </a:p>
      </dgm:t>
    </dgm:pt>
    <dgm:pt modelId="{87CDC028-FF58-44BF-9706-F0446B59DFED}">
      <dgm:prSet phldrT="[Text]" custT="1"/>
      <dgm:spPr/>
      <dgm:t>
        <a:bodyPr/>
        <a:lstStyle/>
        <a:p>
          <a:r>
            <a:rPr lang="en-US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TRAIN A MODEL</a:t>
          </a:r>
          <a:endParaRPr lang="en-US" sz="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CF3555-2CAD-4E2E-ACA1-7A72F881F9EF}" type="parTrans" cxnId="{CF56C2E9-30AE-4619-95D1-655AEEF9301F}">
      <dgm:prSet/>
      <dgm:spPr/>
      <dgm:t>
        <a:bodyPr/>
        <a:lstStyle/>
        <a:p>
          <a:endParaRPr lang="en-US"/>
        </a:p>
      </dgm:t>
    </dgm:pt>
    <dgm:pt modelId="{8F6336A3-BFF1-4562-94B5-FD8857D7D1BB}" type="sibTrans" cxnId="{CF56C2E9-30AE-4619-95D1-655AEEF9301F}">
      <dgm:prSet/>
      <dgm:spPr/>
      <dgm:t>
        <a:bodyPr/>
        <a:lstStyle/>
        <a:p>
          <a:endParaRPr lang="en-US"/>
        </a:p>
      </dgm:t>
    </dgm:pt>
    <dgm:pt modelId="{66F022B4-E80D-4D62-BDAC-891E17B100A2}">
      <dgm:prSet phldrT="[Text]" custT="1"/>
      <dgm:spPr/>
      <dgm:t>
        <a:bodyPr/>
        <a:lstStyle/>
        <a:p>
          <a:r>
            <a:rPr lang="en-US" sz="1400" dirty="0" smtClean="0"/>
            <a:t>Choose an algorithm</a:t>
          </a:r>
          <a:endParaRPr lang="en-US" sz="1400" dirty="0"/>
        </a:p>
      </dgm:t>
    </dgm:pt>
    <dgm:pt modelId="{421D8CE6-A1FA-4FE8-85CD-AD810340AFC7}" type="parTrans" cxnId="{ACE6D9C6-56E6-4899-8132-525B61F5D9B3}">
      <dgm:prSet/>
      <dgm:spPr/>
      <dgm:t>
        <a:bodyPr/>
        <a:lstStyle/>
        <a:p>
          <a:endParaRPr lang="en-US"/>
        </a:p>
      </dgm:t>
    </dgm:pt>
    <dgm:pt modelId="{0F8F0A40-371B-40B9-AAA5-F1B7BC6D908D}" type="sibTrans" cxnId="{ACE6D9C6-56E6-4899-8132-525B61F5D9B3}">
      <dgm:prSet/>
      <dgm:spPr/>
      <dgm:t>
        <a:bodyPr/>
        <a:lstStyle/>
        <a:p>
          <a:endParaRPr lang="en-US"/>
        </a:p>
      </dgm:t>
    </dgm:pt>
    <dgm:pt modelId="{C8A52806-72C1-4767-8B3C-230F4C2EFACC}">
      <dgm:prSet phldrT="[Text]" custT="1"/>
      <dgm:spPr/>
      <dgm:t>
        <a:bodyPr/>
        <a:lstStyle/>
        <a:p>
          <a:r>
            <a:rPr lang="en-US" sz="1400" dirty="0" smtClean="0"/>
            <a:t>Where can you get it?</a:t>
          </a:r>
          <a:endParaRPr lang="en-US" sz="1400" dirty="0"/>
        </a:p>
      </dgm:t>
    </dgm:pt>
    <dgm:pt modelId="{4B4E6C4C-922D-44F2-A6B8-EF73A40510CF}" type="parTrans" cxnId="{7E8AD6EC-4950-4CAB-90F1-CC752DABF3AA}">
      <dgm:prSet/>
      <dgm:spPr/>
      <dgm:t>
        <a:bodyPr/>
        <a:lstStyle/>
        <a:p>
          <a:endParaRPr lang="en-US"/>
        </a:p>
      </dgm:t>
    </dgm:pt>
    <dgm:pt modelId="{B0FCAC2D-7E01-4F0D-83E2-A491E270B5C2}" type="sibTrans" cxnId="{7E8AD6EC-4950-4CAB-90F1-CC752DABF3AA}">
      <dgm:prSet/>
      <dgm:spPr/>
      <dgm:t>
        <a:bodyPr/>
        <a:lstStyle/>
        <a:p>
          <a:endParaRPr lang="en-US"/>
        </a:p>
      </dgm:t>
    </dgm:pt>
    <dgm:pt modelId="{8AF3D0D9-E59D-4AB9-A4BA-79AC74AC9D7B}">
      <dgm:prSet phldrT="[Text]" custT="1"/>
      <dgm:spPr/>
      <dgm:t>
        <a:bodyPr/>
        <a:lstStyle/>
        <a:p>
          <a:r>
            <a:rPr lang="en-US" sz="1400" dirty="0" smtClean="0"/>
            <a:t>Is it structured?</a:t>
          </a:r>
          <a:endParaRPr lang="en-US" sz="1400" dirty="0"/>
        </a:p>
      </dgm:t>
    </dgm:pt>
    <dgm:pt modelId="{0F65C0C5-A54B-482A-A196-8427B5672767}" type="parTrans" cxnId="{81192123-1912-402A-A8CB-21AEC5C6BB97}">
      <dgm:prSet/>
      <dgm:spPr/>
      <dgm:t>
        <a:bodyPr/>
        <a:lstStyle/>
        <a:p>
          <a:endParaRPr lang="en-US"/>
        </a:p>
      </dgm:t>
    </dgm:pt>
    <dgm:pt modelId="{1D7F85DA-268D-41AD-BF6C-AD9FD06AF7C5}" type="sibTrans" cxnId="{81192123-1912-402A-A8CB-21AEC5C6BB97}">
      <dgm:prSet/>
      <dgm:spPr/>
      <dgm:t>
        <a:bodyPr/>
        <a:lstStyle/>
        <a:p>
          <a:endParaRPr lang="en-US"/>
        </a:p>
      </dgm:t>
    </dgm:pt>
    <dgm:pt modelId="{71DE251A-B0F4-47E9-8DFE-C3163438A2B1}">
      <dgm:prSet phldrT="[Text]" custT="1"/>
      <dgm:spPr/>
      <dgm:t>
        <a:bodyPr/>
        <a:lstStyle/>
        <a:p>
          <a:r>
            <a:rPr lang="en-US" sz="1400" dirty="0" smtClean="0"/>
            <a:t>Data preprocessing</a:t>
          </a:r>
          <a:endParaRPr lang="en-US" sz="1400" dirty="0"/>
        </a:p>
      </dgm:t>
    </dgm:pt>
    <dgm:pt modelId="{9F613A62-5ED7-4B04-9575-2EEA387F0332}" type="parTrans" cxnId="{1E0614CC-DA52-4CAF-893F-174DA56C3C43}">
      <dgm:prSet/>
      <dgm:spPr/>
      <dgm:t>
        <a:bodyPr/>
        <a:lstStyle/>
        <a:p>
          <a:endParaRPr lang="en-US"/>
        </a:p>
      </dgm:t>
    </dgm:pt>
    <dgm:pt modelId="{FFCA8B8C-83E5-43F8-ABEA-FCC311F9B580}" type="sibTrans" cxnId="{1E0614CC-DA52-4CAF-893F-174DA56C3C43}">
      <dgm:prSet/>
      <dgm:spPr/>
      <dgm:t>
        <a:bodyPr/>
        <a:lstStyle/>
        <a:p>
          <a:endParaRPr lang="en-US"/>
        </a:p>
      </dgm:t>
    </dgm:pt>
    <dgm:pt modelId="{1F39B226-7A1B-4267-B0F5-D72A9B83C88C}">
      <dgm:prSet phldrT="[Text]" custT="1"/>
      <dgm:spPr/>
      <dgm:t>
        <a:bodyPr/>
        <a:lstStyle/>
        <a:p>
          <a:r>
            <a:rPr lang="en-US" sz="1400" dirty="0" smtClean="0"/>
            <a:t>Data splitting</a:t>
          </a:r>
          <a:endParaRPr lang="en-US" sz="1400" dirty="0"/>
        </a:p>
      </dgm:t>
    </dgm:pt>
    <dgm:pt modelId="{E8BD4BAD-1B5A-4ACE-A4AB-5CA2669E6127}" type="parTrans" cxnId="{902FC3FF-8AFF-4945-B4A4-E93DFB104A65}">
      <dgm:prSet/>
      <dgm:spPr/>
      <dgm:t>
        <a:bodyPr/>
        <a:lstStyle/>
        <a:p>
          <a:endParaRPr lang="en-US"/>
        </a:p>
      </dgm:t>
    </dgm:pt>
    <dgm:pt modelId="{7F724EFB-23E4-4513-8B8E-8E7700CA14BA}" type="sibTrans" cxnId="{902FC3FF-8AFF-4945-B4A4-E93DFB104A65}">
      <dgm:prSet/>
      <dgm:spPr/>
      <dgm:t>
        <a:bodyPr/>
        <a:lstStyle/>
        <a:p>
          <a:endParaRPr lang="en-US"/>
        </a:p>
      </dgm:t>
    </dgm:pt>
    <dgm:pt modelId="{AFC8AFC2-4FBD-43B3-B409-53967A6AFC82}">
      <dgm:prSet phldrT="[Text]" custT="1"/>
      <dgm:spPr/>
      <dgm:t>
        <a:bodyPr/>
        <a:lstStyle/>
        <a:p>
          <a:r>
            <a:rPr lang="en-US" sz="1400" dirty="0" smtClean="0"/>
            <a:t>Over fit and regularize</a:t>
          </a:r>
          <a:endParaRPr lang="en-US" sz="1400" dirty="0"/>
        </a:p>
      </dgm:t>
    </dgm:pt>
    <dgm:pt modelId="{6F56987A-B8E3-4A87-9F6B-5200D4B57966}" type="parTrans" cxnId="{0FAD9719-66CB-405B-AEFF-0C9FBA16AF0B}">
      <dgm:prSet/>
      <dgm:spPr/>
      <dgm:t>
        <a:bodyPr/>
        <a:lstStyle/>
        <a:p>
          <a:endParaRPr lang="en-US"/>
        </a:p>
      </dgm:t>
    </dgm:pt>
    <dgm:pt modelId="{AA1D96FD-4608-4DD1-B682-F6DF25E6938C}" type="sibTrans" cxnId="{0FAD9719-66CB-405B-AEFF-0C9FBA16AF0B}">
      <dgm:prSet/>
      <dgm:spPr/>
      <dgm:t>
        <a:bodyPr/>
        <a:lstStyle/>
        <a:p>
          <a:endParaRPr lang="en-US"/>
        </a:p>
      </dgm:t>
    </dgm:pt>
    <dgm:pt modelId="{95F57849-16F4-4AA9-B2A4-17F55C2415E0}">
      <dgm:prSet phldrT="[Text]" custT="1"/>
      <dgm:spPr/>
      <dgm:t>
        <a:bodyPr/>
        <a:lstStyle/>
        <a:p>
          <a:r>
            <a:rPr lang="en-US" sz="1400" dirty="0" smtClean="0"/>
            <a:t>Tune hyper parameters</a:t>
          </a:r>
          <a:endParaRPr lang="en-US" sz="1400" dirty="0"/>
        </a:p>
      </dgm:t>
    </dgm:pt>
    <dgm:pt modelId="{81389723-65CB-4D5D-B53D-8DDEC35D6CA8}" type="parTrans" cxnId="{B7A2F90D-A50D-40A1-AF75-1614DCC7FA62}">
      <dgm:prSet/>
      <dgm:spPr/>
      <dgm:t>
        <a:bodyPr/>
        <a:lstStyle/>
        <a:p>
          <a:endParaRPr lang="en-US"/>
        </a:p>
      </dgm:t>
    </dgm:pt>
    <dgm:pt modelId="{103D7493-1116-4411-A440-EC43C5C2AC7C}" type="sibTrans" cxnId="{B7A2F90D-A50D-40A1-AF75-1614DCC7FA62}">
      <dgm:prSet/>
      <dgm:spPr/>
      <dgm:t>
        <a:bodyPr/>
        <a:lstStyle/>
        <a:p>
          <a:endParaRPr lang="en-US"/>
        </a:p>
      </dgm:t>
    </dgm:pt>
    <dgm:pt modelId="{81517BE9-CBAE-460C-9BBF-09295E6F00B7}" type="pres">
      <dgm:prSet presAssocID="{E2F2BF60-E3D2-4CE9-93C5-8A5AF28243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80C10F-6E06-4E83-9495-6060E793DF32}" type="pres">
      <dgm:prSet presAssocID="{F9221564-1AB7-47B6-A6E2-71E4D3B8BF1C}" presName="composite" presStyleCnt="0"/>
      <dgm:spPr/>
    </dgm:pt>
    <dgm:pt modelId="{3A8EA44C-16D3-4F06-BF18-7FC076064F45}" type="pres">
      <dgm:prSet presAssocID="{F9221564-1AB7-47B6-A6E2-71E4D3B8BF1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AD0A0-D8F6-4F62-BC43-626F41EE961D}" type="pres">
      <dgm:prSet presAssocID="{F9221564-1AB7-47B6-A6E2-71E4D3B8BF1C}" presName="descendantText" presStyleLbl="alignAcc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0DCF5-E2F5-4911-AB53-A8A93742DBC4}" type="pres">
      <dgm:prSet presAssocID="{4714A349-E363-4D26-BC23-9273A15C6E98}" presName="sp" presStyleCnt="0"/>
      <dgm:spPr/>
    </dgm:pt>
    <dgm:pt modelId="{43146BA4-B0EC-4DC0-BDEA-8CD3BE97ADC5}" type="pres">
      <dgm:prSet presAssocID="{CDAF1A3D-1556-4085-802E-246C61FAF5BC}" presName="composite" presStyleCnt="0"/>
      <dgm:spPr/>
    </dgm:pt>
    <dgm:pt modelId="{66A9C21C-115D-4A5C-A89B-06C0C4B8125B}" type="pres">
      <dgm:prSet presAssocID="{CDAF1A3D-1556-4085-802E-246C61FAF5B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84EA1-74BB-4577-A3D3-08A4AD5CE0B4}" type="pres">
      <dgm:prSet presAssocID="{CDAF1A3D-1556-4085-802E-246C61FAF5B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6A60D-BC60-42E0-B455-764D991C71DC}" type="pres">
      <dgm:prSet presAssocID="{C28A4EB5-6153-45CE-8811-5F0071A0E14F}" presName="sp" presStyleCnt="0"/>
      <dgm:spPr/>
    </dgm:pt>
    <dgm:pt modelId="{C116DD59-DC65-4EF9-8372-55285A75C2EC}" type="pres">
      <dgm:prSet presAssocID="{87CDC028-FF58-44BF-9706-F0446B59DFED}" presName="composite" presStyleCnt="0"/>
      <dgm:spPr/>
    </dgm:pt>
    <dgm:pt modelId="{6C2259A2-6952-4935-878E-FB92B0AF0ABE}" type="pres">
      <dgm:prSet presAssocID="{87CDC028-FF58-44BF-9706-F0446B59DFE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98579-F19E-41AB-8209-2C298DEDD0F2}" type="pres">
      <dgm:prSet presAssocID="{87CDC028-FF58-44BF-9706-F0446B59DFE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B67ACF-333B-418E-90CD-550B348223F6}" type="presOf" srcId="{66F022B4-E80D-4D62-BDAC-891E17B100A2}" destId="{8FE98579-F19E-41AB-8209-2C298DEDD0F2}" srcOrd="0" destOrd="0" presId="urn:microsoft.com/office/officeart/2005/8/layout/chevron2"/>
    <dgm:cxn modelId="{D33FE530-9A61-4F2C-8E13-06802A775026}" type="presOf" srcId="{87CDC028-FF58-44BF-9706-F0446B59DFED}" destId="{6C2259A2-6952-4935-878E-FB92B0AF0ABE}" srcOrd="0" destOrd="0" presId="urn:microsoft.com/office/officeart/2005/8/layout/chevron2"/>
    <dgm:cxn modelId="{C5267169-4F9D-4D3F-AAAD-E89CD2D775F4}" type="presOf" srcId="{C8A52806-72C1-4767-8B3C-230F4C2EFACC}" destId="{3F9AD0A0-D8F6-4F62-BC43-626F41EE961D}" srcOrd="0" destOrd="1" presId="urn:microsoft.com/office/officeart/2005/8/layout/chevron2"/>
    <dgm:cxn modelId="{5AC04303-D03A-44CA-B05A-AB9D137F891A}" type="presOf" srcId="{E2F2BF60-E3D2-4CE9-93C5-8A5AF2824366}" destId="{81517BE9-CBAE-460C-9BBF-09295E6F00B7}" srcOrd="0" destOrd="0" presId="urn:microsoft.com/office/officeart/2005/8/layout/chevron2"/>
    <dgm:cxn modelId="{AA24A07A-8449-4992-B9D7-50BB160936BB}" type="presOf" srcId="{95F57849-16F4-4AA9-B2A4-17F55C2415E0}" destId="{8FE98579-F19E-41AB-8209-2C298DEDD0F2}" srcOrd="0" destOrd="2" presId="urn:microsoft.com/office/officeart/2005/8/layout/chevron2"/>
    <dgm:cxn modelId="{40C59FB4-6A52-47EE-AB65-77FCBF16E0F4}" srcId="{CDAF1A3D-1556-4085-802E-246C61FAF5BC}" destId="{4D370314-A1E6-4408-B243-B3CB5D23C298}" srcOrd="0" destOrd="0" parTransId="{9907023D-6B81-4709-B343-3AC0F1D2727A}" sibTransId="{C6369657-46A3-4798-8C7E-FBA3BD4C767F}"/>
    <dgm:cxn modelId="{555C6D46-6DBD-41A9-B96E-7DDD65B6C0F9}" type="presOf" srcId="{1F39B226-7A1B-4267-B0F5-D72A9B83C88C}" destId="{91C84EA1-74BB-4577-A3D3-08A4AD5CE0B4}" srcOrd="0" destOrd="2" presId="urn:microsoft.com/office/officeart/2005/8/layout/chevron2"/>
    <dgm:cxn modelId="{34056764-8D0F-4675-96D1-700259D27EF1}" srcId="{E2F2BF60-E3D2-4CE9-93C5-8A5AF2824366}" destId="{F9221564-1AB7-47B6-A6E2-71E4D3B8BF1C}" srcOrd="0" destOrd="0" parTransId="{B9951FB8-FB3A-4689-AEDA-E7025A208F98}" sibTransId="{4714A349-E363-4D26-BC23-9273A15C6E98}"/>
    <dgm:cxn modelId="{902FC3FF-8AFF-4945-B4A4-E93DFB104A65}" srcId="{CDAF1A3D-1556-4085-802E-246C61FAF5BC}" destId="{1F39B226-7A1B-4267-B0F5-D72A9B83C88C}" srcOrd="2" destOrd="0" parTransId="{E8BD4BAD-1B5A-4ACE-A4AB-5CA2669E6127}" sibTransId="{7F724EFB-23E4-4513-8B8E-8E7700CA14BA}"/>
    <dgm:cxn modelId="{D794167B-0F56-4D38-BE8B-EB2677DA262F}" type="presOf" srcId="{F9221564-1AB7-47B6-A6E2-71E4D3B8BF1C}" destId="{3A8EA44C-16D3-4F06-BF18-7FC076064F45}" srcOrd="0" destOrd="0" presId="urn:microsoft.com/office/officeart/2005/8/layout/chevron2"/>
    <dgm:cxn modelId="{81192123-1912-402A-A8CB-21AEC5C6BB97}" srcId="{F9221564-1AB7-47B6-A6E2-71E4D3B8BF1C}" destId="{8AF3D0D9-E59D-4AB9-A4BA-79AC74AC9D7B}" srcOrd="2" destOrd="0" parTransId="{0F65C0C5-A54B-482A-A196-8427B5672767}" sibTransId="{1D7F85DA-268D-41AD-BF6C-AD9FD06AF7C5}"/>
    <dgm:cxn modelId="{C4E1657D-2206-4E64-BFC0-C500CCB16FCA}" type="presOf" srcId="{8CA8D1EE-93C0-4035-A1D9-65054359F476}" destId="{3F9AD0A0-D8F6-4F62-BC43-626F41EE961D}" srcOrd="0" destOrd="0" presId="urn:microsoft.com/office/officeart/2005/8/layout/chevron2"/>
    <dgm:cxn modelId="{C6065E64-12DE-47FB-9C6B-C6E78492E76D}" type="presOf" srcId="{8AF3D0D9-E59D-4AB9-A4BA-79AC74AC9D7B}" destId="{3F9AD0A0-D8F6-4F62-BC43-626F41EE961D}" srcOrd="0" destOrd="2" presId="urn:microsoft.com/office/officeart/2005/8/layout/chevron2"/>
    <dgm:cxn modelId="{E9DF4210-16D8-4C0D-A577-FA3399397787}" srcId="{E2F2BF60-E3D2-4CE9-93C5-8A5AF2824366}" destId="{CDAF1A3D-1556-4085-802E-246C61FAF5BC}" srcOrd="1" destOrd="0" parTransId="{9326399B-6408-4D6D-8961-9D2F66D545D5}" sibTransId="{C28A4EB5-6153-45CE-8811-5F0071A0E14F}"/>
    <dgm:cxn modelId="{37AF9E01-CBCD-4A11-8907-244E6BE11409}" type="presOf" srcId="{71DE251A-B0F4-47E9-8DFE-C3163438A2B1}" destId="{91C84EA1-74BB-4577-A3D3-08A4AD5CE0B4}" srcOrd="0" destOrd="1" presId="urn:microsoft.com/office/officeart/2005/8/layout/chevron2"/>
    <dgm:cxn modelId="{B7A2F90D-A50D-40A1-AF75-1614DCC7FA62}" srcId="{87CDC028-FF58-44BF-9706-F0446B59DFED}" destId="{95F57849-16F4-4AA9-B2A4-17F55C2415E0}" srcOrd="2" destOrd="0" parTransId="{81389723-65CB-4D5D-B53D-8DDEC35D6CA8}" sibTransId="{103D7493-1116-4411-A440-EC43C5C2AC7C}"/>
    <dgm:cxn modelId="{547E5877-FF08-476C-AD2F-46694C830F07}" type="presOf" srcId="{4D370314-A1E6-4408-B243-B3CB5D23C298}" destId="{91C84EA1-74BB-4577-A3D3-08A4AD5CE0B4}" srcOrd="0" destOrd="0" presId="urn:microsoft.com/office/officeart/2005/8/layout/chevron2"/>
    <dgm:cxn modelId="{70963734-1A0E-42AD-860B-5309D1D795AE}" srcId="{F9221564-1AB7-47B6-A6E2-71E4D3B8BF1C}" destId="{8CA8D1EE-93C0-4035-A1D9-65054359F476}" srcOrd="0" destOrd="0" parTransId="{14457B90-132E-4B41-9DCB-071303593A69}" sibTransId="{8F710E21-E7BA-4750-A5A6-4F2427FA90C6}"/>
    <dgm:cxn modelId="{8C7921B1-6C91-4ABA-8667-F5A6DEF69F05}" type="presOf" srcId="{AFC8AFC2-4FBD-43B3-B409-53967A6AFC82}" destId="{8FE98579-F19E-41AB-8209-2C298DEDD0F2}" srcOrd="0" destOrd="1" presId="urn:microsoft.com/office/officeart/2005/8/layout/chevron2"/>
    <dgm:cxn modelId="{1E0614CC-DA52-4CAF-893F-174DA56C3C43}" srcId="{CDAF1A3D-1556-4085-802E-246C61FAF5BC}" destId="{71DE251A-B0F4-47E9-8DFE-C3163438A2B1}" srcOrd="1" destOrd="0" parTransId="{9F613A62-5ED7-4B04-9575-2EEA387F0332}" sibTransId="{FFCA8B8C-83E5-43F8-ABEA-FCC311F9B580}"/>
    <dgm:cxn modelId="{0FAD9719-66CB-405B-AEFF-0C9FBA16AF0B}" srcId="{87CDC028-FF58-44BF-9706-F0446B59DFED}" destId="{AFC8AFC2-4FBD-43B3-B409-53967A6AFC82}" srcOrd="1" destOrd="0" parTransId="{6F56987A-B8E3-4A87-9F6B-5200D4B57966}" sibTransId="{AA1D96FD-4608-4DD1-B682-F6DF25E6938C}"/>
    <dgm:cxn modelId="{CF56C2E9-30AE-4619-95D1-655AEEF9301F}" srcId="{E2F2BF60-E3D2-4CE9-93C5-8A5AF2824366}" destId="{87CDC028-FF58-44BF-9706-F0446B59DFED}" srcOrd="2" destOrd="0" parTransId="{73CF3555-2CAD-4E2E-ACA1-7A72F881F9EF}" sibTransId="{8F6336A3-BFF1-4562-94B5-FD8857D7D1BB}"/>
    <dgm:cxn modelId="{ACE6D9C6-56E6-4899-8132-525B61F5D9B3}" srcId="{87CDC028-FF58-44BF-9706-F0446B59DFED}" destId="{66F022B4-E80D-4D62-BDAC-891E17B100A2}" srcOrd="0" destOrd="0" parTransId="{421D8CE6-A1FA-4FE8-85CD-AD810340AFC7}" sibTransId="{0F8F0A40-371B-40B9-AAA5-F1B7BC6D908D}"/>
    <dgm:cxn modelId="{7E8AD6EC-4950-4CAB-90F1-CC752DABF3AA}" srcId="{F9221564-1AB7-47B6-A6E2-71E4D3B8BF1C}" destId="{C8A52806-72C1-4767-8B3C-230F4C2EFACC}" srcOrd="1" destOrd="0" parTransId="{4B4E6C4C-922D-44F2-A6B8-EF73A40510CF}" sibTransId="{B0FCAC2D-7E01-4F0D-83E2-A491E270B5C2}"/>
    <dgm:cxn modelId="{B3431EBF-E4BC-4F6B-837E-D9696C939E19}" type="presOf" srcId="{CDAF1A3D-1556-4085-802E-246C61FAF5BC}" destId="{66A9C21C-115D-4A5C-A89B-06C0C4B8125B}" srcOrd="0" destOrd="0" presId="urn:microsoft.com/office/officeart/2005/8/layout/chevron2"/>
    <dgm:cxn modelId="{634FFAC5-498C-4CDA-9F4D-1C3509AB6864}" type="presParOf" srcId="{81517BE9-CBAE-460C-9BBF-09295E6F00B7}" destId="{A580C10F-6E06-4E83-9495-6060E793DF32}" srcOrd="0" destOrd="0" presId="urn:microsoft.com/office/officeart/2005/8/layout/chevron2"/>
    <dgm:cxn modelId="{A22975EF-D413-4DD1-B129-58C392AD1A3D}" type="presParOf" srcId="{A580C10F-6E06-4E83-9495-6060E793DF32}" destId="{3A8EA44C-16D3-4F06-BF18-7FC076064F45}" srcOrd="0" destOrd="0" presId="urn:microsoft.com/office/officeart/2005/8/layout/chevron2"/>
    <dgm:cxn modelId="{D14D62BD-E106-4796-8734-8D0373745B1F}" type="presParOf" srcId="{A580C10F-6E06-4E83-9495-6060E793DF32}" destId="{3F9AD0A0-D8F6-4F62-BC43-626F41EE961D}" srcOrd="1" destOrd="0" presId="urn:microsoft.com/office/officeart/2005/8/layout/chevron2"/>
    <dgm:cxn modelId="{C9664C83-8A2D-49EF-B317-2DB5F08E558A}" type="presParOf" srcId="{81517BE9-CBAE-460C-9BBF-09295E6F00B7}" destId="{F890DCF5-E2F5-4911-AB53-A8A93742DBC4}" srcOrd="1" destOrd="0" presId="urn:microsoft.com/office/officeart/2005/8/layout/chevron2"/>
    <dgm:cxn modelId="{B6D7B8D6-0F71-46CD-BC01-2ECFE53A4C44}" type="presParOf" srcId="{81517BE9-CBAE-460C-9BBF-09295E6F00B7}" destId="{43146BA4-B0EC-4DC0-BDEA-8CD3BE97ADC5}" srcOrd="2" destOrd="0" presId="urn:microsoft.com/office/officeart/2005/8/layout/chevron2"/>
    <dgm:cxn modelId="{88EA73D4-EACD-40A0-9BC9-9720729DD650}" type="presParOf" srcId="{43146BA4-B0EC-4DC0-BDEA-8CD3BE97ADC5}" destId="{66A9C21C-115D-4A5C-A89B-06C0C4B8125B}" srcOrd="0" destOrd="0" presId="urn:microsoft.com/office/officeart/2005/8/layout/chevron2"/>
    <dgm:cxn modelId="{BD356BAB-F809-427E-B1F1-86AC07DC7EE8}" type="presParOf" srcId="{43146BA4-B0EC-4DC0-BDEA-8CD3BE97ADC5}" destId="{91C84EA1-74BB-4577-A3D3-08A4AD5CE0B4}" srcOrd="1" destOrd="0" presId="urn:microsoft.com/office/officeart/2005/8/layout/chevron2"/>
    <dgm:cxn modelId="{AA088822-7A37-4052-8737-9AE3B227247D}" type="presParOf" srcId="{81517BE9-CBAE-460C-9BBF-09295E6F00B7}" destId="{BAD6A60D-BC60-42E0-B455-764D991C71DC}" srcOrd="3" destOrd="0" presId="urn:microsoft.com/office/officeart/2005/8/layout/chevron2"/>
    <dgm:cxn modelId="{CF994621-FF12-41F5-B338-6B6C1F1C2EE2}" type="presParOf" srcId="{81517BE9-CBAE-460C-9BBF-09295E6F00B7}" destId="{C116DD59-DC65-4EF9-8372-55285A75C2EC}" srcOrd="4" destOrd="0" presId="urn:microsoft.com/office/officeart/2005/8/layout/chevron2"/>
    <dgm:cxn modelId="{6CC06D0B-8D27-47EB-AAE6-39D6E998B9C0}" type="presParOf" srcId="{C116DD59-DC65-4EF9-8372-55285A75C2EC}" destId="{6C2259A2-6952-4935-878E-FB92B0AF0ABE}" srcOrd="0" destOrd="0" presId="urn:microsoft.com/office/officeart/2005/8/layout/chevron2"/>
    <dgm:cxn modelId="{4BED7FF4-D81E-4DB9-ABD8-3B10ACDD1433}" type="presParOf" srcId="{C116DD59-DC65-4EF9-8372-55285A75C2EC}" destId="{8FE98579-F19E-41AB-8209-2C298DEDD0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9222AB-6577-4230-B2C2-2D8DB380EB8B}" type="doc">
      <dgm:prSet loTypeId="urn:microsoft.com/office/officeart/2005/8/layout/chevron2" loCatId="process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F6AB887-6154-4220-9B8A-33837B3F2C65}">
      <dgm:prSet phldrT="[Text]" custT="1"/>
      <dgm:spPr/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ANALYSIS</a:t>
          </a:r>
          <a:endParaRPr lang="en-US" sz="900" dirty="0">
            <a:solidFill>
              <a:schemeClr val="tx1"/>
            </a:solidFill>
          </a:endParaRPr>
        </a:p>
      </dgm:t>
    </dgm:pt>
    <dgm:pt modelId="{51B89FDF-8D19-4A90-8E83-500145D83D32}" type="parTrans" cxnId="{38CBB1CF-DB5E-427C-A46F-DFA916B29885}">
      <dgm:prSet/>
      <dgm:spPr/>
      <dgm:t>
        <a:bodyPr/>
        <a:lstStyle/>
        <a:p>
          <a:endParaRPr lang="en-US"/>
        </a:p>
      </dgm:t>
    </dgm:pt>
    <dgm:pt modelId="{08BDBE6A-6CBB-4017-A415-BED1CB931D50}" type="sibTrans" cxnId="{38CBB1CF-DB5E-427C-A46F-DFA916B29885}">
      <dgm:prSet/>
      <dgm:spPr/>
      <dgm:t>
        <a:bodyPr/>
        <a:lstStyle/>
        <a:p>
          <a:endParaRPr lang="en-US"/>
        </a:p>
      </dgm:t>
    </dgm:pt>
    <dgm:pt modelId="{73A03DBA-97BB-4DD8-861D-FF41C58BCCEF}">
      <dgm:prSet phldrT="[Text]" custT="1"/>
      <dgm:spPr/>
      <dgm:t>
        <a:bodyPr/>
        <a:lstStyle/>
        <a:p>
          <a:r>
            <a:rPr lang="en-US" sz="1400" i="0" dirty="0" smtClean="0"/>
            <a:t>Evaluation matrix</a:t>
          </a:r>
          <a:endParaRPr lang="en-US" sz="1400" i="0" dirty="0"/>
        </a:p>
      </dgm:t>
    </dgm:pt>
    <dgm:pt modelId="{CE8768AC-DA8B-4AC4-B1EC-2E8989F5FC0A}" type="parTrans" cxnId="{7E614ACA-7ABB-4E49-AA60-596308A17E86}">
      <dgm:prSet/>
      <dgm:spPr/>
      <dgm:t>
        <a:bodyPr/>
        <a:lstStyle/>
        <a:p>
          <a:endParaRPr lang="en-US"/>
        </a:p>
      </dgm:t>
    </dgm:pt>
    <dgm:pt modelId="{2EEB345A-0B99-4143-ABFF-BCBCDCDCC1AD}" type="sibTrans" cxnId="{7E614ACA-7ABB-4E49-AA60-596308A17E86}">
      <dgm:prSet/>
      <dgm:spPr/>
      <dgm:t>
        <a:bodyPr/>
        <a:lstStyle/>
        <a:p>
          <a:endParaRPr lang="en-US"/>
        </a:p>
      </dgm:t>
    </dgm:pt>
    <dgm:pt modelId="{04F128DA-7565-4C98-BCD2-35BF3CC069A2}">
      <dgm:prSet phldrT="[Text]" custT="1"/>
      <dgm:spPr/>
      <dgm:t>
        <a:bodyPr/>
        <a:lstStyle/>
        <a:p>
          <a:r>
            <a:rPr lang="en-US" sz="1050" dirty="0" smtClean="0">
              <a:solidFill>
                <a:schemeClr val="tx1"/>
              </a:solidFill>
            </a:rPr>
            <a:t>SERVE MODEL</a:t>
          </a:r>
        </a:p>
      </dgm:t>
    </dgm:pt>
    <dgm:pt modelId="{57EECDA0-FD62-4017-8A4E-70E0F04EDCFB}" type="parTrans" cxnId="{48747D04-FC02-46FE-889E-47F1534A6BFB}">
      <dgm:prSet/>
      <dgm:spPr/>
      <dgm:t>
        <a:bodyPr/>
        <a:lstStyle/>
        <a:p>
          <a:endParaRPr lang="en-US"/>
        </a:p>
      </dgm:t>
    </dgm:pt>
    <dgm:pt modelId="{3E542C5B-C741-410B-9CD2-2BA22AF267F4}" type="sibTrans" cxnId="{48747D04-FC02-46FE-889E-47F1534A6BFB}">
      <dgm:prSet/>
      <dgm:spPr/>
      <dgm:t>
        <a:bodyPr/>
        <a:lstStyle/>
        <a:p>
          <a:endParaRPr lang="en-US"/>
        </a:p>
      </dgm:t>
    </dgm:pt>
    <dgm:pt modelId="{4D67CE27-EDCB-4CCD-B677-7397EC2D6FE1}">
      <dgm:prSet phldrT="[Text]" custT="1"/>
      <dgm:spPr/>
      <dgm:t>
        <a:bodyPr/>
        <a:lstStyle/>
        <a:p>
          <a:r>
            <a:rPr lang="en-US" sz="1400" dirty="0" smtClean="0"/>
            <a:t>Put your model in production</a:t>
          </a:r>
          <a:endParaRPr lang="en-US" sz="1400" dirty="0"/>
        </a:p>
      </dgm:t>
    </dgm:pt>
    <dgm:pt modelId="{AD10CBB3-55BC-401B-A991-A3209B1BBE1F}" type="parTrans" cxnId="{FE5FEA2C-CF7D-4316-9188-AA152BD8DB87}">
      <dgm:prSet/>
      <dgm:spPr/>
      <dgm:t>
        <a:bodyPr/>
        <a:lstStyle/>
        <a:p>
          <a:endParaRPr lang="en-US"/>
        </a:p>
      </dgm:t>
    </dgm:pt>
    <dgm:pt modelId="{B874E164-5274-471D-A78D-86E81C4B35CE}" type="sibTrans" cxnId="{FE5FEA2C-CF7D-4316-9188-AA152BD8DB87}">
      <dgm:prSet/>
      <dgm:spPr/>
      <dgm:t>
        <a:bodyPr/>
        <a:lstStyle/>
        <a:p>
          <a:endParaRPr lang="en-US"/>
        </a:p>
      </dgm:t>
    </dgm:pt>
    <dgm:pt modelId="{DBE456FA-B0DE-45AC-AE2C-52CECE87E26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RETRAIN MODEL</a:t>
          </a:r>
          <a:endParaRPr lang="en-US" dirty="0">
            <a:solidFill>
              <a:schemeClr val="tx1"/>
            </a:solidFill>
          </a:endParaRPr>
        </a:p>
      </dgm:t>
    </dgm:pt>
    <dgm:pt modelId="{9363EB05-10D3-4214-9364-41C0763200B5}" type="parTrans" cxnId="{024BDA1F-8864-4C39-8AFA-EABE099ABAA8}">
      <dgm:prSet/>
      <dgm:spPr/>
      <dgm:t>
        <a:bodyPr/>
        <a:lstStyle/>
        <a:p>
          <a:endParaRPr lang="en-US"/>
        </a:p>
      </dgm:t>
    </dgm:pt>
    <dgm:pt modelId="{C3BD4707-771B-42AA-A0AF-1DC40A50F26E}" type="sibTrans" cxnId="{024BDA1F-8864-4C39-8AFA-EABE099ABAA8}">
      <dgm:prSet/>
      <dgm:spPr/>
      <dgm:t>
        <a:bodyPr/>
        <a:lstStyle/>
        <a:p>
          <a:endParaRPr lang="en-US"/>
        </a:p>
      </dgm:t>
    </dgm:pt>
    <dgm:pt modelId="{86EB9701-FF1D-4B14-B249-DFBFB48451A4}">
      <dgm:prSet phldrT="[Text]" custT="1"/>
      <dgm:spPr/>
      <dgm:t>
        <a:bodyPr/>
        <a:lstStyle/>
        <a:p>
          <a:r>
            <a:rPr lang="en-US" sz="1400" dirty="0" smtClean="0"/>
            <a:t>Are old productions still valid?</a:t>
          </a:r>
          <a:endParaRPr lang="en-US" sz="1400" dirty="0"/>
        </a:p>
      </dgm:t>
    </dgm:pt>
    <dgm:pt modelId="{828446FB-EB8E-4510-9B4D-6A6A5782197F}" type="parTrans" cxnId="{7363BCD7-C010-420B-980F-699857912B7D}">
      <dgm:prSet/>
      <dgm:spPr/>
      <dgm:t>
        <a:bodyPr/>
        <a:lstStyle/>
        <a:p>
          <a:endParaRPr lang="en-US"/>
        </a:p>
      </dgm:t>
    </dgm:pt>
    <dgm:pt modelId="{5B4145E1-F160-4B0B-843E-5C191528AD22}" type="sibTrans" cxnId="{7363BCD7-C010-420B-980F-699857912B7D}">
      <dgm:prSet/>
      <dgm:spPr/>
      <dgm:t>
        <a:bodyPr/>
        <a:lstStyle/>
        <a:p>
          <a:endParaRPr lang="en-US"/>
        </a:p>
      </dgm:t>
    </dgm:pt>
    <dgm:pt modelId="{7D822969-F19F-4417-A8F6-240A5C3F8766}">
      <dgm:prSet phldrT="[Text]" custT="1"/>
      <dgm:spPr/>
      <dgm:t>
        <a:bodyPr/>
        <a:lstStyle/>
        <a:p>
          <a:r>
            <a:rPr lang="en-US" sz="1400" i="0" dirty="0" smtClean="0"/>
            <a:t>Feature importance and Training cost</a:t>
          </a:r>
          <a:endParaRPr lang="en-US" sz="1400" i="0" dirty="0"/>
        </a:p>
      </dgm:t>
    </dgm:pt>
    <dgm:pt modelId="{16D5A289-A711-4EE1-B28B-6B0C991C99A8}" type="parTrans" cxnId="{C1BF213A-6F3C-4FC9-8E93-73E32819160F}">
      <dgm:prSet/>
      <dgm:spPr/>
      <dgm:t>
        <a:bodyPr/>
        <a:lstStyle/>
        <a:p>
          <a:endParaRPr lang="en-US"/>
        </a:p>
      </dgm:t>
    </dgm:pt>
    <dgm:pt modelId="{96E6F82A-D76D-42E4-ACB6-8B7EC32B5C13}" type="sibTrans" cxnId="{C1BF213A-6F3C-4FC9-8E93-73E32819160F}">
      <dgm:prSet/>
      <dgm:spPr/>
      <dgm:t>
        <a:bodyPr/>
        <a:lstStyle/>
        <a:p>
          <a:endParaRPr lang="en-US"/>
        </a:p>
      </dgm:t>
    </dgm:pt>
    <dgm:pt modelId="{8E54772D-7D48-4175-A07C-8051D0736BF8}">
      <dgm:prSet phldrT="[Text]" custT="1"/>
      <dgm:spPr/>
      <dgm:t>
        <a:bodyPr/>
        <a:lstStyle/>
        <a:p>
          <a:r>
            <a:rPr lang="en-US" sz="1400" dirty="0" smtClean="0"/>
            <a:t>Revaluate</a:t>
          </a:r>
          <a:endParaRPr lang="en-US" sz="1400" dirty="0"/>
        </a:p>
      </dgm:t>
    </dgm:pt>
    <dgm:pt modelId="{B3C8C3AF-6350-40B2-9447-91E8228FBA84}" type="parTrans" cxnId="{8A774D4E-DB98-4BEA-AD6B-031D85C5FDD0}">
      <dgm:prSet/>
      <dgm:spPr/>
      <dgm:t>
        <a:bodyPr/>
        <a:lstStyle/>
        <a:p>
          <a:endParaRPr lang="en-US"/>
        </a:p>
      </dgm:t>
    </dgm:pt>
    <dgm:pt modelId="{63DA2B66-4023-4A9E-BAD3-9E70935FD595}" type="sibTrans" cxnId="{8A774D4E-DB98-4BEA-AD6B-031D85C5FDD0}">
      <dgm:prSet/>
      <dgm:spPr/>
      <dgm:t>
        <a:bodyPr/>
        <a:lstStyle/>
        <a:p>
          <a:endParaRPr lang="en-US"/>
        </a:p>
      </dgm:t>
    </dgm:pt>
    <dgm:pt modelId="{4DDCC915-F38D-4F74-98F3-8ACD31557763}">
      <dgm:prSet phldrT="[Text]" custT="1"/>
      <dgm:spPr/>
      <dgm:t>
        <a:bodyPr/>
        <a:lstStyle/>
        <a:p>
          <a:r>
            <a:rPr lang="en-US" sz="1400" i="0" dirty="0" smtClean="0"/>
            <a:t>Worst examples</a:t>
          </a:r>
          <a:endParaRPr lang="en-US" sz="1400" i="0" dirty="0"/>
        </a:p>
      </dgm:t>
    </dgm:pt>
    <dgm:pt modelId="{04C2080D-6A82-45CD-A80E-E60625B6D687}" type="parTrans" cxnId="{57139D95-A4EF-4383-9F60-EDE06EDF4773}">
      <dgm:prSet/>
      <dgm:spPr/>
      <dgm:t>
        <a:bodyPr/>
        <a:lstStyle/>
        <a:p>
          <a:endParaRPr lang="en-US"/>
        </a:p>
      </dgm:t>
    </dgm:pt>
    <dgm:pt modelId="{DDADBDD8-B55D-4605-89F1-2515686C5ECA}" type="sibTrans" cxnId="{57139D95-A4EF-4383-9F60-EDE06EDF4773}">
      <dgm:prSet/>
      <dgm:spPr/>
      <dgm:t>
        <a:bodyPr/>
        <a:lstStyle/>
        <a:p>
          <a:endParaRPr lang="en-US"/>
        </a:p>
      </dgm:t>
    </dgm:pt>
    <dgm:pt modelId="{937D748D-FAD2-43AB-9CF0-5AEE7BC99FC8}" type="pres">
      <dgm:prSet presAssocID="{DD9222AB-6577-4230-B2C2-2D8DB380EB8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0F5F3F-6F9A-486D-B471-224BB1B8E411}" type="pres">
      <dgm:prSet presAssocID="{8F6AB887-6154-4220-9B8A-33837B3F2C65}" presName="composite" presStyleCnt="0"/>
      <dgm:spPr/>
    </dgm:pt>
    <dgm:pt modelId="{5262D9C5-0B93-4F6C-8D2B-CDBEAADE8D49}" type="pres">
      <dgm:prSet presAssocID="{8F6AB887-6154-4220-9B8A-33837B3F2C6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D4ABF-7B13-4946-995D-D4984225862B}" type="pres">
      <dgm:prSet presAssocID="{8F6AB887-6154-4220-9B8A-33837B3F2C65}" presName="descendantText" presStyleLbl="alignAcc1" presStyleIdx="0" presStyleCnt="3" custLinFactNeighborX="632" custLinFactNeighborY="4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95B50-5E12-4E42-B184-55EAA9C418DA}" type="pres">
      <dgm:prSet presAssocID="{08BDBE6A-6CBB-4017-A415-BED1CB931D50}" presName="sp" presStyleCnt="0"/>
      <dgm:spPr/>
    </dgm:pt>
    <dgm:pt modelId="{D637B553-A6AA-4CDD-8DED-55214F5F3937}" type="pres">
      <dgm:prSet presAssocID="{04F128DA-7565-4C98-BCD2-35BF3CC069A2}" presName="composite" presStyleCnt="0"/>
      <dgm:spPr/>
    </dgm:pt>
    <dgm:pt modelId="{24869D07-D329-44F7-A070-797AD5AC9CEC}" type="pres">
      <dgm:prSet presAssocID="{04F128DA-7565-4C98-BCD2-35BF3CC069A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8229C-786E-42F8-8DCD-4912C27DC60A}" type="pres">
      <dgm:prSet presAssocID="{04F128DA-7565-4C98-BCD2-35BF3CC069A2}" presName="descendantText" presStyleLbl="alignAcc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13FA7-FB8C-4447-918B-5E4254622CE1}" type="pres">
      <dgm:prSet presAssocID="{3E542C5B-C741-410B-9CD2-2BA22AF267F4}" presName="sp" presStyleCnt="0"/>
      <dgm:spPr/>
    </dgm:pt>
    <dgm:pt modelId="{7A1094C7-D55C-48A4-ABD8-37B790E725C1}" type="pres">
      <dgm:prSet presAssocID="{DBE456FA-B0DE-45AC-AE2C-52CECE87E26E}" presName="composite" presStyleCnt="0"/>
      <dgm:spPr/>
    </dgm:pt>
    <dgm:pt modelId="{BC7E6786-88E4-43AA-AEBB-C6CF5DE318B9}" type="pres">
      <dgm:prSet presAssocID="{DBE456FA-B0DE-45AC-AE2C-52CECE87E26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663BF-2F78-469A-8F5A-53A8150B7014}" type="pres">
      <dgm:prSet presAssocID="{DBE456FA-B0DE-45AC-AE2C-52CECE87E26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644ECD-8F69-409B-92A0-F9B10280533C}" type="presOf" srcId="{04F128DA-7565-4C98-BCD2-35BF3CC069A2}" destId="{24869D07-D329-44F7-A070-797AD5AC9CEC}" srcOrd="0" destOrd="0" presId="urn:microsoft.com/office/officeart/2005/8/layout/chevron2"/>
    <dgm:cxn modelId="{38CBB1CF-DB5E-427C-A46F-DFA916B29885}" srcId="{DD9222AB-6577-4230-B2C2-2D8DB380EB8B}" destId="{8F6AB887-6154-4220-9B8A-33837B3F2C65}" srcOrd="0" destOrd="0" parTransId="{51B89FDF-8D19-4A90-8E83-500145D83D32}" sibTransId="{08BDBE6A-6CBB-4017-A415-BED1CB931D50}"/>
    <dgm:cxn modelId="{74533A9B-1CD1-491A-862D-0DEA1E88FABC}" type="presOf" srcId="{7D822969-F19F-4417-A8F6-240A5C3F8766}" destId="{A1AD4ABF-7B13-4946-995D-D4984225862B}" srcOrd="0" destOrd="1" presId="urn:microsoft.com/office/officeart/2005/8/layout/chevron2"/>
    <dgm:cxn modelId="{7363BCD7-C010-420B-980F-699857912B7D}" srcId="{DBE456FA-B0DE-45AC-AE2C-52CECE87E26E}" destId="{86EB9701-FF1D-4B14-B249-DFBFB48451A4}" srcOrd="0" destOrd="0" parTransId="{828446FB-EB8E-4510-9B4D-6A6A5782197F}" sibTransId="{5B4145E1-F160-4B0B-843E-5C191528AD22}"/>
    <dgm:cxn modelId="{861D61A8-42B1-4DD2-9630-D2AF4FB70C75}" type="presOf" srcId="{4DDCC915-F38D-4F74-98F3-8ACD31557763}" destId="{A1AD4ABF-7B13-4946-995D-D4984225862B}" srcOrd="0" destOrd="2" presId="urn:microsoft.com/office/officeart/2005/8/layout/chevron2"/>
    <dgm:cxn modelId="{024BDA1F-8864-4C39-8AFA-EABE099ABAA8}" srcId="{DD9222AB-6577-4230-B2C2-2D8DB380EB8B}" destId="{DBE456FA-B0DE-45AC-AE2C-52CECE87E26E}" srcOrd="2" destOrd="0" parTransId="{9363EB05-10D3-4214-9364-41C0763200B5}" sibTransId="{C3BD4707-771B-42AA-A0AF-1DC40A50F26E}"/>
    <dgm:cxn modelId="{75C2A84D-C20C-46AB-AB3F-FA0E0A1F8F44}" type="presOf" srcId="{4D67CE27-EDCB-4CCD-B677-7397EC2D6FE1}" destId="{2E28229C-786E-42F8-8DCD-4912C27DC60A}" srcOrd="0" destOrd="0" presId="urn:microsoft.com/office/officeart/2005/8/layout/chevron2"/>
    <dgm:cxn modelId="{B99CE8B3-297A-4991-A5FE-B13843DF93DB}" type="presOf" srcId="{DD9222AB-6577-4230-B2C2-2D8DB380EB8B}" destId="{937D748D-FAD2-43AB-9CF0-5AEE7BC99FC8}" srcOrd="0" destOrd="0" presId="urn:microsoft.com/office/officeart/2005/8/layout/chevron2"/>
    <dgm:cxn modelId="{8A774D4E-DB98-4BEA-AD6B-031D85C5FDD0}" srcId="{04F128DA-7565-4C98-BCD2-35BF3CC069A2}" destId="{8E54772D-7D48-4175-A07C-8051D0736BF8}" srcOrd="1" destOrd="0" parTransId="{B3C8C3AF-6350-40B2-9447-91E8228FBA84}" sibTransId="{63DA2B66-4023-4A9E-BAD3-9E70935FD595}"/>
    <dgm:cxn modelId="{DF1B92E8-3241-4AE9-BD5A-DFE440236E64}" type="presOf" srcId="{86EB9701-FF1D-4B14-B249-DFBFB48451A4}" destId="{BFC663BF-2F78-469A-8F5A-53A8150B7014}" srcOrd="0" destOrd="0" presId="urn:microsoft.com/office/officeart/2005/8/layout/chevron2"/>
    <dgm:cxn modelId="{81E75A0F-4E89-4993-9D5F-1997B6BF7B0F}" type="presOf" srcId="{DBE456FA-B0DE-45AC-AE2C-52CECE87E26E}" destId="{BC7E6786-88E4-43AA-AEBB-C6CF5DE318B9}" srcOrd="0" destOrd="0" presId="urn:microsoft.com/office/officeart/2005/8/layout/chevron2"/>
    <dgm:cxn modelId="{C1BF213A-6F3C-4FC9-8E93-73E32819160F}" srcId="{8F6AB887-6154-4220-9B8A-33837B3F2C65}" destId="{7D822969-F19F-4417-A8F6-240A5C3F8766}" srcOrd="1" destOrd="0" parTransId="{16D5A289-A711-4EE1-B28B-6B0C991C99A8}" sibTransId="{96E6F82A-D76D-42E4-ACB6-8B7EC32B5C13}"/>
    <dgm:cxn modelId="{48747D04-FC02-46FE-889E-47F1534A6BFB}" srcId="{DD9222AB-6577-4230-B2C2-2D8DB380EB8B}" destId="{04F128DA-7565-4C98-BCD2-35BF3CC069A2}" srcOrd="1" destOrd="0" parTransId="{57EECDA0-FD62-4017-8A4E-70E0F04EDCFB}" sibTransId="{3E542C5B-C741-410B-9CD2-2BA22AF267F4}"/>
    <dgm:cxn modelId="{FE5FEA2C-CF7D-4316-9188-AA152BD8DB87}" srcId="{04F128DA-7565-4C98-BCD2-35BF3CC069A2}" destId="{4D67CE27-EDCB-4CCD-B677-7397EC2D6FE1}" srcOrd="0" destOrd="0" parTransId="{AD10CBB3-55BC-401B-A991-A3209B1BBE1F}" sibTransId="{B874E164-5274-471D-A78D-86E81C4B35CE}"/>
    <dgm:cxn modelId="{57139D95-A4EF-4383-9F60-EDE06EDF4773}" srcId="{8F6AB887-6154-4220-9B8A-33837B3F2C65}" destId="{4DDCC915-F38D-4F74-98F3-8ACD31557763}" srcOrd="2" destOrd="0" parTransId="{04C2080D-6A82-45CD-A80E-E60625B6D687}" sibTransId="{DDADBDD8-B55D-4605-89F1-2515686C5ECA}"/>
    <dgm:cxn modelId="{568AA9F9-0250-4FF0-A78B-D0EC635491EA}" type="presOf" srcId="{73A03DBA-97BB-4DD8-861D-FF41C58BCCEF}" destId="{A1AD4ABF-7B13-4946-995D-D4984225862B}" srcOrd="0" destOrd="0" presId="urn:microsoft.com/office/officeart/2005/8/layout/chevron2"/>
    <dgm:cxn modelId="{9C442102-590D-4F03-88DC-1F2951EC0223}" type="presOf" srcId="{8F6AB887-6154-4220-9B8A-33837B3F2C65}" destId="{5262D9C5-0B93-4F6C-8D2B-CDBEAADE8D49}" srcOrd="0" destOrd="0" presId="urn:microsoft.com/office/officeart/2005/8/layout/chevron2"/>
    <dgm:cxn modelId="{7E614ACA-7ABB-4E49-AA60-596308A17E86}" srcId="{8F6AB887-6154-4220-9B8A-33837B3F2C65}" destId="{73A03DBA-97BB-4DD8-861D-FF41C58BCCEF}" srcOrd="0" destOrd="0" parTransId="{CE8768AC-DA8B-4AC4-B1EC-2E8989F5FC0A}" sibTransId="{2EEB345A-0B99-4143-ABFF-BCBCDCDCC1AD}"/>
    <dgm:cxn modelId="{0C67658C-87CC-4D3E-9D15-D9F52B2F76BE}" type="presOf" srcId="{8E54772D-7D48-4175-A07C-8051D0736BF8}" destId="{2E28229C-786E-42F8-8DCD-4912C27DC60A}" srcOrd="0" destOrd="1" presId="urn:microsoft.com/office/officeart/2005/8/layout/chevron2"/>
    <dgm:cxn modelId="{D93B8DC5-0E06-41D9-8D67-B2CE9460C2A2}" type="presParOf" srcId="{937D748D-FAD2-43AB-9CF0-5AEE7BC99FC8}" destId="{E80F5F3F-6F9A-486D-B471-224BB1B8E411}" srcOrd="0" destOrd="0" presId="urn:microsoft.com/office/officeart/2005/8/layout/chevron2"/>
    <dgm:cxn modelId="{ABB152FE-C898-46BC-BB39-E47721AAE5C3}" type="presParOf" srcId="{E80F5F3F-6F9A-486D-B471-224BB1B8E411}" destId="{5262D9C5-0B93-4F6C-8D2B-CDBEAADE8D49}" srcOrd="0" destOrd="0" presId="urn:microsoft.com/office/officeart/2005/8/layout/chevron2"/>
    <dgm:cxn modelId="{5798EF94-CB31-4255-9991-06049D19F428}" type="presParOf" srcId="{E80F5F3F-6F9A-486D-B471-224BB1B8E411}" destId="{A1AD4ABF-7B13-4946-995D-D4984225862B}" srcOrd="1" destOrd="0" presId="urn:microsoft.com/office/officeart/2005/8/layout/chevron2"/>
    <dgm:cxn modelId="{1A99BACF-2510-47D9-B089-5D10285C1738}" type="presParOf" srcId="{937D748D-FAD2-43AB-9CF0-5AEE7BC99FC8}" destId="{E9A95B50-5E12-4E42-B184-55EAA9C418DA}" srcOrd="1" destOrd="0" presId="urn:microsoft.com/office/officeart/2005/8/layout/chevron2"/>
    <dgm:cxn modelId="{1A9BF237-76F9-4E22-A227-AF52AC1A969F}" type="presParOf" srcId="{937D748D-FAD2-43AB-9CF0-5AEE7BC99FC8}" destId="{D637B553-A6AA-4CDD-8DED-55214F5F3937}" srcOrd="2" destOrd="0" presId="urn:microsoft.com/office/officeart/2005/8/layout/chevron2"/>
    <dgm:cxn modelId="{42CAB0AC-B218-4284-B24D-CCA1C201901C}" type="presParOf" srcId="{D637B553-A6AA-4CDD-8DED-55214F5F3937}" destId="{24869D07-D329-44F7-A070-797AD5AC9CEC}" srcOrd="0" destOrd="0" presId="urn:microsoft.com/office/officeart/2005/8/layout/chevron2"/>
    <dgm:cxn modelId="{871E11DA-CDDD-4800-8DDA-00319E4527D6}" type="presParOf" srcId="{D637B553-A6AA-4CDD-8DED-55214F5F3937}" destId="{2E28229C-786E-42F8-8DCD-4912C27DC60A}" srcOrd="1" destOrd="0" presId="urn:microsoft.com/office/officeart/2005/8/layout/chevron2"/>
    <dgm:cxn modelId="{D969F350-E386-4CB9-AF95-BC03A7695F2F}" type="presParOf" srcId="{937D748D-FAD2-43AB-9CF0-5AEE7BC99FC8}" destId="{17513FA7-FB8C-4447-918B-5E4254622CE1}" srcOrd="3" destOrd="0" presId="urn:microsoft.com/office/officeart/2005/8/layout/chevron2"/>
    <dgm:cxn modelId="{40855682-9964-4CF6-84C2-2A36CD0420B3}" type="presParOf" srcId="{937D748D-FAD2-43AB-9CF0-5AEE7BC99FC8}" destId="{7A1094C7-D55C-48A4-ABD8-37B790E725C1}" srcOrd="4" destOrd="0" presId="urn:microsoft.com/office/officeart/2005/8/layout/chevron2"/>
    <dgm:cxn modelId="{DD0F23E7-FBF6-46E0-AB06-8A2614CFC4EB}" type="presParOf" srcId="{7A1094C7-D55C-48A4-ABD8-37B790E725C1}" destId="{BC7E6786-88E4-43AA-AEBB-C6CF5DE318B9}" srcOrd="0" destOrd="0" presId="urn:microsoft.com/office/officeart/2005/8/layout/chevron2"/>
    <dgm:cxn modelId="{56D51AEC-13F6-4DA8-B0CF-1FAEC4289AE7}" type="presParOf" srcId="{7A1094C7-D55C-48A4-ABD8-37B790E725C1}" destId="{BFC663BF-2F78-469A-8F5A-53A8150B701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0730E-542E-4461-BDDF-22439432A1C3}">
      <dsp:nvSpPr>
        <dsp:cNvPr id="0" name=""/>
        <dsp:cNvSpPr/>
      </dsp:nvSpPr>
      <dsp:spPr>
        <a:xfrm>
          <a:off x="240568" y="361223"/>
          <a:ext cx="2308537" cy="19372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5105BE0-6B75-49BE-8044-F1B1782329F0}">
      <dsp:nvSpPr>
        <dsp:cNvPr id="0" name=""/>
        <dsp:cNvSpPr/>
      </dsp:nvSpPr>
      <dsp:spPr>
        <a:xfrm>
          <a:off x="251612" y="9432"/>
          <a:ext cx="2286450" cy="3335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SARVANGASANA</a:t>
          </a:r>
          <a:endParaRPr lang="en-US" sz="1800" kern="1200" dirty="0"/>
        </a:p>
      </dsp:txBody>
      <dsp:txXfrm>
        <a:off x="251612" y="9432"/>
        <a:ext cx="2286450" cy="333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25C56-2FAE-4559-B710-533F79498990}">
      <dsp:nvSpPr>
        <dsp:cNvPr id="0" name=""/>
        <dsp:cNvSpPr/>
      </dsp:nvSpPr>
      <dsp:spPr>
        <a:xfrm>
          <a:off x="1485" y="510932"/>
          <a:ext cx="2266307" cy="19202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853BE0B-7555-4D8A-8133-E32110177B66}">
      <dsp:nvSpPr>
        <dsp:cNvPr id="0" name=""/>
        <dsp:cNvSpPr/>
      </dsp:nvSpPr>
      <dsp:spPr>
        <a:xfrm>
          <a:off x="1485" y="144786"/>
          <a:ext cx="2266307" cy="330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HALASANA</a:t>
          </a:r>
          <a:endParaRPr lang="en-US" sz="1900" kern="1200" dirty="0"/>
        </a:p>
      </dsp:txBody>
      <dsp:txXfrm>
        <a:off x="1485" y="144786"/>
        <a:ext cx="2266307" cy="330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D2AD5-6519-466A-A329-40CCAFAB76C8}">
      <dsp:nvSpPr>
        <dsp:cNvPr id="0" name=""/>
        <dsp:cNvSpPr/>
      </dsp:nvSpPr>
      <dsp:spPr>
        <a:xfrm>
          <a:off x="59308" y="398899"/>
          <a:ext cx="2314691" cy="1961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587102D-1D61-49FE-B3C5-50DF96DF990F}">
      <dsp:nvSpPr>
        <dsp:cNvPr id="0" name=""/>
        <dsp:cNvSpPr/>
      </dsp:nvSpPr>
      <dsp:spPr>
        <a:xfrm>
          <a:off x="59308" y="24936"/>
          <a:ext cx="2314691" cy="337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MATSYASANA</a:t>
          </a:r>
          <a:endParaRPr lang="en-US" sz="1900" kern="1200" dirty="0"/>
        </a:p>
      </dsp:txBody>
      <dsp:txXfrm>
        <a:off x="59308" y="24936"/>
        <a:ext cx="2314691" cy="3377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C5BA5-47F4-4CBC-80DC-5D730FB651E4}">
      <dsp:nvSpPr>
        <dsp:cNvPr id="0" name=""/>
        <dsp:cNvSpPr/>
      </dsp:nvSpPr>
      <dsp:spPr>
        <a:xfrm>
          <a:off x="24319" y="447702"/>
          <a:ext cx="2368366" cy="19864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D6418E1-8337-4B0A-8F12-F0998F80D008}">
      <dsp:nvSpPr>
        <dsp:cNvPr id="0" name=""/>
        <dsp:cNvSpPr/>
      </dsp:nvSpPr>
      <dsp:spPr>
        <a:xfrm>
          <a:off x="0" y="0"/>
          <a:ext cx="2366144" cy="3824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BHUJANGASANA</a:t>
          </a:r>
          <a:endParaRPr lang="en-US" sz="1900" kern="1200" dirty="0"/>
        </a:p>
      </dsp:txBody>
      <dsp:txXfrm>
        <a:off x="0" y="0"/>
        <a:ext cx="2366144" cy="3824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9D7CF-E934-4E36-A595-0A60ADD03D6D}">
      <dsp:nvSpPr>
        <dsp:cNvPr id="0" name=""/>
        <dsp:cNvSpPr/>
      </dsp:nvSpPr>
      <dsp:spPr>
        <a:xfrm>
          <a:off x="36584" y="673569"/>
          <a:ext cx="2297769" cy="1980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2200630-6DE2-4700-BA51-BF1998719238}">
      <dsp:nvSpPr>
        <dsp:cNvPr id="0" name=""/>
        <dsp:cNvSpPr/>
      </dsp:nvSpPr>
      <dsp:spPr>
        <a:xfrm>
          <a:off x="1551" y="278070"/>
          <a:ext cx="2367833" cy="3454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USTRASANA</a:t>
          </a:r>
          <a:endParaRPr lang="en-US" sz="1900" kern="1200" dirty="0"/>
        </a:p>
      </dsp:txBody>
      <dsp:txXfrm>
        <a:off x="1551" y="278070"/>
        <a:ext cx="2367833" cy="3454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EA44C-16D3-4F06-BF18-7FC076064F45}">
      <dsp:nvSpPr>
        <dsp:cNvPr id="0" name=""/>
        <dsp:cNvSpPr/>
      </dsp:nvSpPr>
      <dsp:spPr>
        <a:xfrm rot="5400000">
          <a:off x="-164480" y="166046"/>
          <a:ext cx="1096533" cy="76757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COLLECTION</a:t>
          </a:r>
          <a:endParaRPr lang="en-US" sz="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85353"/>
        <a:ext cx="767573" cy="328960"/>
      </dsp:txXfrm>
    </dsp:sp>
    <dsp:sp modelId="{3F9AD0A0-D8F6-4F62-BC43-626F41EE961D}">
      <dsp:nvSpPr>
        <dsp:cNvPr id="0" name=""/>
        <dsp:cNvSpPr/>
      </dsp:nvSpPr>
      <dsp:spPr>
        <a:xfrm rot="5400000">
          <a:off x="2026050" y="-1256910"/>
          <a:ext cx="712746" cy="32297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What data exists?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Where can you get it?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Is it structured?</a:t>
          </a:r>
          <a:endParaRPr lang="en-US" sz="1400" kern="1200" dirty="0"/>
        </a:p>
      </dsp:txBody>
      <dsp:txXfrm rot="-5400000">
        <a:off x="767574" y="36359"/>
        <a:ext cx="3194907" cy="643160"/>
      </dsp:txXfrm>
    </dsp:sp>
    <dsp:sp modelId="{66A9C21C-115D-4A5C-A89B-06C0C4B8125B}">
      <dsp:nvSpPr>
        <dsp:cNvPr id="0" name=""/>
        <dsp:cNvSpPr/>
      </dsp:nvSpPr>
      <dsp:spPr>
        <a:xfrm rot="5400000">
          <a:off x="-164480" y="1059022"/>
          <a:ext cx="1096533" cy="767573"/>
        </a:xfrm>
        <a:prstGeom prst="chevron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PREPARATION</a:t>
          </a:r>
          <a:endParaRPr lang="en-US" sz="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278329"/>
        <a:ext cx="767573" cy="328960"/>
      </dsp:txXfrm>
    </dsp:sp>
    <dsp:sp modelId="{91C84EA1-74BB-4577-A3D3-08A4AD5CE0B4}">
      <dsp:nvSpPr>
        <dsp:cNvPr id="0" name=""/>
        <dsp:cNvSpPr/>
      </dsp:nvSpPr>
      <dsp:spPr>
        <a:xfrm rot="5400000">
          <a:off x="2026050" y="-363934"/>
          <a:ext cx="712746" cy="32297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Exploratory data analysis(EDA)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preprocessing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splitting</a:t>
          </a:r>
          <a:endParaRPr lang="en-US" sz="1400" kern="1200" dirty="0"/>
        </a:p>
      </dsp:txBody>
      <dsp:txXfrm rot="-5400000">
        <a:off x="767574" y="929335"/>
        <a:ext cx="3194907" cy="643160"/>
      </dsp:txXfrm>
    </dsp:sp>
    <dsp:sp modelId="{6C2259A2-6952-4935-878E-FB92B0AF0ABE}">
      <dsp:nvSpPr>
        <dsp:cNvPr id="0" name=""/>
        <dsp:cNvSpPr/>
      </dsp:nvSpPr>
      <dsp:spPr>
        <a:xfrm rot="5400000">
          <a:off x="-164480" y="1951997"/>
          <a:ext cx="1096533" cy="767573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TRAIN A MODEL</a:t>
          </a:r>
          <a:endParaRPr lang="en-US" sz="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171304"/>
        <a:ext cx="767573" cy="328960"/>
      </dsp:txXfrm>
    </dsp:sp>
    <dsp:sp modelId="{8FE98579-F19E-41AB-8209-2C298DEDD0F2}">
      <dsp:nvSpPr>
        <dsp:cNvPr id="0" name=""/>
        <dsp:cNvSpPr/>
      </dsp:nvSpPr>
      <dsp:spPr>
        <a:xfrm rot="5400000">
          <a:off x="2026050" y="529041"/>
          <a:ext cx="712746" cy="32297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Choose an algorithm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Over fit and regularize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Tune hyper parameters</a:t>
          </a:r>
          <a:endParaRPr lang="en-US" sz="1400" kern="1200" dirty="0"/>
        </a:p>
      </dsp:txBody>
      <dsp:txXfrm rot="-5400000">
        <a:off x="767574" y="1822311"/>
        <a:ext cx="3194907" cy="6431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2D9C5-0B93-4F6C-8D2B-CDBEAADE8D49}">
      <dsp:nvSpPr>
        <dsp:cNvPr id="0" name=""/>
        <dsp:cNvSpPr/>
      </dsp:nvSpPr>
      <dsp:spPr>
        <a:xfrm rot="5400000">
          <a:off x="-162157" y="163915"/>
          <a:ext cx="1081050" cy="75673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ANALYSIS</a:t>
          </a:r>
          <a:endParaRPr lang="en-US" sz="900" kern="1200" dirty="0">
            <a:solidFill>
              <a:schemeClr val="tx1"/>
            </a:solidFill>
          </a:endParaRPr>
        </a:p>
      </dsp:txBody>
      <dsp:txXfrm rot="-5400000">
        <a:off x="1" y="380126"/>
        <a:ext cx="756735" cy="324315"/>
      </dsp:txXfrm>
    </dsp:sp>
    <dsp:sp modelId="{A1AD4ABF-7B13-4946-995D-D4984225862B}">
      <dsp:nvSpPr>
        <dsp:cNvPr id="0" name=""/>
        <dsp:cNvSpPr/>
      </dsp:nvSpPr>
      <dsp:spPr>
        <a:xfrm rot="5400000">
          <a:off x="2034806" y="-1245599"/>
          <a:ext cx="702682" cy="32588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0" kern="1200" dirty="0" smtClean="0"/>
            <a:t>Evaluation matrix</a:t>
          </a:r>
          <a:endParaRPr lang="en-US" sz="140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0" kern="1200" dirty="0" smtClean="0"/>
            <a:t>Feature importance and Training cost</a:t>
          </a:r>
          <a:endParaRPr lang="en-US" sz="140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0" kern="1200" dirty="0" smtClean="0"/>
            <a:t>Worst examples</a:t>
          </a:r>
          <a:endParaRPr lang="en-US" sz="1400" i="0" kern="1200" dirty="0"/>
        </a:p>
      </dsp:txBody>
      <dsp:txXfrm rot="-5400000">
        <a:off x="756735" y="66774"/>
        <a:ext cx="3224523" cy="634078"/>
      </dsp:txXfrm>
    </dsp:sp>
    <dsp:sp modelId="{24869D07-D329-44F7-A070-797AD5AC9CEC}">
      <dsp:nvSpPr>
        <dsp:cNvPr id="0" name=""/>
        <dsp:cNvSpPr/>
      </dsp:nvSpPr>
      <dsp:spPr>
        <a:xfrm rot="5400000">
          <a:off x="-162157" y="1064441"/>
          <a:ext cx="1081050" cy="756735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tx1"/>
              </a:solidFill>
            </a:rPr>
            <a:t>SERVE MODEL</a:t>
          </a:r>
        </a:p>
      </dsp:txBody>
      <dsp:txXfrm rot="-5400000">
        <a:off x="1" y="1280652"/>
        <a:ext cx="756735" cy="324315"/>
      </dsp:txXfrm>
    </dsp:sp>
    <dsp:sp modelId="{2E28229C-786E-42F8-8DCD-4912C27DC60A}">
      <dsp:nvSpPr>
        <dsp:cNvPr id="0" name=""/>
        <dsp:cNvSpPr/>
      </dsp:nvSpPr>
      <dsp:spPr>
        <a:xfrm rot="5400000">
          <a:off x="2034806" y="-375787"/>
          <a:ext cx="702682" cy="32588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Put your model in production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Revaluate</a:t>
          </a:r>
          <a:endParaRPr lang="en-US" sz="1400" kern="1200" dirty="0"/>
        </a:p>
      </dsp:txBody>
      <dsp:txXfrm rot="-5400000">
        <a:off x="756735" y="936586"/>
        <a:ext cx="3224523" cy="634078"/>
      </dsp:txXfrm>
    </dsp:sp>
    <dsp:sp modelId="{BC7E6786-88E4-43AA-AEBB-C6CF5DE318B9}">
      <dsp:nvSpPr>
        <dsp:cNvPr id="0" name=""/>
        <dsp:cNvSpPr/>
      </dsp:nvSpPr>
      <dsp:spPr>
        <a:xfrm rot="5400000">
          <a:off x="-162157" y="1964967"/>
          <a:ext cx="1081050" cy="756735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RETRAIN MODEL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1" y="2181178"/>
        <a:ext cx="756735" cy="324315"/>
      </dsp:txXfrm>
    </dsp:sp>
    <dsp:sp modelId="{BFC663BF-2F78-469A-8F5A-53A8150B7014}">
      <dsp:nvSpPr>
        <dsp:cNvPr id="0" name=""/>
        <dsp:cNvSpPr/>
      </dsp:nvSpPr>
      <dsp:spPr>
        <a:xfrm rot="5400000">
          <a:off x="2034806" y="524738"/>
          <a:ext cx="702682" cy="32588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Are old productions still valid?</a:t>
          </a:r>
          <a:endParaRPr lang="en-US" sz="1400" kern="1200" dirty="0"/>
        </a:p>
      </dsp:txBody>
      <dsp:txXfrm rot="-5400000">
        <a:off x="756735" y="1837111"/>
        <a:ext cx="3224523" cy="634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56805-9FF0-4934-BDCD-CD6CD9C90D8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34487-34A5-4CE5-B125-65C7AA3A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6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2C72-EA02-413B-9E16-721430CC0334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0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3391-1B78-411C-8915-B872A5604E2E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5BC1-FCEE-48A8-9A76-C63B7ECAA8DD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D803-24B2-43B6-85AF-831668F3550A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EB09-B6D4-49F6-A78F-B0B53A1E3BBF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F9C-21B7-4FAE-89E4-FE2324010A56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2D0B-59B9-486B-8FBC-4B1D7FC4B13C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2CBC-7999-4693-9C62-9AFBE953B5EB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01D-E611-4C84-8545-6ED537538F45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2575-999A-4D07-9A1C-0F76C2DD97CB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2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DC10-CD49-4950-ADB2-FE292324940B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BAAC-E124-4DF6-BA2A-F2ECA14BA63A}" type="datetime1">
              <a:rPr lang="en-US" smtClean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ICET-PT20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</p:sldLayoutIdLst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46397541_YOGA_POSE_DETECTION_AND_CLASSIFICATION_USING_DEEP_LEARNING" TargetMode="External"/><Relationship Id="rId7" Type="http://schemas.openxmlformats.org/officeDocument/2006/relationships/hyperlink" Target="https://www.youtube.com/watch?v=pG4sUNDOZFg" TargetMode="External"/><Relationship Id="rId2" Type="http://schemas.openxmlformats.org/officeDocument/2006/relationships/hyperlink" Target="http://cs230.stanford.edu/projects_winter_2019/reports/1581348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7IFhsbfby9s" TargetMode="External"/><Relationship Id="rId5" Type="http://schemas.openxmlformats.org/officeDocument/2006/relationships/hyperlink" Target="https://youtu.be/-ZrDjwXZGxI" TargetMode="External"/><Relationship Id="rId4" Type="http://schemas.openxmlformats.org/officeDocument/2006/relationships/hyperlink" Target="https://scholarworks.sjsu.edu/cgi/viewcontent.cgi?article=1932&amp;context=etd_project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rehalya2004/Machine-Learn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rehalya2004/OpenC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0832" y="556123"/>
            <a:ext cx="8752366" cy="902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b="1" dirty="0" smtClean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ICET-PT20 : HUMAN </a:t>
            </a:r>
            <a:r>
              <a:rPr lang="en-US" sz="2400" b="1" dirty="0" smtClean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 ESTIMATION </a:t>
            </a:r>
            <a:r>
              <a:rPr lang="en-US" sz="2400" b="1" dirty="0" smtClean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HYPOTHYROIDISM USING DEEP LEARNING TECHNIQUES</a:t>
            </a:r>
            <a:r>
              <a:rPr lang="en-US" sz="2400" b="1" dirty="0" smtClean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1E143-99F7-453B-BBDF-787EDA75CEC1}"/>
              </a:ext>
            </a:extLst>
          </p:cNvPr>
          <p:cNvSpPr txBox="1"/>
          <p:nvPr/>
        </p:nvSpPr>
        <p:spPr>
          <a:xfrm>
            <a:off x="441509" y="3357201"/>
            <a:ext cx="3523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Rehalya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shree.S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(e0221022)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Sreevijnya.M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(e0221040)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38E78-0102-4F90-A6C6-365EDBEFA554}"/>
              </a:ext>
            </a:extLst>
          </p:cNvPr>
          <p:cNvSpPr txBox="1"/>
          <p:nvPr/>
        </p:nvSpPr>
        <p:spPr>
          <a:xfrm>
            <a:off x="5873662" y="335720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Guide </a:t>
            </a:r>
          </a:p>
          <a:p>
            <a:r>
              <a:rPr lang="en-IN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Prof.B.Nirmala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562A2-963B-4C2E-B1B0-7D33D15C836E}"/>
              </a:ext>
            </a:extLst>
          </p:cNvPr>
          <p:cNvSpPr txBox="1"/>
          <p:nvPr/>
        </p:nvSpPr>
        <p:spPr>
          <a:xfrm>
            <a:off x="3253957" y="1709902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200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Internship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BE009C-D6E7-4BA4-A513-197D972CCD2E}"/>
              </a:ext>
            </a:extLst>
          </p:cNvPr>
          <p:cNvSpPr txBox="1"/>
          <p:nvPr/>
        </p:nvSpPr>
        <p:spPr>
          <a:xfrm>
            <a:off x="3610625" y="2155262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Review 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234E549E-6B1C-4C5D-88D1-7087C47ACD50}"/>
              </a:ext>
            </a:extLst>
          </p:cNvPr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593910" y="5449332"/>
            <a:ext cx="7797055" cy="12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[4/4</a:t>
            </a: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168400"/>
            <a:ext cx="711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 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on real-time face deduction using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webcams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083" t="12223" r="51334" b="28815"/>
          <a:stretch/>
        </p:blipFill>
        <p:spPr>
          <a:xfrm>
            <a:off x="762000" y="2556392"/>
            <a:ext cx="3314700" cy="2863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7000" t="11925" r="50917" b="28815"/>
          <a:stretch/>
        </p:blipFill>
        <p:spPr>
          <a:xfrm>
            <a:off x="4746486" y="2556392"/>
            <a:ext cx="3615609" cy="2863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75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of the work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67" t="26445" r="4583" b="26148"/>
          <a:stretch/>
        </p:blipFill>
        <p:spPr>
          <a:xfrm>
            <a:off x="166913" y="1905000"/>
            <a:ext cx="8810173" cy="3108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26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947" y="842302"/>
            <a:ext cx="767128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Papers</a:t>
            </a:r>
          </a:p>
          <a:p>
            <a:endParaRPr lang="en-IN" sz="2000" dirty="0" smtClean="0"/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http://cs230.stanford.edu/projects_winter_2019/reports/15813480.pdf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/>
          </a:p>
          <a:p>
            <a:r>
              <a:rPr lang="en-IN" sz="2000" dirty="0" smtClean="0">
                <a:hlinkClick r:id="rId3"/>
              </a:rPr>
              <a:t>https://www.researchgate.net/publication/346397541_YOGA_POSE_DETECTION_AND_CLASSIFICATION_USING_DEEP_LEARNING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>
                <a:hlinkClick r:id="rId4"/>
              </a:rPr>
              <a:t>https://scholarworks.sjsu.edu/cgi/viewcontent.cgi?article=1932&amp;context=etd_projects</a:t>
            </a:r>
            <a:endParaRPr lang="en-IN" sz="2000" dirty="0" smtClean="0"/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Videos referred</a:t>
            </a:r>
          </a:p>
          <a:p>
            <a:endParaRPr lang="en-IN" sz="2000" dirty="0"/>
          </a:p>
          <a:p>
            <a:r>
              <a:rPr lang="en-IN" sz="2000" dirty="0" smtClean="0">
                <a:hlinkClick r:id="rId5"/>
              </a:rPr>
              <a:t>https://youtu.be/-ZrDjwXZGxI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>
                <a:hlinkClick r:id="rId6"/>
              </a:rPr>
              <a:t>https://youtu.be/7IFhsbfby9s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>
                <a:hlinkClick r:id="rId7"/>
              </a:rPr>
              <a:t>https://www.youtube.com/watch?v=pG4sUNDOZFg</a:t>
            </a:r>
            <a:endParaRPr lang="en-IN" sz="2000" dirty="0" smtClean="0"/>
          </a:p>
          <a:p>
            <a:endParaRPr lang="en-IN" dirty="0" smtClean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892" y="2196144"/>
            <a:ext cx="3069771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07819" y="195614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" y="1554982"/>
            <a:ext cx="492369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 is a computer vision task that infers the pose of a person or object in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video.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typically done by identifying, locating, and tracking a number of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on a given object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person, 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humans, these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major joints like an elbow or knee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our machine learning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track these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images and videos.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ICET-PT20 </a:t>
            </a:r>
            <a:endParaRPr lang="en-US" dirty="0"/>
          </a:p>
        </p:txBody>
      </p:sp>
      <p:pic>
        <p:nvPicPr>
          <p:cNvPr id="2050" name="Picture 2" descr="A Comprehensive Guide on Human Pose Estimation - Analytics Vidh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940" y="2157274"/>
            <a:ext cx="3499339" cy="281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8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[1/2</a:t>
            </a: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5298" y="1607911"/>
            <a:ext cx="78534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Hypothyroidism's deficiency of </a:t>
            </a:r>
            <a:r>
              <a:rPr lang="en-US" sz="2000" dirty="0" smtClean="0"/>
              <a:t>thyroid.</a:t>
            </a:r>
          </a:p>
          <a:p>
            <a:pPr algn="just"/>
            <a:endParaRPr lang="en-US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/>
              <a:t>Yoga is one the effective method to reverse hypothyroidism, but incorrect posture during yoga session can be unproductive. </a:t>
            </a:r>
          </a:p>
          <a:p>
            <a:pPr algn="just"/>
            <a:endParaRPr lang="en-US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/>
              <a:t>This leads to the necessity of having an instructor to supervise the session but again the problem arises since not all of us have access to an instructor.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/>
              <a:t>So, here our main objective is to solve the above problem by constructing  a machine learning model to estimate the yoga poses to reverse hypothyroidism </a:t>
            </a:r>
          </a:p>
          <a:p>
            <a:pPr algn="just"/>
            <a:endParaRPr lang="en-US" sz="2000" dirty="0"/>
          </a:p>
          <a:p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5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[2/2]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232" y="1072662"/>
            <a:ext cx="5578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/>
              <a:t>Yoga poses to reverse hypothyroidism</a:t>
            </a:r>
            <a:endParaRPr lang="en-IN" sz="2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79672199"/>
              </p:ext>
            </p:extLst>
          </p:nvPr>
        </p:nvGraphicFramePr>
        <p:xfrm>
          <a:off x="661946" y="1595808"/>
          <a:ext cx="3558361" cy="2325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94226549"/>
              </p:ext>
            </p:extLst>
          </p:nvPr>
        </p:nvGraphicFramePr>
        <p:xfrm>
          <a:off x="5965580" y="1471051"/>
          <a:ext cx="3042139" cy="2575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42238276"/>
              </p:ext>
            </p:extLst>
          </p:nvPr>
        </p:nvGraphicFramePr>
        <p:xfrm>
          <a:off x="3380353" y="3072589"/>
          <a:ext cx="3222670" cy="2385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82062658"/>
              </p:ext>
            </p:extLst>
          </p:nvPr>
        </p:nvGraphicFramePr>
        <p:xfrm>
          <a:off x="879232" y="4046999"/>
          <a:ext cx="2501120" cy="2435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13410797"/>
              </p:ext>
            </p:extLst>
          </p:nvPr>
        </p:nvGraphicFramePr>
        <p:xfrm>
          <a:off x="5965580" y="3789486"/>
          <a:ext cx="3178420" cy="2931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24991"/>
              </p:ext>
            </p:extLst>
          </p:nvPr>
        </p:nvGraphicFramePr>
        <p:xfrm>
          <a:off x="386862" y="1265115"/>
          <a:ext cx="8387861" cy="4669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30">
                  <a:extLst>
                    <a:ext uri="{9D8B030D-6E8A-4147-A177-3AD203B41FA5}">
                      <a16:colId xmlns:a16="http://schemas.microsoft.com/office/drawing/2014/main" val="1762648955"/>
                    </a:ext>
                  </a:extLst>
                </a:gridCol>
                <a:gridCol w="2590214">
                  <a:extLst>
                    <a:ext uri="{9D8B030D-6E8A-4147-A177-3AD203B41FA5}">
                      <a16:colId xmlns:a16="http://schemas.microsoft.com/office/drawing/2014/main" val="2937813209"/>
                    </a:ext>
                  </a:extLst>
                </a:gridCol>
                <a:gridCol w="2001891">
                  <a:extLst>
                    <a:ext uri="{9D8B030D-6E8A-4147-A177-3AD203B41FA5}">
                      <a16:colId xmlns:a16="http://schemas.microsoft.com/office/drawing/2014/main" val="1865860775"/>
                    </a:ext>
                  </a:extLst>
                </a:gridCol>
                <a:gridCol w="1353254">
                  <a:extLst>
                    <a:ext uri="{9D8B030D-6E8A-4147-A177-3AD203B41FA5}">
                      <a16:colId xmlns:a16="http://schemas.microsoft.com/office/drawing/2014/main" val="4007568520"/>
                    </a:ext>
                  </a:extLst>
                </a:gridCol>
                <a:gridCol w="1677572">
                  <a:extLst>
                    <a:ext uri="{9D8B030D-6E8A-4147-A177-3AD203B41FA5}">
                      <a16:colId xmlns:a16="http://schemas.microsoft.com/office/drawing/2014/main" val="3172650338"/>
                    </a:ext>
                  </a:extLst>
                </a:gridCol>
              </a:tblGrid>
              <a:tr h="116742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S.NO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TITLE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AUTHOR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YEAR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OVERVIEW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765380"/>
                  </a:ext>
                </a:extLst>
              </a:tr>
              <a:tr h="1167423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Yog.ai:</a:t>
                      </a:r>
                      <a:r>
                        <a:rPr lang="en-IN" baseline="0" dirty="0" smtClean="0"/>
                        <a:t> Deep Learning</a:t>
                      </a:r>
                    </a:p>
                    <a:p>
                      <a:pPr algn="ctr"/>
                      <a:r>
                        <a:rPr lang="en-IN" baseline="0" dirty="0" smtClean="0"/>
                        <a:t>For yoga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err="1" smtClean="0"/>
                        <a:t>Annai</a:t>
                      </a:r>
                      <a:r>
                        <a:rPr lang="en-IN" baseline="0" dirty="0" smtClean="0"/>
                        <a:t> Lai,</a:t>
                      </a:r>
                    </a:p>
                    <a:p>
                      <a:pPr algn="ctr"/>
                      <a:r>
                        <a:rPr lang="en-IN" baseline="0" dirty="0" err="1" smtClean="0"/>
                        <a:t>Bhargav</a:t>
                      </a:r>
                      <a:r>
                        <a:rPr lang="en-IN" baseline="0" dirty="0" smtClean="0"/>
                        <a:t> Reddy,</a:t>
                      </a:r>
                    </a:p>
                    <a:p>
                      <a:pPr algn="ctr"/>
                      <a:r>
                        <a:rPr lang="en-IN" baseline="0" dirty="0" err="1" smtClean="0"/>
                        <a:t>Bruis</a:t>
                      </a:r>
                      <a:r>
                        <a:rPr lang="en-IN" baseline="0" dirty="0" smtClean="0"/>
                        <a:t> Van </a:t>
                      </a:r>
                      <a:r>
                        <a:rPr lang="en-IN" baseline="0" dirty="0" err="1" smtClean="0"/>
                        <a:t>Vijmen</a:t>
                      </a:r>
                      <a:endParaRPr lang="en-IN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2019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  : </a:t>
                      </a:r>
                      <a:r>
                        <a:rPr lang="en-IN" baseline="0" dirty="0" smtClean="0"/>
                        <a:t> CNN +</a:t>
                      </a:r>
                    </a:p>
                    <a:p>
                      <a:pPr algn="ctr"/>
                      <a:r>
                        <a:rPr lang="en-IN" baseline="0" dirty="0" smtClean="0"/>
                        <a:t>Open pose</a:t>
                      </a:r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Accuracy :  </a:t>
                      </a:r>
                      <a:r>
                        <a:rPr lang="en-IN" dirty="0" smtClean="0"/>
                        <a:t>73%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941247"/>
                  </a:ext>
                </a:extLst>
              </a:tr>
              <a:tr h="1167423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50" kern="1200" dirty="0" smtClean="0">
                        <a:effectLst/>
                      </a:endParaRPr>
                    </a:p>
                    <a:p>
                      <a:pPr algn="ctr"/>
                      <a:r>
                        <a:rPr lang="en-US" sz="1350" kern="1200" dirty="0" smtClean="0">
                          <a:effectLst/>
                        </a:rPr>
                        <a:t>Yoga Pose Detection and Classification Using Deep Learning</a:t>
                      </a:r>
                      <a:endParaRPr lang="en-US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50" kern="1200" dirty="0" smtClean="0">
                        <a:effectLst/>
                      </a:endParaRPr>
                    </a:p>
                    <a:p>
                      <a:pPr algn="ctr"/>
                      <a:endParaRPr lang="en-IN" sz="1350" kern="1200" dirty="0" smtClean="0">
                        <a:effectLst/>
                      </a:endParaRPr>
                    </a:p>
                    <a:p>
                      <a:pPr algn="ctr"/>
                      <a:r>
                        <a:rPr lang="en-IN" sz="1350" kern="1200" dirty="0" smtClean="0">
                          <a:effectLst/>
                        </a:rPr>
                        <a:t>Anurag Sinha</a:t>
                      </a:r>
                      <a:endParaRPr lang="en-IN" sz="135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 </a:t>
                      </a:r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2020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 :  </a:t>
                      </a:r>
                      <a:r>
                        <a:rPr lang="en-IN" dirty="0" smtClean="0"/>
                        <a:t>CNN +</a:t>
                      </a:r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Open</a:t>
                      </a:r>
                      <a:r>
                        <a:rPr lang="en-IN" baseline="0" dirty="0" smtClean="0"/>
                        <a:t> pose</a:t>
                      </a:r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Accuracy :  </a:t>
                      </a:r>
                      <a:r>
                        <a:rPr lang="en-IN" sz="1350" kern="1200" dirty="0" smtClean="0">
                          <a:effectLst/>
                        </a:rPr>
                        <a:t>99.38%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606802"/>
                  </a:ext>
                </a:extLst>
              </a:tr>
              <a:tr h="1167423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Yoga Pose Classification Using Deep Learning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err="1" smtClean="0"/>
                        <a:t>Shruti</a:t>
                      </a:r>
                      <a:r>
                        <a:rPr lang="en-IN" dirty="0" smtClean="0"/>
                        <a:t> Kothari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           2020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  :  CNN</a:t>
                      </a:r>
                      <a:r>
                        <a:rPr lang="en-IN" baseline="0" dirty="0" smtClean="0"/>
                        <a:t> + Open  pose</a:t>
                      </a:r>
                    </a:p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Accuracy : </a:t>
                      </a:r>
                      <a:r>
                        <a:rPr lang="en-IN" baseline="0" dirty="0" smtClean="0"/>
                        <a:t> 99%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164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05036779"/>
              </p:ext>
            </p:extLst>
          </p:nvPr>
        </p:nvGraphicFramePr>
        <p:xfrm>
          <a:off x="680234" y="1168506"/>
          <a:ext cx="3997274" cy="288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39527098"/>
              </p:ext>
            </p:extLst>
          </p:nvPr>
        </p:nvGraphicFramePr>
        <p:xfrm>
          <a:off x="661947" y="3835858"/>
          <a:ext cx="4015561" cy="288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19547" y="1436167"/>
            <a:ext cx="127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Continuous process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677508" y="1450731"/>
            <a:ext cx="3525715" cy="263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94431" y="1450731"/>
            <a:ext cx="8792" cy="4607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677508" y="6057900"/>
            <a:ext cx="35257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03685" y="4448909"/>
            <a:ext cx="2699238" cy="87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794131" y="1645346"/>
            <a:ext cx="0" cy="2812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677508" y="1646558"/>
            <a:ext cx="11166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03685" y="4054124"/>
            <a:ext cx="22859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374248" y="4054124"/>
            <a:ext cx="4396" cy="1142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094894" y="5191859"/>
            <a:ext cx="2294790" cy="1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43551" y="3100702"/>
            <a:ext cx="178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Collect more</a:t>
            </a:r>
          </a:p>
          <a:p>
            <a:pPr algn="ctr"/>
            <a:r>
              <a:rPr lang="en-IN" dirty="0" smtClean="0">
                <a:solidFill>
                  <a:srgbClr val="FF0000"/>
                </a:solidFill>
              </a:rPr>
              <a:t>data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0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[1/4</a:t>
            </a: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pic>
        <p:nvPicPr>
          <p:cNvPr id="3074" name="Picture 2" descr="AI vs Machine Learning vs Deep Learning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33" y="1451344"/>
            <a:ext cx="7816117" cy="32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2160" y="918083"/>
            <a:ext cx="759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Overview of Artificial Intelligence, Machine learning and deep learning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58362" y="5117123"/>
            <a:ext cx="772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OpenCV</a:t>
            </a:r>
            <a:r>
              <a:rPr lang="en-US" dirty="0" smtClean="0"/>
              <a:t> - It </a:t>
            </a:r>
            <a:r>
              <a:rPr lang="en-US" dirty="0" smtClean="0"/>
              <a:t>is </a:t>
            </a:r>
            <a:r>
              <a:rPr lang="en-US" dirty="0"/>
              <a:t>a library of programming functions mainly aimed at </a:t>
            </a:r>
            <a:r>
              <a:rPr lang="en-US" dirty="0" smtClean="0"/>
              <a:t>real-time computer </a:t>
            </a:r>
            <a:r>
              <a:rPr lang="en-US" dirty="0"/>
              <a:t>vision.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1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[2/4</a:t>
            </a: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1947" y="909836"/>
            <a:ext cx="7863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MACHINE LEARNING MODELS</a:t>
            </a:r>
          </a:p>
          <a:p>
            <a:r>
              <a:rPr lang="en-IN" dirty="0" smtClean="0"/>
              <a:t>     GITHUB LINK - </a:t>
            </a:r>
            <a:r>
              <a:rPr lang="en-IN" dirty="0" smtClean="0">
                <a:hlinkClick r:id="rId2"/>
              </a:rPr>
              <a:t>https://github.com/rehalya2004/Machine-Learning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25" t="3447" b="13134"/>
          <a:stretch/>
        </p:blipFill>
        <p:spPr>
          <a:xfrm>
            <a:off x="661947" y="2016369"/>
            <a:ext cx="7962213" cy="377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[3/4</a:t>
            </a: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ICET-PT20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168400"/>
            <a:ext cx="711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 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on real-time face deduction using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webcams</a:t>
            </a:r>
          </a:p>
          <a:p>
            <a:r>
              <a:rPr lang="en-IN" dirty="0" smtClean="0"/>
              <a:t>      GITHUB </a:t>
            </a:r>
            <a:r>
              <a:rPr lang="en-IN" dirty="0"/>
              <a:t>LINK -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github.com/rehalya2004/OpenCV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4667" t="29829" r="28415" b="26319"/>
          <a:stretch/>
        </p:blipFill>
        <p:spPr>
          <a:xfrm>
            <a:off x="762000" y="2539868"/>
            <a:ext cx="7620000" cy="381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75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23071</TotalTime>
  <Words>460</Words>
  <Application>Microsoft Office PowerPoint</Application>
  <PresentationFormat>On-screen Show (4:3)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</vt:lpstr>
      <vt:lpstr>Problem statement [1/2] </vt:lpstr>
      <vt:lpstr>Problem Statement [2/2]</vt:lpstr>
      <vt:lpstr>Research  </vt:lpstr>
      <vt:lpstr>Work Flow </vt:lpstr>
      <vt:lpstr>Work done [1/4] </vt:lpstr>
      <vt:lpstr>Work done [2/4] </vt:lpstr>
      <vt:lpstr>Work done [3/4] </vt:lpstr>
      <vt:lpstr>Work done [4/4] </vt:lpstr>
      <vt:lpstr>Timeline of the work </vt:lpstr>
      <vt:lpstr>References</vt:lpstr>
      <vt:lpstr>Thank you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Microwave induced Biomimetic coating of porous carbon fiber reinforced polyether-ethersulfone</dc:title>
  <dc:creator>Microsoft</dc:creator>
  <cp:lastModifiedBy>SenthilKumar</cp:lastModifiedBy>
  <cp:revision>849</cp:revision>
  <dcterms:created xsi:type="dcterms:W3CDTF">2017-09-15T13:20:40Z</dcterms:created>
  <dcterms:modified xsi:type="dcterms:W3CDTF">2022-06-30T07:02:46Z</dcterms:modified>
</cp:coreProperties>
</file>