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4" d="100"/>
          <a:sy n="64" d="100"/>
        </p:scale>
        <p:origin x="2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54b48c6-38fe-4f06-b6d7-0fe78bf5d7e9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9F9F9&quot;"/>
    <we:property name="bookmark" value="&quot;H4sIAAAAAAAAA+VYXW/bNhT9K4WehYGiaFnKW+Kmw4C18+YgexiC4Yq8dNTIokZRSd3A/72XlJ02TtI0TdK4mF8sklf345zDS9qXkaq6toblO1hgtBcdGHO2AHv2KoniqBnmMhhJUY7kiMusGJcZlpLRqmldZZou2ruMHNg5uuOq66H2jmjyn5M4grqewtyPNNQdxlGLtjMN1NVHHIxpydkeV3GEH9raWPAuZw4cerfnZE5jSiH5JaWIIF11jjOUbphlKSty4CVHLEHqQid8RGbdYBAyu9XEuw7hJ6ZxUDUUxs/xTCSF5CLjEhHSUZLJYNtVzbxeJ/z53aNl68HpToG+CY3yPYX1flYrKkclaTkSWa5TIXOVJLko7vcFIe+D3jkq74ZLqQquNOBYM86zkUDMxo90OcqSVCArCkhyxqRAKPGRLgsmUHM15rmCcaIwwzTxLnRVuzXO5fLwQ2tJIiScweWECJ8bW0kKF6RgsRuYv4wmpu4X4enw2vzM9FbiX6jDUuMqtyRPF8bW6l+UpjGLSnaRT2lqDQkvLAdF+7lTczGxSGFVtMdW8VUm++ocGkmz22nsz+cW5+DWw8Pny3Fq2r4eAvmVN32z1ju7mfgJzXydrI+9xbfQXidqs5Uo6vsvNsuahmWg5jlwPwkS0QpoZ7BCSY2ZELzEkt0rkR0g5tfX0y1GxHcwIsGqbTaMVWgPBtxfV3bT4Hi8lfYL1+r5I/jHmJW80PlYpoILzvPifvqOTPuOqh5svMnxprdTkW+sWQTj9SHU9eV/PZIOt+ufbRbo+c/Nw9c8XXgXd5UcRwMlRFoczbAm2L9d+cMghLhV6/EmBV1hrSIf4o8fxvLdyd3klXleY09QtJewsEEHWLhviw/G8e9TtLiGsVHVpojftlLung7pkD2UNd795pWgVqug4v/9GXOrDB7cyjoH8gzVPr0yOQXrfsa2tpb/S56HSnORJkmZ073aX1clA/395+FbhK63+ESJOuOgftVev5L8wBPv2asZzjQhUI3zNOeK7sOFUpxJtTu3Vtoct0P/DT3laQE8CgBOTN+40E0frIW2wke1iuct5wU6wRW3Qy8opE4SyMcZslxzjUzk5a70gkeTvzuN4Cbx3oBrjhnQr2GteVEknGUy3xXwh9a1Ob9+WuC/LCNI3q9/zitaoJ2HWKZ3XQsSp9AM18l2cFJhsCOooVGo1s/hJ8XvFbE0VH8MdR8u3/5/p82tjz6fAAY8d4zvEgAA&quot;"/>
    <we:property name="creatorSessionId" value="&quot;0946e7a7-17d4-4a77-b251-fde71669dd77&quot;"/>
    <we:property name="creatorTenantId" value="&quot;e542aded-ac81-4c47-89dd-19523ba82ee5&quot;"/>
    <we:property name="creatorUserId" value="&quot;100320021BAA87C0&quot;"/>
    <we:property name="datasetId" value="&quot;1517006e-88ff-4aae-bc9c-8e6d5426b867&quot;"/>
    <we:property name="embedUrl" value="&quot;/reportEmbed?reportId=23928ea7-b139-4668-a697-b9bfa5632065&amp;config=eyJjbHVzdGVyVXJsIjoiaHR0cHM6Ly9XQUJJLVdFU1QtRVVST1BFLXJlZGlyZWN0LmFuYWx5c2lzLndpbmRvd3MubmV0IiwiZW1iZWRGZWF0dXJlcyI6eyJ1c2FnZU1ldHJpY3NWTmV4dCI6dHJ1ZX19&amp;disableSensitivityBanner=true&amp;storytellingChangeViewModeShortcutKeys=true&quot;"/>
    <we:property name="initialStateBookmark" value="&quot;H4sIAAAAAAAAA+VYbXObOBD+Kx0+MzcgMIZ8c9z05qaXxFdnch9uMp1FWjk0GHFCJHUz/u+3EpA2zlvTJI075y9Gq9W+PM9qJbj0RNHUJawOYInejrer1NkS9Nmb0PO9qpcdHr7fn3x4//Fgsr9HYlWbQlWNt3PpGdALNMdF00JpLZDwnxPfg7KcwcKOJJQN+l6NulEVlMUX7JRpyugW176Hn+tSabAm5wYMWrPnpE5j8h3+FpFH4KY4xzly00mDKMhSYDlDzIHLTIZsRGpNp+Aiu1XFmnbup6oyUFTkxspYEocZZ3HCOCJEozDhTrcpqkXZB/x17dGqtqg0p0D/hEb+idxaO+s1pSPCKB/FSSqjmKciDNM4e9gWuLh3W2MovRsmuciYkIBjGTCWjGLEZPxEk6MkjGIMsgzCNAh4jJDjE01mQYySiTFLBYxDgQlGoTUhi9L0OOervc+1phKhwulMTonwhdIFJ3euFDQ2HfOX3lSV7dI97V2Tz1WrOX5A6aYqU5gVWbpQuhQfkatKLQveeDakmVZUeG7albKVnaqLqUZyK7ydYO1fRTIR51Bxkm6GMVksNC7A9MO9l4txpuq27BzZmXdt1dd7cDPwE5LcT9aXVuM+1NeJGrYSef30zWbpaVg5al4C9xNXIlIA7YwgE1xiEscsxzx4sES2gJjf3842GIl/gBEOWmyyobRAvdvh/rbQQ4Nj/kbYr5yr5Y/gH2OSs0ymYx7FLGYszR6m70jVB5R1p2NVjofeTkm+02rplPvTp2nzf1ukOtzMfz5M0PNfw8N9li6sibtS9r2OEiLN9+ZYEuzfX/ndwLm4tdb9IQRZYCk86+Lwp7F8d3A3eQ0sr74lyNsJA7dBO1iYbYuPxvHvU9TYw1iJYkjij42Qm+dD2kUPeYl3r7wqqPXaVfH//oy5tQwe3coaA/wMxYSWTE9Bm1+xrfXl/5rnoZAsjsIwT3Purqs8APnj5+E+QtNqfKZAjTJQvqmvX0l+4on34tl0Z1ocoxinUcoE3YczIVjAxfbcWmlz3A79d/SU5wXwyAE4VW1lXDd9dC3UBT6pVbxsOq/QCa647XpBxmUYQjpOMEglkxjEab4tveDJ5G9PI7hJvFVgkmEC9DYsJcuykAUJT7cF/K51DefXLwv8t2m4krfzX+PylqgXzpdqTVMDxxlU3XWy7owU6PQIaqgEiv7ZvVL8WRBLXfbHULbu8m2/O3nOCQFS9JfEexbYr1HDLZF+/wGUep2tGBMAAA==&quot;"/>
    <we:property name="isFiltersActionButtonVisible" value="true"/>
    <we:property name="isVisualContainerHeaderHidden" value="false"/>
    <we:property name="pageDisplayName" value="&quot;Page 1&quot;"/>
    <we:property name="pageName" value="&quot;03098a2b2eebacf9f125&quot;"/>
    <we:property name="reportEmbeddedTime" value="&quot;2025-09-21T18:32:34.311Z&quot;"/>
    <we:property name="reportName" value="&quot;world eco&quot;"/>
    <we:property name="reportState" value="&quot;CONNECTED&quot;"/>
    <we:property name="reportUrl" value="&quot;/groups/me/reports/23928ea7-b139-4668-a697-b9bfa5632065/03098a2b2eebacf9f125?bookmarkGuid=49c4dc65-a14f-4082-b0ba-9e7fe00d694e&amp;bookmarkUsage=1&amp;ctid=e542aded-ac81-4c47-89dd-19523ba82ee5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رهام عبدالله محمد الدعجاني</cp:lastModifiedBy>
  <cp:revision>4</cp:revision>
  <dcterms:created xsi:type="dcterms:W3CDTF">2018-06-07T21:39:02Z</dcterms:created>
  <dcterms:modified xsi:type="dcterms:W3CDTF">2025-09-21T18:49:18Z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