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8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DE76-B7C5-42A9-84C3-6DE6E679BDC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0CB3-1C40-493F-A53A-B3E65CEC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5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8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1781A1"/>
                </a:solidFill>
              </a:rPr>
              <a:pPr/>
              <a:t>‹#›</a:t>
            </a:fld>
            <a:endParaRPr>
              <a:solidFill>
                <a:srgbClr val="1781A1"/>
              </a:solidFill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47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178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lsind18/egyptianpyramid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2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63" y="-30103"/>
            <a:ext cx="3692939" cy="6888105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13" name="TextShape 1"/>
          <p:cNvSpPr txBox="1"/>
          <p:nvPr/>
        </p:nvSpPr>
        <p:spPr>
          <a:xfrm>
            <a:off x="536001" y="490156"/>
            <a:ext cx="7963062" cy="5236875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082A44">
                <a:alpha val="2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sz="18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sz="18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GB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 </a:t>
            </a:r>
            <a:r>
              <a:rPr lang="en-US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JUPAI3: 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2800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File handling and data extraction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3600" kern="0" spc="-1" dirty="0" smtClean="0">
                <a:solidFill>
                  <a:srgbClr val="FF0000"/>
                </a:solidFill>
                <a:latin typeface="Saira SemiCondensed Medium"/>
                <a:cs typeface="Arial"/>
                <a:sym typeface="Arial"/>
              </a:rPr>
              <a:t>Assignment</a:t>
            </a:r>
            <a:endParaRPr lang="en-US" sz="2800" kern="0" spc="-1" dirty="0" smtClean="0">
              <a:solidFill>
                <a:srgbClr val="FF0000"/>
              </a:solidFill>
              <a:latin typeface="Saira SemiCondensed Medium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Deal with Egyptian Pyramids CSV </a:t>
            </a:r>
            <a:r>
              <a:rPr lang="en-US" sz="3200" dirty="0" smtClean="0"/>
              <a:t>dataset.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fontAlgn="base"/>
            <a:r>
              <a:rPr lang="en-US" sz="2400" i="1" dirty="0" smtClean="0">
                <a:hlinkClick r:id="rId2"/>
              </a:rPr>
              <a:t>https</a:t>
            </a:r>
            <a:r>
              <a:rPr lang="en-US" sz="2400" i="1" dirty="0">
                <a:hlinkClick r:id="rId2"/>
              </a:rPr>
              <a:t>://</a:t>
            </a:r>
            <a:r>
              <a:rPr lang="en-US" sz="2400" i="1" dirty="0" smtClean="0">
                <a:hlinkClick r:id="rId2"/>
              </a:rPr>
              <a:t>www.kaggle.com/lsind18/egyptianpyramids</a:t>
            </a:r>
            <a:endParaRPr lang="en-US" sz="2400" i="1" dirty="0"/>
          </a:p>
          <a:p>
            <a:pPr fontAlgn="base"/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Prepare </a:t>
            </a:r>
            <a:r>
              <a:rPr lang="en-US" sz="3200" dirty="0"/>
              <a:t>it and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pyramid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.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09" y="4721225"/>
            <a:ext cx="6200775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5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Explore the dataset (CSV file) and understand it’s parts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41" y="3460845"/>
            <a:ext cx="8648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7120623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>
                <a:solidFill>
                  <a:srgbClr val="FF0000"/>
                </a:solidFill>
              </a:rPr>
              <a:t>Pyramid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class to define a prototype for all information you will extract from CSV for each </a:t>
            </a:r>
            <a:r>
              <a:rPr lang="en-US" sz="2800" dirty="0" smtClean="0"/>
              <a:t>pyramid.</a:t>
            </a:r>
            <a:endParaRPr lang="en-US" sz="2000" dirty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58" y="2870681"/>
            <a:ext cx="3952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Read pyramids.csv file</a:t>
            </a:r>
            <a:r>
              <a:rPr lang="en-US" sz="2400" dirty="0" smtClean="0"/>
              <a:t>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Create List of Pyramids objects for each pyramid in the csv </a:t>
            </a:r>
            <a:r>
              <a:rPr lang="en-US" sz="2400" dirty="0" smtClean="0"/>
              <a:t>file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/>
              <a:t>not forget to validate the values you make all needed conversion.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08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47" y="4273550"/>
            <a:ext cx="8353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smtClean="0">
                <a:solidFill>
                  <a:srgbClr val="FF0000"/>
                </a:solidFill>
              </a:rPr>
              <a:t>Main </a:t>
            </a:r>
            <a:r>
              <a:rPr lang="en-US" sz="2800" dirty="0" smtClean="0"/>
              <a:t>class to use </a:t>
            </a:r>
            <a:r>
              <a:rPr lang="en-US" sz="2800" i="1" dirty="0" err="1">
                <a:solidFill>
                  <a:srgbClr val="FF0000"/>
                </a:solidFill>
              </a:rPr>
              <a:t>PyramidCSVDAO</a:t>
            </a:r>
            <a:r>
              <a:rPr lang="en-US" sz="2800" dirty="0" smtClean="0"/>
              <a:t> class and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28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pyramid.</a:t>
            </a:r>
            <a:endParaRPr lang="en-US" sz="2800" dirty="0" smtClean="0"/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213"/>
          <a:stretch/>
        </p:blipFill>
        <p:spPr>
          <a:xfrm>
            <a:off x="2774004" y="4496445"/>
            <a:ext cx="6447216" cy="23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18E01BD3D0C41B2FB2E6801D416E8" ma:contentTypeVersion="9" ma:contentTypeDescription="Create a new document." ma:contentTypeScope="" ma:versionID="a413266a3ab8ef4cf3ddc4e4a9a5e478">
  <xsd:schema xmlns:xsd="http://www.w3.org/2001/XMLSchema" xmlns:xs="http://www.w3.org/2001/XMLSchema" xmlns:p="http://schemas.microsoft.com/office/2006/metadata/properties" xmlns:ns2="09ce8084-d7e1-4d15-8b6e-86291d32d62d" targetNamespace="http://schemas.microsoft.com/office/2006/metadata/properties" ma:root="true" ma:fieldsID="9701cc89902ecd5319e54f73843e829a" ns2:_="">
    <xsd:import namespace="09ce8084-d7e1-4d15-8b6e-86291d32d6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ce8084-d7e1-4d15-8b6e-86291d32d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184C6C-DBAF-4345-8C35-E4E3752705D3}"/>
</file>

<file path=customXml/itemProps2.xml><?xml version="1.0" encoding="utf-8"?>
<ds:datastoreItem xmlns:ds="http://schemas.openxmlformats.org/officeDocument/2006/customXml" ds:itemID="{7ED0E286-369A-462B-A91D-CE7CAECCFF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CE6FD-8C5F-4335-934B-FBCE3189E5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Inria Sans Light</vt:lpstr>
      <vt:lpstr>Saira SemiCondensed Medium</vt:lpstr>
      <vt:lpstr>Titillium Web</vt:lpstr>
      <vt:lpstr>Gurney template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mOny</dc:creator>
  <cp:lastModifiedBy>Amr Elshafey</cp:lastModifiedBy>
  <cp:revision>14</cp:revision>
  <dcterms:created xsi:type="dcterms:W3CDTF">2021-03-03T08:48:28Z</dcterms:created>
  <dcterms:modified xsi:type="dcterms:W3CDTF">2021-04-21T23:03:30Z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0x0101009D518E01BD3D0C41B2FB2E6801D416E8</vt:lpwstr>
  </property>
</Properties>
</file>