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hamilton.github.io/One-Fine-Da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ehamilton/One-Fine-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5530" y="77310"/>
            <a:ext cx="8520600" cy="205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0000"/>
                    </a:prstClr>
                  </a:outerShdw>
                </a:effectLst>
                <a:latin typeface="Pacifico" panose="00000500000000000000" pitchFamily="2" charset="0"/>
              </a:rPr>
              <a:t>One Fine Day</a:t>
            </a:r>
            <a:endParaRPr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63500" algn="l" rotWithShape="0">
                  <a:prstClr val="black">
                    <a:alpha val="80000"/>
                  </a:prstClr>
                </a:outerShdw>
              </a:effectLst>
              <a:latin typeface="Pacifico" panose="000005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5522" y="216686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2000"/>
                    </a:prstClr>
                  </a:outerShdw>
                </a:effectLst>
                <a:latin typeface="Pacifico" panose="00000500000000000000" pitchFamily="2" charset="0"/>
              </a:rPr>
              <a:t>EAT DRINK WATCH</a:t>
            </a:r>
            <a:endParaRPr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63500" algn="l" rotWithShape="0">
                  <a:prstClr val="black">
                    <a:alpha val="82000"/>
                  </a:prstClr>
                </a:outerShdw>
              </a:effectLst>
              <a:latin typeface="Pacifico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0900" y="1465050"/>
            <a:ext cx="8520600" cy="2035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Millions of people are currently trapped, quite literally, in their own homes. Quarantine is a curse, but we've developed the cure for cabin-fever, the balm for boredom. Welcome to One Fine Day.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78207"/>
            <a:ext cx="8520600" cy="87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0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0000"/>
                    </a:prstClr>
                  </a:outerShdw>
                </a:effectLst>
                <a:latin typeface="Pacifico" panose="00000500000000000000" pitchFamily="2" charset="0"/>
              </a:rPr>
              <a:t>Concept</a:t>
            </a:r>
            <a:endParaRPr sz="40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 dirty="0"/>
              <a:t>Description</a:t>
            </a:r>
            <a:endParaRPr sz="1400" u="sn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 smtClean="0"/>
              <a:t>The app gives suggestions of drinks and recipes to watch when you’re spending a night in and also suggests a movie to watch.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400" u="sn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u="sng" dirty="0" smtClean="0"/>
              <a:t>Motivation </a:t>
            </a:r>
            <a:r>
              <a:rPr lang="en" sz="1400" u="sng" dirty="0"/>
              <a:t>for development</a:t>
            </a:r>
            <a:r>
              <a:rPr lang="en" sz="1400" u="sng" dirty="0" smtClean="0"/>
              <a:t>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1200" dirty="0" smtClean="0"/>
              <a:t>Originally we had looked at external events but it was becoming increasingly clear that we would all be spending some time at home. I am terrible at thinking of things to do or watch so wanted an app that would give me some suggestions.</a:t>
            </a:r>
            <a:endParaRPr sz="1200" dirty="0"/>
          </a:p>
          <a:p>
            <a:pPr marL="114300" lvl="0" indent="0">
              <a:buNone/>
            </a:pPr>
            <a:endParaRPr lang="en-GB" sz="1400" u="sng" dirty="0" smtClean="0"/>
          </a:p>
          <a:p>
            <a:pPr marL="114300" lvl="0" indent="0">
              <a:buNone/>
            </a:pPr>
            <a:r>
              <a:rPr lang="en-GB" sz="1400" u="sng" dirty="0" smtClean="0"/>
              <a:t>User Story</a:t>
            </a:r>
          </a:p>
          <a:p>
            <a:pPr marL="114300" lvl="0" indent="0">
              <a:buNone/>
            </a:pPr>
            <a:r>
              <a:rPr lang="en-GB" sz="1200" dirty="0" smtClean="0"/>
              <a:t>As </a:t>
            </a:r>
            <a:r>
              <a:rPr lang="en-GB" sz="1200" dirty="0"/>
              <a:t>a user</a:t>
            </a:r>
            <a:br>
              <a:rPr lang="en-GB" sz="1200" dirty="0"/>
            </a:br>
            <a:r>
              <a:rPr lang="en-GB" sz="1200" dirty="0"/>
              <a:t>I want to </a:t>
            </a:r>
            <a:r>
              <a:rPr lang="en-GB" sz="1200" dirty="0" smtClean="0"/>
              <a:t>browse </a:t>
            </a:r>
            <a:r>
              <a:rPr lang="en-GB" sz="1200" dirty="0"/>
              <a:t>a range of </a:t>
            </a:r>
            <a:r>
              <a:rPr lang="en-GB" sz="1200" dirty="0" smtClean="0"/>
              <a:t>choices of drinks, recipes </a:t>
            </a:r>
            <a:r>
              <a:rPr lang="en-GB" sz="1200" dirty="0"/>
              <a:t>and </a:t>
            </a:r>
            <a:r>
              <a:rPr lang="en-GB" sz="1200" dirty="0" smtClean="0"/>
              <a:t>movies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So I can make choice on how to spend my </a:t>
            </a:r>
            <a:r>
              <a:rPr lang="en-GB" sz="1200" dirty="0" smtClean="0"/>
              <a:t>day.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09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AU" dirty="0" smtClean="0"/>
              <a:t>Technologies used</a:t>
            </a:r>
          </a:p>
          <a:p>
            <a:pPr marL="114300" indent="0">
              <a:buNone/>
            </a:pPr>
            <a:r>
              <a:rPr lang="en-AU" dirty="0" smtClean="0"/>
              <a:t>	jQuery, </a:t>
            </a:r>
            <a:r>
              <a:rPr lang="en-AU" dirty="0" err="1" smtClean="0"/>
              <a:t>B</a:t>
            </a:r>
            <a:r>
              <a:rPr lang="en-AU" dirty="0" err="1" smtClean="0"/>
              <a:t>ulma</a:t>
            </a:r>
            <a:r>
              <a:rPr lang="en-AU" dirty="0" smtClean="0"/>
              <a:t>, Ajax, </a:t>
            </a:r>
            <a:r>
              <a:rPr lang="en-AU" dirty="0" err="1" smtClean="0"/>
              <a:t>localstorage</a:t>
            </a:r>
            <a:endParaRPr lang="en-AU" dirty="0" smtClean="0"/>
          </a:p>
          <a:p>
            <a:pPr fontAlgn="base"/>
            <a:r>
              <a:rPr lang="en-AU" dirty="0" smtClean="0"/>
              <a:t>API’s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>	</a:t>
            </a:r>
            <a:r>
              <a:rPr lang="en-AU" dirty="0" err="1" smtClean="0"/>
              <a:t>Spoonacular</a:t>
            </a:r>
            <a:r>
              <a:rPr lang="en-AU" dirty="0" smtClean="0"/>
              <a:t>, </a:t>
            </a:r>
            <a:r>
              <a:rPr lang="en-AU" dirty="0" err="1" smtClean="0"/>
              <a:t>TheMoviedb</a:t>
            </a:r>
            <a:r>
              <a:rPr lang="en-AU" dirty="0" smtClean="0"/>
              <a:t>, The </a:t>
            </a:r>
            <a:r>
              <a:rPr lang="en-AU" dirty="0" err="1" smtClean="0"/>
              <a:t>Cocktaildb</a:t>
            </a:r>
            <a:endParaRPr lang="en-AU" dirty="0" smtClean="0"/>
          </a:p>
          <a:p>
            <a:pPr fontAlgn="base"/>
            <a:r>
              <a:rPr lang="en-AU" dirty="0" smtClean="0"/>
              <a:t>Breakdown of tasks and roles</a:t>
            </a:r>
          </a:p>
          <a:p>
            <a:pPr marL="114300" indent="0">
              <a:buNone/>
            </a:pPr>
            <a:r>
              <a:rPr lang="en-AU" dirty="0" smtClean="0"/>
              <a:t>	HTML, API’s, History </a:t>
            </a:r>
            <a:r>
              <a:rPr lang="en-AU" dirty="0"/>
              <a:t>buttons function, </a:t>
            </a:r>
            <a:r>
              <a:rPr lang="en-AU" dirty="0" smtClean="0"/>
              <a:t>local storage</a:t>
            </a:r>
            <a:endParaRPr lang="en-AU" dirty="0"/>
          </a:p>
          <a:p>
            <a:pPr fontAlgn="base"/>
            <a:r>
              <a:rPr lang="en-AU" dirty="0"/>
              <a:t>Challenges</a:t>
            </a:r>
          </a:p>
          <a:p>
            <a:pPr marL="114300" indent="0">
              <a:buNone/>
            </a:pPr>
            <a:r>
              <a:rPr lang="en-AU" dirty="0" smtClean="0"/>
              <a:t>	Random </a:t>
            </a:r>
            <a:r>
              <a:rPr lang="en-AU" dirty="0"/>
              <a:t>movie </a:t>
            </a:r>
            <a:r>
              <a:rPr lang="en-AU" dirty="0" smtClean="0"/>
              <a:t>content and API’s, </a:t>
            </a:r>
            <a:r>
              <a:rPr lang="en-AU" dirty="0"/>
              <a:t>jQuery DOM manipulation, </a:t>
            </a:r>
            <a:r>
              <a:rPr lang="en-AU" dirty="0" smtClean="0"/>
              <a:t>	collaboration </a:t>
            </a:r>
            <a:r>
              <a:rPr lang="en-AU" dirty="0"/>
              <a:t>using </a:t>
            </a:r>
            <a:r>
              <a:rPr lang="en-AU" dirty="0" smtClean="0"/>
              <a:t>Git</a:t>
            </a:r>
            <a:endParaRPr lang="en-AU" dirty="0"/>
          </a:p>
          <a:p>
            <a:pPr fontAlgn="base"/>
            <a:r>
              <a:rPr lang="en-AU" dirty="0" smtClean="0"/>
              <a:t>Successes</a:t>
            </a:r>
          </a:p>
          <a:p>
            <a:pPr marL="114300" indent="0" fontAlgn="base">
              <a:buNone/>
            </a:pPr>
            <a:r>
              <a:rPr lang="en-AU" dirty="0" smtClean="0"/>
              <a:t>	Integration of API’s and familiarity with new frameworks.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3574"/>
            <a:ext cx="8520600" cy="704325"/>
          </a:xfrm>
        </p:spPr>
        <p:txBody>
          <a:bodyPr/>
          <a:lstStyle/>
          <a:p>
            <a:r>
              <a:rPr lang="en-AU" sz="40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0000"/>
                    </a:prstClr>
                  </a:outerShdw>
                </a:effectLst>
                <a:latin typeface="Pacifico" panose="00000500000000000000" pitchFamily="2" charset="0"/>
              </a:rPr>
              <a:t>Process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973657"/>
            <a:ext cx="8520600" cy="87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0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0000"/>
                    </a:prstClr>
                  </a:outerShdw>
                </a:effectLst>
                <a:latin typeface="Pacifico" panose="00000500000000000000" pitchFamily="2" charset="0"/>
              </a:rPr>
              <a:t>Demo</a:t>
            </a: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Filter for display contents such </a:t>
            </a:r>
            <a:r>
              <a:rPr lang="en-GB" dirty="0" smtClean="0"/>
              <a:t>as alcoholic/non-alcoholic beverages, </a:t>
            </a:r>
            <a:r>
              <a:rPr lang="en-GB" dirty="0"/>
              <a:t>vegan in recipe, rating in </a:t>
            </a:r>
            <a:r>
              <a:rPr lang="en-GB" dirty="0" smtClean="0"/>
              <a:t>movie</a:t>
            </a:r>
            <a:r>
              <a:rPr lang="en-GB" dirty="0"/>
              <a:t>.</a:t>
            </a:r>
            <a:endParaRPr lang="en-GB" dirty="0" smtClean="0"/>
          </a:p>
          <a:p>
            <a:pPr marL="114300" indent="0">
              <a:buNone/>
            </a:pPr>
            <a:r>
              <a:rPr lang="en-GB" dirty="0"/>
              <a:t> </a:t>
            </a:r>
          </a:p>
          <a:p>
            <a:r>
              <a:rPr lang="en-GB" dirty="0"/>
              <a:t>Counter for times of each </a:t>
            </a:r>
            <a:r>
              <a:rPr lang="en-GB" dirty="0" smtClean="0"/>
              <a:t>of the history buttons are </a:t>
            </a:r>
            <a:r>
              <a:rPr lang="en-GB" dirty="0"/>
              <a:t>clicked, the most clicked buttons will display more </a:t>
            </a:r>
            <a:r>
              <a:rPr lang="en-GB" dirty="0" smtClean="0"/>
              <a:t>often as favourites.</a:t>
            </a:r>
          </a:p>
          <a:p>
            <a:endParaRPr lang="en-GB" dirty="0" smtClean="0"/>
          </a:p>
          <a:p>
            <a:r>
              <a:rPr lang="en-GB" dirty="0" smtClean="0"/>
              <a:t>Improve movie API e.g. show Netflix, Google, </a:t>
            </a:r>
            <a:r>
              <a:rPr lang="en-GB" dirty="0"/>
              <a:t>S</a:t>
            </a:r>
            <a:r>
              <a:rPr lang="en-GB" dirty="0" smtClean="0"/>
              <a:t>tan and other streaming service choices and have a link to them.</a:t>
            </a:r>
            <a:endParaRPr lang="en-GB" dirty="0"/>
          </a:p>
          <a:p>
            <a:pPr marL="114300" indent="0">
              <a:buNone/>
            </a:pP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51183"/>
            <a:ext cx="8520600" cy="80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0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0000"/>
                    </a:prstClr>
                  </a:outerShdw>
                </a:effectLst>
                <a:latin typeface="Pacifico" panose="00000500000000000000" pitchFamily="2" charset="0"/>
              </a:rPr>
              <a:t>Direction for Future Development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Deployed App : </a:t>
            </a:r>
            <a:r>
              <a:rPr lang="en-AU" u="sng" dirty="0">
                <a:hlinkClick r:id="rId3"/>
              </a:rPr>
              <a:t>https://rehamilton.github.io/One-Fine-Day/</a:t>
            </a:r>
            <a:endParaRPr dirty="0"/>
          </a:p>
          <a:p>
            <a:pPr lvl="0"/>
            <a:r>
              <a:rPr lang="en" dirty="0"/>
              <a:t>GitHub </a:t>
            </a:r>
            <a:r>
              <a:rPr lang="en" dirty="0" smtClean="0"/>
              <a:t>repo : </a:t>
            </a:r>
            <a:r>
              <a:rPr lang="en-AU" dirty="0">
                <a:hlinkClick r:id="rId4"/>
              </a:rPr>
              <a:t>https://github.com/rehamilton/One-Fine-Day</a:t>
            </a:r>
            <a:endParaRPr dirty="0"/>
          </a:p>
        </p:txBody>
      </p:sp>
      <p:sp>
        <p:nvSpPr>
          <p:cNvPr id="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78208"/>
            <a:ext cx="8520600" cy="874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0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63500" algn="l" rotWithShape="0">
                    <a:prstClr val="black">
                      <a:alpha val="80000"/>
                    </a:prstClr>
                  </a:outerShdw>
                </a:effectLst>
                <a:latin typeface="Pacifico" panose="00000500000000000000" pitchFamily="2" charset="0"/>
              </a:rPr>
              <a:t>Links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301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Pacifico</vt:lpstr>
      <vt:lpstr>Simple Light</vt:lpstr>
      <vt:lpstr>One Fine Day</vt:lpstr>
      <vt:lpstr>Millions of people are currently trapped, quite literally, in their own homes. Quarantine is a curse, but we've developed the cure for cabin-fever, the balm for boredom. Welcome to One Fine Day.</vt:lpstr>
      <vt:lpstr>Concept</vt:lpstr>
      <vt:lpstr>Process </vt:lpstr>
      <vt:lpstr>Demo</vt:lpstr>
      <vt:lpstr>Direction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Fine Day</dc:title>
  <dc:creator>Roselyn Hamilton</dc:creator>
  <cp:lastModifiedBy>Roselyn Hamilton</cp:lastModifiedBy>
  <cp:revision>12</cp:revision>
  <dcterms:modified xsi:type="dcterms:W3CDTF">2020-03-30T09:28:54Z</dcterms:modified>
</cp:coreProperties>
</file>