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314" r:id="rId5"/>
    <p:sldId id="346" r:id="rId6"/>
    <p:sldId id="347" r:id="rId7"/>
    <p:sldId id="348" r:id="rId8"/>
    <p:sldId id="349" r:id="rId9"/>
    <p:sldId id="350" r:id="rId10"/>
    <p:sldId id="351" r:id="rId11"/>
    <p:sldId id="322" r:id="rId12"/>
    <p:sldId id="33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16" userDrawn="1">
          <p15:clr>
            <a:srgbClr val="A4A3A4"/>
          </p15:clr>
        </p15:guide>
        <p15:guide id="2" orient="horz" pos="1008" userDrawn="1">
          <p15:clr>
            <a:srgbClr val="A4A3A4"/>
          </p15:clr>
        </p15:guide>
        <p15:guide id="3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DDFE"/>
    <a:srgbClr val="D4DDFE"/>
    <a:srgbClr val="D5DEFF"/>
    <a:srgbClr val="F6F7FF"/>
    <a:srgbClr val="DBDCE5"/>
    <a:srgbClr val="F0F1FB"/>
    <a:srgbClr val="DFE1F6"/>
    <a:srgbClr val="EEEFF5"/>
    <a:srgbClr val="DFE1EF"/>
    <a:srgbClr val="A9B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25" autoAdjust="0"/>
    <p:restoredTop sz="95394" autoAdjust="0"/>
  </p:normalViewPr>
  <p:slideViewPr>
    <p:cSldViewPr snapToGrid="0">
      <p:cViewPr varScale="1">
        <p:scale>
          <a:sx n="74" d="100"/>
          <a:sy n="74" d="100"/>
        </p:scale>
        <p:origin x="1315" y="72"/>
      </p:cViewPr>
      <p:guideLst>
        <p:guide orient="horz" pos="1416"/>
        <p:guide orient="horz" pos="1008"/>
        <p:guide pos="3840"/>
      </p:guideLst>
    </p:cSldViewPr>
  </p:slideViewPr>
  <p:outlineViewPr>
    <p:cViewPr>
      <p:scale>
        <a:sx n="33" d="100"/>
        <a:sy n="33" d="100"/>
      </p:scale>
      <p:origin x="0" y="-10368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32BE22-BCF5-218A-BCDB-9D6463B9A47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6C6B9B-3CD0-9D38-9EB7-8FC9403B854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A62055-8DBD-6042-92AC-66DE479F90DE}" type="datetimeFigureOut">
              <a:rPr lang="en-US" smtClean="0"/>
              <a:t>2/7/2025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45B14E-D4D7-1E40-CD23-AE797C2368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5121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EE50A-AB77-49BE-9076-23C4C8D08BB2}" type="datetimeFigureOut">
              <a:rPr lang="en-US" smtClean="0"/>
              <a:t>2/7/2025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E09883-B744-4FDD-8623-D69A666500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647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09883-B744-4FDD-8623-D69A6665002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029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09883-B744-4FDD-8623-D69A6665002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8233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09883-B744-4FDD-8623-D69A6665002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765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11185" y="629469"/>
            <a:ext cx="8961120" cy="5599062"/>
          </a:xfrm>
        </p:spPr>
        <p:txBody>
          <a:bodyPr lIns="0" tIns="0" rIns="0" bIns="0" anchor="ctr">
            <a:noAutofit/>
          </a:bodyPr>
          <a:lstStyle>
            <a:lvl1pPr mar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7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CA65DB93-2357-6899-3DDD-DC79C877A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729533" y="5801722"/>
            <a:ext cx="2115210" cy="1056278"/>
          </a:xfrm>
          <a:custGeom>
            <a:avLst/>
            <a:gdLst>
              <a:gd name="connsiteX0" fmla="*/ 1057605 w 2115210"/>
              <a:gd name="connsiteY0" fmla="*/ 0 h 1056278"/>
              <a:gd name="connsiteX1" fmla="*/ 2109820 w 2115210"/>
              <a:gd name="connsiteY1" fmla="*/ 949535 h 1056278"/>
              <a:gd name="connsiteX2" fmla="*/ 2115210 w 2115210"/>
              <a:gd name="connsiteY2" fmla="*/ 1056278 h 1056278"/>
              <a:gd name="connsiteX3" fmla="*/ 0 w 2115210"/>
              <a:gd name="connsiteY3" fmla="*/ 1056278 h 1056278"/>
              <a:gd name="connsiteX4" fmla="*/ 5390 w 2115210"/>
              <a:gd name="connsiteY4" fmla="*/ 949535 h 1056278"/>
              <a:gd name="connsiteX5" fmla="*/ 1057605 w 2115210"/>
              <a:gd name="connsiteY5" fmla="*/ 0 h 1056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15210" h="1056278">
                <a:moveTo>
                  <a:pt x="1057605" y="0"/>
                </a:moveTo>
                <a:cubicBezTo>
                  <a:pt x="1605234" y="0"/>
                  <a:pt x="2055657" y="416196"/>
                  <a:pt x="2109820" y="949535"/>
                </a:cubicBezTo>
                <a:lnTo>
                  <a:pt x="2115210" y="1056278"/>
                </a:lnTo>
                <a:lnTo>
                  <a:pt x="0" y="1056278"/>
                </a:lnTo>
                <a:lnTo>
                  <a:pt x="5390" y="949535"/>
                </a:lnTo>
                <a:cubicBezTo>
                  <a:pt x="59553" y="416196"/>
                  <a:pt x="509976" y="0"/>
                  <a:pt x="105760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1" name="Object 1">
            <a:extLst>
              <a:ext uri="{FF2B5EF4-FFF2-40B4-BE49-F238E27FC236}">
                <a16:creationId xmlns:a16="http://schemas.microsoft.com/office/drawing/2014/main" id="{056E6431-5C32-6197-AA1B-3763794313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9852" y="0"/>
            <a:ext cx="1574573" cy="395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ab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D978EB2-1AE7-BB87-954B-F3DBF50805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184" y="621973"/>
            <a:ext cx="10569634" cy="1801793"/>
          </a:xfrm>
        </p:spPr>
        <p:txBody>
          <a:bodyPr lIns="0" tIns="0" rIns="0" bIns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406BDC3-2B84-117A-BF71-A331C1DD6BCB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811183" y="2796209"/>
            <a:ext cx="3657598" cy="3147392"/>
          </a:xfrm>
        </p:spPr>
        <p:txBody>
          <a:bodyPr lIns="0" tIns="0" rIns="0" bIns="0"/>
          <a:lstStyle>
            <a:lvl1pPr marL="285750" indent="-285750">
              <a:buFont typeface="Arial" panose="020B0604020202020204" pitchFamily="34" charset="0"/>
              <a:buChar char="•"/>
              <a:defRPr sz="1800"/>
            </a:lvl1pPr>
            <a:lvl2pPr marL="411480">
              <a:defRPr sz="1600"/>
            </a:lvl2pPr>
            <a:lvl3pPr marL="685800">
              <a:defRPr sz="1400"/>
            </a:lvl3pPr>
            <a:lvl4pPr marL="1051560">
              <a:defRPr sz="1200"/>
            </a:lvl4pPr>
            <a:lvl5pPr marL="1417320">
              <a:defRPr sz="1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4D2A92BD-8372-F61F-9551-6FA12079139B}"/>
              </a:ext>
            </a:extLst>
          </p:cNvPr>
          <p:cNvSpPr>
            <a:spLocks noGrp="1"/>
          </p:cNvSpPr>
          <p:nvPr>
            <p:ph type="tbl" sz="quarter" idx="28" hasCustomPrompt="1"/>
          </p:nvPr>
        </p:nvSpPr>
        <p:spPr>
          <a:xfrm>
            <a:off x="4902200" y="2795588"/>
            <a:ext cx="6478617" cy="31480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618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7344" userDrawn="1">
          <p15:clr>
            <a:srgbClr val="FBAE40"/>
          </p15:clr>
        </p15:guide>
        <p15:guide id="7" orient="horz" pos="1416" userDrawn="1">
          <p15:clr>
            <a:srgbClr val="FBAE40"/>
          </p15:clr>
        </p15:guide>
        <p15:guide id="9" orient="horz" pos="384" userDrawn="1">
          <p15:clr>
            <a:srgbClr val="FBAE40"/>
          </p15:clr>
        </p15:guide>
        <p15:guide id="10" orient="horz" pos="3744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69EF52E1-6F3C-5D9B-32DC-A156BDDE2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2647" b="86709"/>
          <a:stretch/>
        </p:blipFill>
        <p:spPr>
          <a:xfrm>
            <a:off x="-1" y="5946505"/>
            <a:ext cx="5304866" cy="911495"/>
          </a:xfrm>
          <a:custGeom>
            <a:avLst/>
            <a:gdLst>
              <a:gd name="connsiteX0" fmla="*/ 0 w 5304866"/>
              <a:gd name="connsiteY0" fmla="*/ 0 h 1912980"/>
              <a:gd name="connsiteX1" fmla="*/ 5304866 w 5304866"/>
              <a:gd name="connsiteY1" fmla="*/ 0 h 1912980"/>
              <a:gd name="connsiteX2" fmla="*/ 5304866 w 5304866"/>
              <a:gd name="connsiteY2" fmla="*/ 1912980 h 1912980"/>
              <a:gd name="connsiteX3" fmla="*/ 5304865 w 5304866"/>
              <a:gd name="connsiteY3" fmla="*/ 1912980 h 1912980"/>
              <a:gd name="connsiteX4" fmla="*/ 0 w 5304866"/>
              <a:gd name="connsiteY4" fmla="*/ 1912980 h 1912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4866" h="1912980">
                <a:moveTo>
                  <a:pt x="0" y="0"/>
                </a:moveTo>
                <a:lnTo>
                  <a:pt x="5304866" y="0"/>
                </a:lnTo>
                <a:lnTo>
                  <a:pt x="5304866" y="1912980"/>
                </a:lnTo>
                <a:lnTo>
                  <a:pt x="5304865" y="1912980"/>
                </a:lnTo>
                <a:lnTo>
                  <a:pt x="0" y="1912980"/>
                </a:lnTo>
                <a:close/>
              </a:path>
            </a:pathLst>
          </a:cu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4510996E-0672-63AB-DCBF-25B251B22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497680" y="0"/>
            <a:ext cx="1694321" cy="2692400"/>
          </a:xfrm>
          <a:custGeom>
            <a:avLst/>
            <a:gdLst>
              <a:gd name="connsiteX0" fmla="*/ 1346200 w 1694321"/>
              <a:gd name="connsiteY0" fmla="*/ 0 h 2692400"/>
              <a:gd name="connsiteX1" fmla="*/ 1617506 w 1694321"/>
              <a:gd name="connsiteY1" fmla="*/ 27350 h 2692400"/>
              <a:gd name="connsiteX2" fmla="*/ 1694321 w 1694321"/>
              <a:gd name="connsiteY2" fmla="*/ 47101 h 2692400"/>
              <a:gd name="connsiteX3" fmla="*/ 1694321 w 1694321"/>
              <a:gd name="connsiteY3" fmla="*/ 528114 h 2692400"/>
              <a:gd name="connsiteX4" fmla="*/ 1692265 w 1694321"/>
              <a:gd name="connsiteY4" fmla="*/ 526998 h 2692400"/>
              <a:gd name="connsiteX5" fmla="*/ 1346199 w 1694321"/>
              <a:gd name="connsiteY5" fmla="*/ 457130 h 2692400"/>
              <a:gd name="connsiteX6" fmla="*/ 457130 w 1694321"/>
              <a:gd name="connsiteY6" fmla="*/ 1346199 h 2692400"/>
              <a:gd name="connsiteX7" fmla="*/ 1346199 w 1694321"/>
              <a:gd name="connsiteY7" fmla="*/ 2235268 h 2692400"/>
              <a:gd name="connsiteX8" fmla="*/ 1692265 w 1694321"/>
              <a:gd name="connsiteY8" fmla="*/ 2165401 h 2692400"/>
              <a:gd name="connsiteX9" fmla="*/ 1694321 w 1694321"/>
              <a:gd name="connsiteY9" fmla="*/ 2164285 h 2692400"/>
              <a:gd name="connsiteX10" fmla="*/ 1694321 w 1694321"/>
              <a:gd name="connsiteY10" fmla="*/ 2645299 h 2692400"/>
              <a:gd name="connsiteX11" fmla="*/ 1617506 w 1694321"/>
              <a:gd name="connsiteY11" fmla="*/ 2665050 h 2692400"/>
              <a:gd name="connsiteX12" fmla="*/ 1346200 w 1694321"/>
              <a:gd name="connsiteY12" fmla="*/ 2692400 h 2692400"/>
              <a:gd name="connsiteX13" fmla="*/ 0 w 1694321"/>
              <a:gd name="connsiteY13" fmla="*/ 1346200 h 2692400"/>
              <a:gd name="connsiteX14" fmla="*/ 1346200 w 1694321"/>
              <a:gd name="connsiteY14" fmla="*/ 0 h 269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694321" h="2692400">
                <a:moveTo>
                  <a:pt x="1346200" y="0"/>
                </a:moveTo>
                <a:cubicBezTo>
                  <a:pt x="1439136" y="0"/>
                  <a:pt x="1529872" y="9417"/>
                  <a:pt x="1617506" y="27350"/>
                </a:cubicBezTo>
                <a:lnTo>
                  <a:pt x="1694321" y="47101"/>
                </a:lnTo>
                <a:lnTo>
                  <a:pt x="1694321" y="528114"/>
                </a:lnTo>
                <a:lnTo>
                  <a:pt x="1692265" y="526998"/>
                </a:lnTo>
                <a:cubicBezTo>
                  <a:pt x="1585898" y="482008"/>
                  <a:pt x="1468954" y="457130"/>
                  <a:pt x="1346199" y="457130"/>
                </a:cubicBezTo>
                <a:cubicBezTo>
                  <a:pt x="855180" y="457130"/>
                  <a:pt x="457130" y="855180"/>
                  <a:pt x="457130" y="1346199"/>
                </a:cubicBezTo>
                <a:cubicBezTo>
                  <a:pt x="457130" y="1837218"/>
                  <a:pt x="855180" y="2235268"/>
                  <a:pt x="1346199" y="2235268"/>
                </a:cubicBezTo>
                <a:cubicBezTo>
                  <a:pt x="1468954" y="2235268"/>
                  <a:pt x="1585898" y="2210390"/>
                  <a:pt x="1692265" y="2165401"/>
                </a:cubicBezTo>
                <a:lnTo>
                  <a:pt x="1694321" y="2164285"/>
                </a:lnTo>
                <a:lnTo>
                  <a:pt x="1694321" y="2645299"/>
                </a:lnTo>
                <a:lnTo>
                  <a:pt x="1617506" y="2665050"/>
                </a:lnTo>
                <a:cubicBezTo>
                  <a:pt x="1529872" y="2682983"/>
                  <a:pt x="1439136" y="2692400"/>
                  <a:pt x="1346200" y="2692400"/>
                </a:cubicBezTo>
                <a:cubicBezTo>
                  <a:pt x="602714" y="2692400"/>
                  <a:pt x="0" y="2089686"/>
                  <a:pt x="0" y="1346200"/>
                </a:cubicBezTo>
                <a:cubicBezTo>
                  <a:pt x="0" y="602714"/>
                  <a:pt x="602714" y="0"/>
                  <a:pt x="13462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1A089D1-3F91-4EA1-F598-0EDD4632E4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185" y="621972"/>
            <a:ext cx="6400800" cy="1828800"/>
          </a:xfrm>
        </p:spPr>
        <p:txBody>
          <a:bodyPr lIns="0" tIns="0" rIns="0" bIns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DE2B4D4-87FA-ACC4-A0FD-E98B07CE9852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811185" y="3067050"/>
            <a:ext cx="6400800" cy="3048000"/>
          </a:xfrm>
        </p:spPr>
        <p:txBody>
          <a:bodyPr lIns="0" tIns="0" rIns="0" bIns="0"/>
          <a:lstStyle>
            <a:lvl1pPr marL="0" indent="0">
              <a:buNone/>
              <a:defRPr sz="1800"/>
            </a:lvl1pPr>
            <a:lvl2pPr marL="411480">
              <a:defRPr sz="1800"/>
            </a:lvl2pPr>
            <a:lvl3pPr marL="685800">
              <a:defRPr sz="1800"/>
            </a:lvl3pPr>
            <a:lvl4pPr marL="1051560">
              <a:defRPr sz="1800"/>
            </a:lvl4pPr>
            <a:lvl5pPr marL="1417320"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8F85D-7A7F-3D36-8C6A-6589D66D2AFD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7861300" y="3067050"/>
            <a:ext cx="3519515" cy="3048000"/>
          </a:xfrm>
        </p:spPr>
        <p:txBody>
          <a:bodyPr lIns="0" tIns="0" rIns="0" bIns="0"/>
          <a:lstStyle>
            <a:lvl1pPr marL="342900" indent="-342900">
              <a:buFont typeface="+mj-lt"/>
              <a:buAutoNum type="arabicPeriod"/>
              <a:defRPr sz="1800"/>
            </a:lvl1pPr>
            <a:lvl2pPr marL="525780" indent="-342900">
              <a:buFont typeface="+mj-lt"/>
              <a:buAutoNum type="alphaLcPeriod"/>
              <a:defRPr sz="1800"/>
            </a:lvl2pPr>
            <a:lvl3pPr marL="800100" indent="-342900">
              <a:buFont typeface="+mj-lt"/>
              <a:buAutoNum type="arabicParenR"/>
              <a:defRPr sz="1800"/>
            </a:lvl3pPr>
            <a:lvl4pPr marL="1165860" indent="-342900">
              <a:buFont typeface="+mj-lt"/>
              <a:buAutoNum type="alphaLcPeriod"/>
              <a:defRPr sz="1800"/>
            </a:lvl4pPr>
            <a:lvl5pPr marL="1531620" indent="-342900">
              <a:buFont typeface="+mj-lt"/>
              <a:buAutoNum type="romanLcPeriod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9453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6336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D8C74DBB-978B-8EA5-44E6-3AF3F58B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5028" b="67254"/>
          <a:stretch>
            <a:fillRect/>
          </a:stretch>
        </p:blipFill>
        <p:spPr>
          <a:xfrm>
            <a:off x="0" y="4612248"/>
            <a:ext cx="3769950" cy="2245753"/>
          </a:xfrm>
          <a:custGeom>
            <a:avLst/>
            <a:gdLst>
              <a:gd name="connsiteX0" fmla="*/ 0 w 3769950"/>
              <a:gd name="connsiteY0" fmla="*/ 0 h 2245753"/>
              <a:gd name="connsiteX1" fmla="*/ 3769950 w 3769950"/>
              <a:gd name="connsiteY1" fmla="*/ 0 h 2245753"/>
              <a:gd name="connsiteX2" fmla="*/ 3769950 w 3769950"/>
              <a:gd name="connsiteY2" fmla="*/ 2245753 h 2245753"/>
              <a:gd name="connsiteX3" fmla="*/ 0 w 3769950"/>
              <a:gd name="connsiteY3" fmla="*/ 2245753 h 2245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69950" h="2245753">
                <a:moveTo>
                  <a:pt x="0" y="0"/>
                </a:moveTo>
                <a:lnTo>
                  <a:pt x="3769950" y="0"/>
                </a:lnTo>
                <a:lnTo>
                  <a:pt x="3769950" y="2245753"/>
                </a:lnTo>
                <a:lnTo>
                  <a:pt x="0" y="2245753"/>
                </a:lnTo>
                <a:close/>
              </a:path>
            </a:pathLst>
          </a:cu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F7D965D3-2ED5-0347-F848-6C2A1D36A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5513" b="14154"/>
          <a:stretch>
            <a:fillRect/>
          </a:stretch>
        </p:blipFill>
        <p:spPr>
          <a:xfrm>
            <a:off x="9141088" y="970666"/>
            <a:ext cx="3050912" cy="5887335"/>
          </a:xfrm>
          <a:custGeom>
            <a:avLst/>
            <a:gdLst>
              <a:gd name="connsiteX0" fmla="*/ 0 w 3050912"/>
              <a:gd name="connsiteY0" fmla="*/ 0 h 5887335"/>
              <a:gd name="connsiteX1" fmla="*/ 3050912 w 3050912"/>
              <a:gd name="connsiteY1" fmla="*/ 0 h 5887335"/>
              <a:gd name="connsiteX2" fmla="*/ 3050912 w 3050912"/>
              <a:gd name="connsiteY2" fmla="*/ 5887335 h 5887335"/>
              <a:gd name="connsiteX3" fmla="*/ 0 w 3050912"/>
              <a:gd name="connsiteY3" fmla="*/ 5887335 h 5887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50912" h="5887335">
                <a:moveTo>
                  <a:pt x="0" y="0"/>
                </a:moveTo>
                <a:lnTo>
                  <a:pt x="3050912" y="0"/>
                </a:lnTo>
                <a:lnTo>
                  <a:pt x="3050912" y="5887335"/>
                </a:lnTo>
                <a:lnTo>
                  <a:pt x="0" y="5887335"/>
                </a:lnTo>
                <a:close/>
              </a:path>
            </a:pathLst>
          </a:cu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1CBEC63C-AA69-807D-2A93-BC45B1BDF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4" y="621973"/>
            <a:ext cx="7309086" cy="1828800"/>
          </a:xfrm>
        </p:spPr>
        <p:txBody>
          <a:bodyPr lIns="0" tIns="0" rIns="0" bIns="0">
            <a:noAutofit/>
          </a:bodyPr>
          <a:lstStyle/>
          <a:p>
            <a:endParaRPr lang="en-US" dirty="0"/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3E0C7AAD-1535-12DC-133E-2253BF501721}"/>
              </a:ext>
            </a:extLst>
          </p:cNvPr>
          <p:cNvSpPr>
            <a:spLocks noGrp="1"/>
          </p:cNvSpPr>
          <p:nvPr>
            <p:ph type="tbl" sz="quarter" idx="12" hasCustomPrompt="1"/>
          </p:nvPr>
        </p:nvSpPr>
        <p:spPr>
          <a:xfrm>
            <a:off x="811183" y="2757488"/>
            <a:ext cx="10548967" cy="3399964"/>
          </a:xfrm>
        </p:spPr>
        <p:txBody>
          <a:bodyPr/>
          <a:lstStyle/>
          <a:p>
            <a:r>
              <a:rPr lang="en-US" dirty="0"/>
              <a:t>Click icon to insert table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9749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6336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48AC6985-AA41-BCAE-CEDF-E736D973B5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1184" y="612647"/>
            <a:ext cx="10002589" cy="3657600"/>
          </a:xfrm>
        </p:spPr>
        <p:txBody>
          <a:bodyPr lIns="0" tIns="0" rIns="0" bIns="0" anchor="b">
            <a:noAutofit/>
          </a:bodyPr>
          <a:lstStyle>
            <a:lvl1pPr mar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7000"/>
            </a:lvl1pPr>
          </a:lstStyle>
          <a:p>
            <a:endParaRPr lang="en-US" dirty="0"/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A7B85660-94E4-85D1-95CA-415513A0355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11185" y="4724033"/>
            <a:ext cx="7000972" cy="1709423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2400" b="1" i="0">
                <a:solidFill>
                  <a:schemeClr val="accent4"/>
                </a:solidFill>
                <a:latin typeface="+mj-lt"/>
                <a:cs typeface="Arial Black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DCAF5C0-1B51-02B5-924D-230575353A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>
            <a:off x="9829617" y="4724034"/>
            <a:ext cx="2133966" cy="2133966"/>
            <a:chOff x="9654699" y="2229295"/>
            <a:chExt cx="2133966" cy="2133966"/>
          </a:xfrm>
        </p:grpSpPr>
        <p:sp>
          <p:nvSpPr>
            <p:cNvPr id="3" name="Freeform 11">
              <a:extLst>
                <a:ext uri="{FF2B5EF4-FFF2-40B4-BE49-F238E27FC236}">
                  <a16:creationId xmlns:a16="http://schemas.microsoft.com/office/drawing/2014/main" id="{41AAE8D5-8E6A-7CBE-9018-DD8F3493D049}"/>
                </a:ext>
              </a:extLst>
            </p:cNvPr>
            <p:cNvSpPr/>
            <p:nvPr/>
          </p:nvSpPr>
          <p:spPr>
            <a:xfrm>
              <a:off x="9655348" y="3309113"/>
              <a:ext cx="2132669" cy="1054148"/>
            </a:xfrm>
            <a:custGeom>
              <a:avLst/>
              <a:gdLst>
                <a:gd name="connsiteX0" fmla="*/ 1345382 w 2690764"/>
                <a:gd name="connsiteY0" fmla="*/ 0 h 1330006"/>
                <a:gd name="connsiteX1" fmla="*/ 2684632 w 2690764"/>
                <a:gd name="connsiteY1" fmla="*/ 1208559 h 1330006"/>
                <a:gd name="connsiteX2" fmla="*/ 2690764 w 2690764"/>
                <a:gd name="connsiteY2" fmla="*/ 1330006 h 1330006"/>
                <a:gd name="connsiteX3" fmla="*/ 0 w 2690764"/>
                <a:gd name="connsiteY3" fmla="*/ 1330006 h 1330006"/>
                <a:gd name="connsiteX4" fmla="*/ 6132 w 2690764"/>
                <a:gd name="connsiteY4" fmla="*/ 1208559 h 1330006"/>
                <a:gd name="connsiteX5" fmla="*/ 1345382 w 2690764"/>
                <a:gd name="connsiteY5" fmla="*/ 0 h 1330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0764" h="1330006">
                  <a:moveTo>
                    <a:pt x="1345382" y="0"/>
                  </a:moveTo>
                  <a:cubicBezTo>
                    <a:pt x="2042400" y="0"/>
                    <a:pt x="2615693" y="529729"/>
                    <a:pt x="2684632" y="1208559"/>
                  </a:cubicBezTo>
                  <a:lnTo>
                    <a:pt x="2690764" y="1330006"/>
                  </a:lnTo>
                  <a:lnTo>
                    <a:pt x="0" y="1330006"/>
                  </a:lnTo>
                  <a:lnTo>
                    <a:pt x="6132" y="1208559"/>
                  </a:lnTo>
                  <a:cubicBezTo>
                    <a:pt x="75071" y="529729"/>
                    <a:pt x="648364" y="0"/>
                    <a:pt x="134538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" name="Freeform 12">
              <a:extLst>
                <a:ext uri="{FF2B5EF4-FFF2-40B4-BE49-F238E27FC236}">
                  <a16:creationId xmlns:a16="http://schemas.microsoft.com/office/drawing/2014/main" id="{C694532E-B147-38A2-55EE-24483385016A}"/>
                </a:ext>
              </a:extLst>
            </p:cNvPr>
            <p:cNvSpPr/>
            <p:nvPr/>
          </p:nvSpPr>
          <p:spPr>
            <a:xfrm>
              <a:off x="9654699" y="2229295"/>
              <a:ext cx="2133966" cy="1079818"/>
            </a:xfrm>
            <a:custGeom>
              <a:avLst/>
              <a:gdLst>
                <a:gd name="connsiteX0" fmla="*/ 818 w 2692400"/>
                <a:gd name="connsiteY0" fmla="*/ 0 h 1362394"/>
                <a:gd name="connsiteX1" fmla="*/ 2691582 w 2692400"/>
                <a:gd name="connsiteY1" fmla="*/ 0 h 1362394"/>
                <a:gd name="connsiteX2" fmla="*/ 2692400 w 2692400"/>
                <a:gd name="connsiteY2" fmla="*/ 16194 h 1362394"/>
                <a:gd name="connsiteX3" fmla="*/ 1346200 w 2692400"/>
                <a:gd name="connsiteY3" fmla="*/ 1362394 h 1362394"/>
                <a:gd name="connsiteX4" fmla="*/ 0 w 2692400"/>
                <a:gd name="connsiteY4" fmla="*/ 16194 h 1362394"/>
                <a:gd name="connsiteX5" fmla="*/ 818 w 2692400"/>
                <a:gd name="connsiteY5" fmla="*/ 0 h 1362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2400" h="1362394">
                  <a:moveTo>
                    <a:pt x="818" y="0"/>
                  </a:moveTo>
                  <a:lnTo>
                    <a:pt x="2691582" y="0"/>
                  </a:lnTo>
                  <a:lnTo>
                    <a:pt x="2692400" y="16194"/>
                  </a:lnTo>
                  <a:cubicBezTo>
                    <a:pt x="2692400" y="759680"/>
                    <a:pt x="2089686" y="1362394"/>
                    <a:pt x="1346200" y="1362394"/>
                  </a:cubicBezTo>
                  <a:cubicBezTo>
                    <a:pt x="602714" y="1362394"/>
                    <a:pt x="0" y="759680"/>
                    <a:pt x="0" y="16194"/>
                  </a:cubicBezTo>
                  <a:lnTo>
                    <a:pt x="8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pic>
        <p:nvPicPr>
          <p:cNvPr id="5" name="Graphic 4">
            <a:extLst>
              <a:ext uri="{FF2B5EF4-FFF2-40B4-BE49-F238E27FC236}">
                <a16:creationId xmlns:a16="http://schemas.microsoft.com/office/drawing/2014/main" id="{114B3BE5-2D39-542C-00BB-A940C568E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52884" r="34757"/>
          <a:stretch>
            <a:fillRect/>
          </a:stretch>
        </p:blipFill>
        <p:spPr>
          <a:xfrm>
            <a:off x="7717670" y="0"/>
            <a:ext cx="4474331" cy="3231221"/>
          </a:xfrm>
          <a:custGeom>
            <a:avLst/>
            <a:gdLst>
              <a:gd name="connsiteX0" fmla="*/ 0 w 4474331"/>
              <a:gd name="connsiteY0" fmla="*/ 0 h 3231221"/>
              <a:gd name="connsiteX1" fmla="*/ 4474331 w 4474331"/>
              <a:gd name="connsiteY1" fmla="*/ 0 h 3231221"/>
              <a:gd name="connsiteX2" fmla="*/ 4474331 w 4474331"/>
              <a:gd name="connsiteY2" fmla="*/ 3231221 h 3231221"/>
              <a:gd name="connsiteX3" fmla="*/ 0 w 4474331"/>
              <a:gd name="connsiteY3" fmla="*/ 3231221 h 3231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4331" h="3231221">
                <a:moveTo>
                  <a:pt x="0" y="0"/>
                </a:moveTo>
                <a:lnTo>
                  <a:pt x="4474331" y="0"/>
                </a:lnTo>
                <a:lnTo>
                  <a:pt x="4474331" y="3231221"/>
                </a:lnTo>
                <a:lnTo>
                  <a:pt x="0" y="323122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88813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185" y="621973"/>
            <a:ext cx="6400800" cy="1828800"/>
          </a:xfrm>
        </p:spPr>
        <p:txBody>
          <a:bodyPr lIns="0" tIns="0" rIns="0" bIns="0">
            <a:noAutofit/>
          </a:bodyPr>
          <a:lstStyle>
            <a:lvl1pPr>
              <a:defRPr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3606A3B-5B75-C830-0580-02B3AF648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6698" r="40000"/>
          <a:stretch>
            <a:fillRect/>
          </a:stretch>
        </p:blipFill>
        <p:spPr>
          <a:xfrm>
            <a:off x="8077200" y="0"/>
            <a:ext cx="4114800" cy="5712824"/>
          </a:xfrm>
          <a:custGeom>
            <a:avLst/>
            <a:gdLst>
              <a:gd name="connsiteX0" fmla="*/ 0 w 4114800"/>
              <a:gd name="connsiteY0" fmla="*/ 0 h 5712824"/>
              <a:gd name="connsiteX1" fmla="*/ 4114800 w 4114800"/>
              <a:gd name="connsiteY1" fmla="*/ 0 h 5712824"/>
              <a:gd name="connsiteX2" fmla="*/ 4114800 w 4114800"/>
              <a:gd name="connsiteY2" fmla="*/ 5712824 h 5712824"/>
              <a:gd name="connsiteX3" fmla="*/ 0 w 4114800"/>
              <a:gd name="connsiteY3" fmla="*/ 5712824 h 5712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14800" h="5712824">
                <a:moveTo>
                  <a:pt x="0" y="0"/>
                </a:moveTo>
                <a:lnTo>
                  <a:pt x="4114800" y="0"/>
                </a:lnTo>
                <a:lnTo>
                  <a:pt x="4114800" y="5712824"/>
                </a:lnTo>
                <a:lnTo>
                  <a:pt x="0" y="5712824"/>
                </a:lnTo>
                <a:close/>
              </a:path>
            </a:pathLst>
          </a:cu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5B92DB2-64DD-608F-360F-52958A93E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5683" y="944192"/>
            <a:ext cx="1291008" cy="129100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A1AC91-E5AE-A457-178C-6A577DAAF4C4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11185" y="2774786"/>
            <a:ext cx="6400800" cy="3257550"/>
          </a:xfrm>
        </p:spPr>
        <p:txBody>
          <a:bodyPr lIns="0"/>
          <a:lstStyle>
            <a:lvl1pPr marL="0" indent="0">
              <a:buNone/>
              <a:defRPr sz="2400"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9D4FED77-2877-7D28-E27C-7BE9F5E739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1185" y="6356350"/>
            <a:ext cx="4411509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200" b="0" i="0" spc="5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0785AC1-54EA-61EE-115B-C1910CC60A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37615" y="6356350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sz="1200" b="1" i="0" spc="50" baseline="0">
                <a:solidFill>
                  <a:schemeClr val="bg1"/>
                </a:solidFill>
                <a:latin typeface="+mn-lt"/>
                <a:cs typeface="Arial Black" panose="020B0604020202020204" pitchFamily="34" charset="0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5874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F0B2CA14-03DC-FC05-7713-E0261B4B2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642" b="69630"/>
          <a:stretch>
            <a:fillRect/>
          </a:stretch>
        </p:blipFill>
        <p:spPr>
          <a:xfrm>
            <a:off x="1" y="4775200"/>
            <a:ext cx="6608233" cy="2082800"/>
          </a:xfrm>
          <a:custGeom>
            <a:avLst/>
            <a:gdLst>
              <a:gd name="connsiteX0" fmla="*/ 0 w 6608233"/>
              <a:gd name="connsiteY0" fmla="*/ 0 h 2082800"/>
              <a:gd name="connsiteX1" fmla="*/ 6608233 w 6608233"/>
              <a:gd name="connsiteY1" fmla="*/ 0 h 2082800"/>
              <a:gd name="connsiteX2" fmla="*/ 6608233 w 6608233"/>
              <a:gd name="connsiteY2" fmla="*/ 2082800 h 2082800"/>
              <a:gd name="connsiteX3" fmla="*/ 0 w 6608233"/>
              <a:gd name="connsiteY3" fmla="*/ 2082800 h 208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08233" h="2082800">
                <a:moveTo>
                  <a:pt x="0" y="0"/>
                </a:moveTo>
                <a:lnTo>
                  <a:pt x="6608233" y="0"/>
                </a:lnTo>
                <a:lnTo>
                  <a:pt x="6608233" y="2082800"/>
                </a:lnTo>
                <a:lnTo>
                  <a:pt x="0" y="2082800"/>
                </a:lnTo>
                <a:close/>
              </a:path>
            </a:pathLst>
          </a:custGeom>
        </p:spPr>
      </p:pic>
      <p:sp>
        <p:nvSpPr>
          <p:cNvPr id="5" name="Freeform 4">
            <a:extLst>
              <a:ext uri="{FF2B5EF4-FFF2-40B4-BE49-F238E27FC236}">
                <a16:creationId xmlns:a16="http://schemas.microsoft.com/office/drawing/2014/main" id="{5EC223C2-E475-8E7A-48D4-A9BC2EB693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49382" y="1747860"/>
            <a:ext cx="2692400" cy="2692400"/>
          </a:xfrm>
          <a:custGeom>
            <a:avLst/>
            <a:gdLst>
              <a:gd name="connsiteX0" fmla="*/ 1346200 w 2692400"/>
              <a:gd name="connsiteY0" fmla="*/ 0 h 2692400"/>
              <a:gd name="connsiteX1" fmla="*/ 2692400 w 2692400"/>
              <a:gd name="connsiteY1" fmla="*/ 1346200 h 2692400"/>
              <a:gd name="connsiteX2" fmla="*/ 1346200 w 2692400"/>
              <a:gd name="connsiteY2" fmla="*/ 2692400 h 2692400"/>
              <a:gd name="connsiteX3" fmla="*/ 0 w 2692400"/>
              <a:gd name="connsiteY3" fmla="*/ 1346200 h 2692400"/>
              <a:gd name="connsiteX4" fmla="*/ 1346200 w 2692400"/>
              <a:gd name="connsiteY4" fmla="*/ 0 h 2692400"/>
              <a:gd name="connsiteX5" fmla="*/ 1346199 w 2692400"/>
              <a:gd name="connsiteY5" fmla="*/ 457130 h 2692400"/>
              <a:gd name="connsiteX6" fmla="*/ 457130 w 2692400"/>
              <a:gd name="connsiteY6" fmla="*/ 1346199 h 2692400"/>
              <a:gd name="connsiteX7" fmla="*/ 1346199 w 2692400"/>
              <a:gd name="connsiteY7" fmla="*/ 2235268 h 2692400"/>
              <a:gd name="connsiteX8" fmla="*/ 2235268 w 2692400"/>
              <a:gd name="connsiteY8" fmla="*/ 1346199 h 2692400"/>
              <a:gd name="connsiteX9" fmla="*/ 1346199 w 2692400"/>
              <a:gd name="connsiteY9" fmla="*/ 457130 h 269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92400" h="2692400">
                <a:moveTo>
                  <a:pt x="1346200" y="0"/>
                </a:moveTo>
                <a:cubicBezTo>
                  <a:pt x="2089686" y="0"/>
                  <a:pt x="2692400" y="602714"/>
                  <a:pt x="2692400" y="1346200"/>
                </a:cubicBezTo>
                <a:cubicBezTo>
                  <a:pt x="2692400" y="2089686"/>
                  <a:pt x="2089686" y="2692400"/>
                  <a:pt x="1346200" y="2692400"/>
                </a:cubicBezTo>
                <a:cubicBezTo>
                  <a:pt x="602714" y="2692400"/>
                  <a:pt x="0" y="2089686"/>
                  <a:pt x="0" y="1346200"/>
                </a:cubicBezTo>
                <a:cubicBezTo>
                  <a:pt x="0" y="602714"/>
                  <a:pt x="602714" y="0"/>
                  <a:pt x="1346200" y="0"/>
                </a:cubicBezTo>
                <a:close/>
                <a:moveTo>
                  <a:pt x="1346199" y="457130"/>
                </a:moveTo>
                <a:cubicBezTo>
                  <a:pt x="855180" y="457130"/>
                  <a:pt x="457130" y="855180"/>
                  <a:pt x="457130" y="1346199"/>
                </a:cubicBezTo>
                <a:cubicBezTo>
                  <a:pt x="457130" y="1837218"/>
                  <a:pt x="855180" y="2235268"/>
                  <a:pt x="1346199" y="2235268"/>
                </a:cubicBezTo>
                <a:cubicBezTo>
                  <a:pt x="1837218" y="2235268"/>
                  <a:pt x="2235268" y="1837218"/>
                  <a:pt x="2235268" y="1346199"/>
                </a:cubicBezTo>
                <a:cubicBezTo>
                  <a:pt x="2235268" y="855180"/>
                  <a:pt x="1837218" y="457130"/>
                  <a:pt x="1346199" y="457130"/>
                </a:cubicBezTo>
                <a:close/>
              </a:path>
            </a:pathLst>
          </a:custGeom>
          <a:solidFill>
            <a:srgbClr val="D5D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BD9D7CE-BCD9-0B12-1945-C5FFE31A7D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793014" y="361075"/>
            <a:ext cx="2115351" cy="21153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455275E-28AB-F0B7-E799-5116B11205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185" y="827307"/>
            <a:ext cx="6400800" cy="5203387"/>
          </a:xfrm>
        </p:spPr>
        <p:txBody>
          <a:bodyPr lIns="0" tIns="0" rIns="0" bIns="0" anchor="ctr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7BD7E0A-39A9-0CF7-F1CE-E777075BFAA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401915" y="3046905"/>
            <a:ext cx="3456590" cy="3456590"/>
          </a:xfrm>
          <a:custGeom>
            <a:avLst/>
            <a:gdLst>
              <a:gd name="connsiteX0" fmla="*/ 1728295 w 3456590"/>
              <a:gd name="connsiteY0" fmla="*/ 0 h 3456590"/>
              <a:gd name="connsiteX1" fmla="*/ 3456590 w 3456590"/>
              <a:gd name="connsiteY1" fmla="*/ 1728295 h 3456590"/>
              <a:gd name="connsiteX2" fmla="*/ 1728295 w 3456590"/>
              <a:gd name="connsiteY2" fmla="*/ 3456590 h 3456590"/>
              <a:gd name="connsiteX3" fmla="*/ 0 w 3456590"/>
              <a:gd name="connsiteY3" fmla="*/ 1728295 h 3456590"/>
              <a:gd name="connsiteX4" fmla="*/ 1728295 w 3456590"/>
              <a:gd name="connsiteY4" fmla="*/ 0 h 3456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6590" h="3456590">
                <a:moveTo>
                  <a:pt x="1728295" y="0"/>
                </a:moveTo>
                <a:cubicBezTo>
                  <a:pt x="2682806" y="0"/>
                  <a:pt x="3456590" y="773784"/>
                  <a:pt x="3456590" y="1728295"/>
                </a:cubicBezTo>
                <a:cubicBezTo>
                  <a:pt x="3456590" y="2682806"/>
                  <a:pt x="2682806" y="3456590"/>
                  <a:pt x="1728295" y="3456590"/>
                </a:cubicBezTo>
                <a:cubicBezTo>
                  <a:pt x="773784" y="3456590"/>
                  <a:pt x="0" y="2682806"/>
                  <a:pt x="0" y="1728295"/>
                </a:cubicBezTo>
                <a:cubicBezTo>
                  <a:pt x="0" y="773784"/>
                  <a:pt x="773784" y="0"/>
                  <a:pt x="1728295" y="0"/>
                </a:cubicBezTo>
                <a:close/>
              </a:path>
            </a:pathLst>
          </a:custGeom>
          <a:ln w="57150">
            <a:noFill/>
          </a:ln>
        </p:spPr>
        <p:txBody>
          <a:bodyPr wrap="square" tIns="1371600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1636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7344" userDrawn="1">
          <p15:clr>
            <a:srgbClr val="FBAE40"/>
          </p15:clr>
        </p15:guide>
        <p15:guide id="7" orient="horz" pos="1416" userDrawn="1">
          <p15:clr>
            <a:srgbClr val="FBAE40"/>
          </p15:clr>
        </p15:guide>
        <p15:guide id="9" orient="horz" pos="384" userDrawn="1">
          <p15:clr>
            <a:srgbClr val="FBAE40"/>
          </p15:clr>
        </p15:guide>
        <p15:guide id="10" orient="horz" pos="3744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>
            <a:extLst>
              <a:ext uri="{FF2B5EF4-FFF2-40B4-BE49-F238E27FC236}">
                <a16:creationId xmlns:a16="http://schemas.microsoft.com/office/drawing/2014/main" id="{269C21E5-B8EE-7438-A771-34BC8006E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385898" y="0"/>
            <a:ext cx="1574573" cy="3954463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18F333FA-6DDE-DB6C-73BB-FE8387977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115508" y="4240999"/>
            <a:ext cx="2115351" cy="21153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B87953E-96F2-8BCC-B295-E1033E7D27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185" y="621972"/>
            <a:ext cx="7599718" cy="3051394"/>
          </a:xfrm>
        </p:spPr>
        <p:txBody>
          <a:bodyPr lIns="0" tIns="0" rIns="0" bIns="0" anchor="b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15">
            <a:extLst>
              <a:ext uri="{FF2B5EF4-FFF2-40B4-BE49-F238E27FC236}">
                <a16:creationId xmlns:a16="http://schemas.microsoft.com/office/drawing/2014/main" id="{0A627B70-91C8-40B9-6189-B29749FF6E9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11185" y="3965028"/>
            <a:ext cx="7599718" cy="149378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accent4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1800" b="1" i="0">
                <a:latin typeface="Arial Black" panose="020B0604020202020204" pitchFamily="34" charset="0"/>
                <a:cs typeface="Arial Black" panose="020B0604020202020204" pitchFamily="34" charset="0"/>
              </a:defRPr>
            </a:lvl2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9470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7344" userDrawn="1">
          <p15:clr>
            <a:srgbClr val="FBAE40"/>
          </p15:clr>
        </p15:guide>
        <p15:guide id="7" orient="horz" pos="1416" userDrawn="1">
          <p15:clr>
            <a:srgbClr val="FBAE40"/>
          </p15:clr>
        </p15:guide>
        <p15:guide id="9" orient="horz" pos="384" userDrawn="1">
          <p15:clr>
            <a:srgbClr val="FBAE40"/>
          </p15:clr>
        </p15:guide>
        <p15:guide id="10" orient="horz" pos="374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7C12813-DBA6-41C2-2418-83919E059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>
            <a:off x="741680" y="0"/>
            <a:ext cx="2133966" cy="2133966"/>
            <a:chOff x="9654699" y="2229295"/>
            <a:chExt cx="2133966" cy="2133966"/>
          </a:xfrm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C2A74540-7988-B712-8AB1-9EE03FE1EC8A}"/>
                </a:ext>
              </a:extLst>
            </p:cNvPr>
            <p:cNvSpPr/>
            <p:nvPr/>
          </p:nvSpPr>
          <p:spPr>
            <a:xfrm>
              <a:off x="9655348" y="3309113"/>
              <a:ext cx="2132669" cy="1054148"/>
            </a:xfrm>
            <a:custGeom>
              <a:avLst/>
              <a:gdLst>
                <a:gd name="connsiteX0" fmla="*/ 1345382 w 2690764"/>
                <a:gd name="connsiteY0" fmla="*/ 0 h 1330006"/>
                <a:gd name="connsiteX1" fmla="*/ 2684632 w 2690764"/>
                <a:gd name="connsiteY1" fmla="*/ 1208559 h 1330006"/>
                <a:gd name="connsiteX2" fmla="*/ 2690764 w 2690764"/>
                <a:gd name="connsiteY2" fmla="*/ 1330006 h 1330006"/>
                <a:gd name="connsiteX3" fmla="*/ 0 w 2690764"/>
                <a:gd name="connsiteY3" fmla="*/ 1330006 h 1330006"/>
                <a:gd name="connsiteX4" fmla="*/ 6132 w 2690764"/>
                <a:gd name="connsiteY4" fmla="*/ 1208559 h 1330006"/>
                <a:gd name="connsiteX5" fmla="*/ 1345382 w 2690764"/>
                <a:gd name="connsiteY5" fmla="*/ 0 h 1330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0764" h="1330006">
                  <a:moveTo>
                    <a:pt x="1345382" y="0"/>
                  </a:moveTo>
                  <a:cubicBezTo>
                    <a:pt x="2042400" y="0"/>
                    <a:pt x="2615693" y="529729"/>
                    <a:pt x="2684632" y="1208559"/>
                  </a:cubicBezTo>
                  <a:lnTo>
                    <a:pt x="2690764" y="1330006"/>
                  </a:lnTo>
                  <a:lnTo>
                    <a:pt x="0" y="1330006"/>
                  </a:lnTo>
                  <a:lnTo>
                    <a:pt x="6132" y="1208559"/>
                  </a:lnTo>
                  <a:cubicBezTo>
                    <a:pt x="75071" y="529729"/>
                    <a:pt x="648364" y="0"/>
                    <a:pt x="134538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736CF9A1-91DA-6419-08F2-4CC262EA4D1E}"/>
                </a:ext>
              </a:extLst>
            </p:cNvPr>
            <p:cNvSpPr/>
            <p:nvPr/>
          </p:nvSpPr>
          <p:spPr>
            <a:xfrm>
              <a:off x="9654699" y="2229295"/>
              <a:ext cx="2133966" cy="1079818"/>
            </a:xfrm>
            <a:custGeom>
              <a:avLst/>
              <a:gdLst>
                <a:gd name="connsiteX0" fmla="*/ 818 w 2692400"/>
                <a:gd name="connsiteY0" fmla="*/ 0 h 1362394"/>
                <a:gd name="connsiteX1" fmla="*/ 2691582 w 2692400"/>
                <a:gd name="connsiteY1" fmla="*/ 0 h 1362394"/>
                <a:gd name="connsiteX2" fmla="*/ 2692400 w 2692400"/>
                <a:gd name="connsiteY2" fmla="*/ 16194 h 1362394"/>
                <a:gd name="connsiteX3" fmla="*/ 1346200 w 2692400"/>
                <a:gd name="connsiteY3" fmla="*/ 1362394 h 1362394"/>
                <a:gd name="connsiteX4" fmla="*/ 0 w 2692400"/>
                <a:gd name="connsiteY4" fmla="*/ 16194 h 1362394"/>
                <a:gd name="connsiteX5" fmla="*/ 818 w 2692400"/>
                <a:gd name="connsiteY5" fmla="*/ 0 h 1362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2400" h="1362394">
                  <a:moveTo>
                    <a:pt x="818" y="0"/>
                  </a:moveTo>
                  <a:lnTo>
                    <a:pt x="2691582" y="0"/>
                  </a:lnTo>
                  <a:lnTo>
                    <a:pt x="2692400" y="16194"/>
                  </a:lnTo>
                  <a:cubicBezTo>
                    <a:pt x="2692400" y="759680"/>
                    <a:pt x="2089686" y="1362394"/>
                    <a:pt x="1346200" y="1362394"/>
                  </a:cubicBezTo>
                  <a:cubicBezTo>
                    <a:pt x="602714" y="1362394"/>
                    <a:pt x="0" y="759680"/>
                    <a:pt x="0" y="16194"/>
                  </a:cubicBezTo>
                  <a:lnTo>
                    <a:pt x="8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pic>
        <p:nvPicPr>
          <p:cNvPr id="9" name="Graphic 8">
            <a:extLst>
              <a:ext uri="{FF2B5EF4-FFF2-40B4-BE49-F238E27FC236}">
                <a16:creationId xmlns:a16="http://schemas.microsoft.com/office/drawing/2014/main" id="{AAAE3BC0-55AE-B520-F2B8-50BF886EF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52884" r="34757"/>
          <a:stretch>
            <a:fillRect/>
          </a:stretch>
        </p:blipFill>
        <p:spPr>
          <a:xfrm flipH="1" flipV="1">
            <a:off x="0" y="3626779"/>
            <a:ext cx="4474331" cy="3231221"/>
          </a:xfrm>
          <a:custGeom>
            <a:avLst/>
            <a:gdLst>
              <a:gd name="connsiteX0" fmla="*/ 0 w 4474331"/>
              <a:gd name="connsiteY0" fmla="*/ 0 h 3231221"/>
              <a:gd name="connsiteX1" fmla="*/ 4474331 w 4474331"/>
              <a:gd name="connsiteY1" fmla="*/ 0 h 3231221"/>
              <a:gd name="connsiteX2" fmla="*/ 4474331 w 4474331"/>
              <a:gd name="connsiteY2" fmla="*/ 3231221 h 3231221"/>
              <a:gd name="connsiteX3" fmla="*/ 0 w 4474331"/>
              <a:gd name="connsiteY3" fmla="*/ 3231221 h 3231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4331" h="3231221">
                <a:moveTo>
                  <a:pt x="0" y="0"/>
                </a:moveTo>
                <a:lnTo>
                  <a:pt x="4474331" y="0"/>
                </a:lnTo>
                <a:lnTo>
                  <a:pt x="4474331" y="3231221"/>
                </a:lnTo>
                <a:lnTo>
                  <a:pt x="0" y="3231221"/>
                </a:lnTo>
                <a:close/>
              </a:path>
            </a:pathLst>
          </a:cu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7B29A2F3-C289-9762-6F9F-DA18D322DF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53000" y="621972"/>
            <a:ext cx="6400800" cy="1828800"/>
          </a:xfrm>
        </p:spPr>
        <p:txBody>
          <a:bodyPr lIns="0" tIns="0" rIns="0" bIns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F2A1870-E86B-5125-7AB3-A1F5DF7E7528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4953000" y="2768043"/>
            <a:ext cx="6400799" cy="3231221"/>
          </a:xfrm>
        </p:spPr>
        <p:txBody>
          <a:bodyPr lIns="0" tIns="0" rIns="0" bIns="0"/>
          <a:lstStyle>
            <a:lvl1pPr marL="0" indent="0">
              <a:buNone/>
              <a:defRPr sz="1800"/>
            </a:lvl1pPr>
            <a:lvl2pPr marL="411480">
              <a:defRPr sz="1600"/>
            </a:lvl2pPr>
            <a:lvl3pPr marL="685800">
              <a:defRPr sz="1400"/>
            </a:lvl3pPr>
            <a:lvl4pPr marL="1051560">
              <a:defRPr sz="1200"/>
            </a:lvl4pPr>
            <a:lvl5pPr marL="1417320">
              <a:defRPr sz="1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F1FE2A1C-A3CC-9D8B-DE44-FDE1132F7F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1185" y="6356350"/>
            <a:ext cx="4411509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200" b="0" i="0" spc="5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23C454DD-C924-8468-6944-AF53508CD8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37615" y="6356350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sz="1200" b="1" i="0" spc="50" baseline="0">
                <a:solidFill>
                  <a:schemeClr val="bg1"/>
                </a:solidFill>
                <a:latin typeface="+mn-lt"/>
                <a:cs typeface="Arial Black" panose="020B0604020202020204" pitchFamily="34" charset="0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8256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7344" userDrawn="1">
          <p15:clr>
            <a:srgbClr val="FBAE40"/>
          </p15:clr>
        </p15:guide>
        <p15:guide id="7" orient="horz" pos="1416" userDrawn="1">
          <p15:clr>
            <a:srgbClr val="FBAE40"/>
          </p15:clr>
        </p15:guide>
        <p15:guide id="9" orient="horz" pos="384" userDrawn="1">
          <p15:clr>
            <a:srgbClr val="FBAE40"/>
          </p15:clr>
        </p15:guide>
        <p15:guide id="10" orient="horz" pos="3744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185" y="621972"/>
            <a:ext cx="6400800" cy="3051393"/>
          </a:xfrm>
        </p:spPr>
        <p:txBody>
          <a:bodyPr lIns="0" tIns="0" rIns="0" bIns="0" anchor="b">
            <a:noAutofit/>
          </a:bodyPr>
          <a:lstStyle>
            <a:lvl1pPr>
              <a:defRPr sz="54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E0CDAE70-42DC-AB0D-6734-B9944B7993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1185" y="3965028"/>
            <a:ext cx="6400799" cy="1966747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2400" b="1" i="0" dirty="0">
                <a:solidFill>
                  <a:schemeClr val="accent4"/>
                </a:solidFill>
                <a:latin typeface="+mj-lt"/>
                <a:cs typeface="Arial Black" panose="020B0604020202020204" pitchFamily="34" charset="0"/>
              </a:defRPr>
            </a:lvl1pPr>
          </a:lstStyle>
          <a:p>
            <a:pPr marL="228600" lvl="0" indent="-228600"/>
            <a:r>
              <a:rPr lang="en-US" dirty="0"/>
              <a:t>Click to add subtitle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3606A3B-5B75-C830-0580-02B3AF648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6698" r="40000"/>
          <a:stretch>
            <a:fillRect/>
          </a:stretch>
        </p:blipFill>
        <p:spPr>
          <a:xfrm>
            <a:off x="8077200" y="0"/>
            <a:ext cx="4114800" cy="5712824"/>
          </a:xfrm>
          <a:custGeom>
            <a:avLst/>
            <a:gdLst>
              <a:gd name="connsiteX0" fmla="*/ 0 w 4114800"/>
              <a:gd name="connsiteY0" fmla="*/ 0 h 5712824"/>
              <a:gd name="connsiteX1" fmla="*/ 4114800 w 4114800"/>
              <a:gd name="connsiteY1" fmla="*/ 0 h 5712824"/>
              <a:gd name="connsiteX2" fmla="*/ 4114800 w 4114800"/>
              <a:gd name="connsiteY2" fmla="*/ 5712824 h 5712824"/>
              <a:gd name="connsiteX3" fmla="*/ 0 w 4114800"/>
              <a:gd name="connsiteY3" fmla="*/ 5712824 h 5712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14800" h="5712824">
                <a:moveTo>
                  <a:pt x="0" y="0"/>
                </a:moveTo>
                <a:lnTo>
                  <a:pt x="4114800" y="0"/>
                </a:lnTo>
                <a:lnTo>
                  <a:pt x="4114800" y="5712824"/>
                </a:lnTo>
                <a:lnTo>
                  <a:pt x="0" y="5712824"/>
                </a:lnTo>
                <a:close/>
              </a:path>
            </a:pathLst>
          </a:cu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5B92DB2-64DD-608F-360F-52958A93E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5683" y="944192"/>
            <a:ext cx="1291008" cy="129100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38EDAF-6CF8-D96E-EB91-CAFEBE0CA19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091187" y="2475185"/>
            <a:ext cx="3456590" cy="3456590"/>
          </a:xfrm>
          <a:custGeom>
            <a:avLst/>
            <a:gdLst>
              <a:gd name="connsiteX0" fmla="*/ 1728295 w 3456590"/>
              <a:gd name="connsiteY0" fmla="*/ 0 h 3456590"/>
              <a:gd name="connsiteX1" fmla="*/ 3456590 w 3456590"/>
              <a:gd name="connsiteY1" fmla="*/ 1728295 h 3456590"/>
              <a:gd name="connsiteX2" fmla="*/ 1728295 w 3456590"/>
              <a:gd name="connsiteY2" fmla="*/ 3456590 h 3456590"/>
              <a:gd name="connsiteX3" fmla="*/ 0 w 3456590"/>
              <a:gd name="connsiteY3" fmla="*/ 1728295 h 3456590"/>
              <a:gd name="connsiteX4" fmla="*/ 1728295 w 3456590"/>
              <a:gd name="connsiteY4" fmla="*/ 0 h 3456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6590" h="3456590">
                <a:moveTo>
                  <a:pt x="1728295" y="0"/>
                </a:moveTo>
                <a:cubicBezTo>
                  <a:pt x="2682806" y="0"/>
                  <a:pt x="3456590" y="773784"/>
                  <a:pt x="3456590" y="1728295"/>
                </a:cubicBezTo>
                <a:cubicBezTo>
                  <a:pt x="3456590" y="2682806"/>
                  <a:pt x="2682806" y="3456590"/>
                  <a:pt x="1728295" y="3456590"/>
                </a:cubicBezTo>
                <a:cubicBezTo>
                  <a:pt x="773784" y="3456590"/>
                  <a:pt x="0" y="2682806"/>
                  <a:pt x="0" y="1728295"/>
                </a:cubicBezTo>
                <a:cubicBezTo>
                  <a:pt x="0" y="773784"/>
                  <a:pt x="773784" y="0"/>
                  <a:pt x="1728295" y="0"/>
                </a:cubicBezTo>
                <a:close/>
              </a:path>
            </a:pathLst>
          </a:custGeom>
          <a:solidFill>
            <a:schemeClr val="accent3"/>
          </a:solidFill>
          <a:ln w="57150">
            <a:noFill/>
          </a:ln>
        </p:spPr>
        <p:txBody>
          <a:bodyPr wrap="square" tIns="1188720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E148B4D-CB0B-8B95-BA58-B33DE05305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1185" y="6356350"/>
            <a:ext cx="4411509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200" b="0" i="0" spc="5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B895145-43B3-C337-08C1-C009F83D87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37615" y="6356350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sz="1200" b="1" i="0" spc="50" baseline="0">
                <a:solidFill>
                  <a:schemeClr val="bg1"/>
                </a:solidFill>
                <a:latin typeface="+mn-lt"/>
                <a:cs typeface="Arial Black" panose="020B0604020202020204" pitchFamily="34" charset="0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8837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A22F8239-92F5-595B-5DD3-ACBA1C19E6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82969"/>
          <a:stretch/>
        </p:blipFill>
        <p:spPr>
          <a:xfrm>
            <a:off x="3459002" y="5609995"/>
            <a:ext cx="7328137" cy="1248005"/>
          </a:xfrm>
          <a:custGeom>
            <a:avLst/>
            <a:gdLst>
              <a:gd name="connsiteX0" fmla="*/ 0 w 7328137"/>
              <a:gd name="connsiteY0" fmla="*/ 0 h 1912980"/>
              <a:gd name="connsiteX1" fmla="*/ 7328137 w 7328137"/>
              <a:gd name="connsiteY1" fmla="*/ 0 h 1912980"/>
              <a:gd name="connsiteX2" fmla="*/ 7328137 w 7328137"/>
              <a:gd name="connsiteY2" fmla="*/ 1912980 h 1912980"/>
              <a:gd name="connsiteX3" fmla="*/ 0 w 7328137"/>
              <a:gd name="connsiteY3" fmla="*/ 1912980 h 1912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8137" h="1912980">
                <a:moveTo>
                  <a:pt x="0" y="0"/>
                </a:moveTo>
                <a:lnTo>
                  <a:pt x="7328137" y="0"/>
                </a:lnTo>
                <a:lnTo>
                  <a:pt x="7328137" y="1912980"/>
                </a:lnTo>
                <a:lnTo>
                  <a:pt x="0" y="1912980"/>
                </a:lnTo>
                <a:close/>
              </a:path>
            </a:pathLst>
          </a:cu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DF9E987C-6F3E-FB11-D796-2D5F9075A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>
            <a:off x="9829617" y="0"/>
            <a:ext cx="2133966" cy="2133966"/>
            <a:chOff x="9654699" y="2229295"/>
            <a:chExt cx="2133966" cy="2133966"/>
          </a:xfrm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53342B09-3192-492F-3F5F-19163C83F9EE}"/>
                </a:ext>
              </a:extLst>
            </p:cNvPr>
            <p:cNvSpPr/>
            <p:nvPr/>
          </p:nvSpPr>
          <p:spPr>
            <a:xfrm>
              <a:off x="9655348" y="3309113"/>
              <a:ext cx="2132669" cy="1054148"/>
            </a:xfrm>
            <a:custGeom>
              <a:avLst/>
              <a:gdLst>
                <a:gd name="connsiteX0" fmla="*/ 1345382 w 2690764"/>
                <a:gd name="connsiteY0" fmla="*/ 0 h 1330006"/>
                <a:gd name="connsiteX1" fmla="*/ 2684632 w 2690764"/>
                <a:gd name="connsiteY1" fmla="*/ 1208559 h 1330006"/>
                <a:gd name="connsiteX2" fmla="*/ 2690764 w 2690764"/>
                <a:gd name="connsiteY2" fmla="*/ 1330006 h 1330006"/>
                <a:gd name="connsiteX3" fmla="*/ 0 w 2690764"/>
                <a:gd name="connsiteY3" fmla="*/ 1330006 h 1330006"/>
                <a:gd name="connsiteX4" fmla="*/ 6132 w 2690764"/>
                <a:gd name="connsiteY4" fmla="*/ 1208559 h 1330006"/>
                <a:gd name="connsiteX5" fmla="*/ 1345382 w 2690764"/>
                <a:gd name="connsiteY5" fmla="*/ 0 h 1330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0764" h="1330006">
                  <a:moveTo>
                    <a:pt x="1345382" y="0"/>
                  </a:moveTo>
                  <a:cubicBezTo>
                    <a:pt x="2042400" y="0"/>
                    <a:pt x="2615693" y="529729"/>
                    <a:pt x="2684632" y="1208559"/>
                  </a:cubicBezTo>
                  <a:lnTo>
                    <a:pt x="2690764" y="1330006"/>
                  </a:lnTo>
                  <a:lnTo>
                    <a:pt x="0" y="1330006"/>
                  </a:lnTo>
                  <a:lnTo>
                    <a:pt x="6132" y="1208559"/>
                  </a:lnTo>
                  <a:cubicBezTo>
                    <a:pt x="75071" y="529729"/>
                    <a:pt x="648364" y="0"/>
                    <a:pt x="134538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062E2B15-36A9-C2C7-6306-EEA512B646D0}"/>
                </a:ext>
              </a:extLst>
            </p:cNvPr>
            <p:cNvSpPr/>
            <p:nvPr/>
          </p:nvSpPr>
          <p:spPr>
            <a:xfrm>
              <a:off x="9654699" y="2229295"/>
              <a:ext cx="2133966" cy="1079818"/>
            </a:xfrm>
            <a:custGeom>
              <a:avLst/>
              <a:gdLst>
                <a:gd name="connsiteX0" fmla="*/ 818 w 2692400"/>
                <a:gd name="connsiteY0" fmla="*/ 0 h 1362394"/>
                <a:gd name="connsiteX1" fmla="*/ 2691582 w 2692400"/>
                <a:gd name="connsiteY1" fmla="*/ 0 h 1362394"/>
                <a:gd name="connsiteX2" fmla="*/ 2692400 w 2692400"/>
                <a:gd name="connsiteY2" fmla="*/ 16194 h 1362394"/>
                <a:gd name="connsiteX3" fmla="*/ 1346200 w 2692400"/>
                <a:gd name="connsiteY3" fmla="*/ 1362394 h 1362394"/>
                <a:gd name="connsiteX4" fmla="*/ 0 w 2692400"/>
                <a:gd name="connsiteY4" fmla="*/ 16194 h 1362394"/>
                <a:gd name="connsiteX5" fmla="*/ 818 w 2692400"/>
                <a:gd name="connsiteY5" fmla="*/ 0 h 1362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2400" h="1362394">
                  <a:moveTo>
                    <a:pt x="818" y="0"/>
                  </a:moveTo>
                  <a:lnTo>
                    <a:pt x="2691582" y="0"/>
                  </a:lnTo>
                  <a:lnTo>
                    <a:pt x="2692400" y="16194"/>
                  </a:lnTo>
                  <a:cubicBezTo>
                    <a:pt x="2692400" y="759680"/>
                    <a:pt x="2089686" y="1362394"/>
                    <a:pt x="1346200" y="1362394"/>
                  </a:cubicBezTo>
                  <a:cubicBezTo>
                    <a:pt x="602714" y="1362394"/>
                    <a:pt x="0" y="759680"/>
                    <a:pt x="0" y="16194"/>
                  </a:cubicBezTo>
                  <a:lnTo>
                    <a:pt x="8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1" name="Title 1">
            <a:extLst>
              <a:ext uri="{FF2B5EF4-FFF2-40B4-BE49-F238E27FC236}">
                <a16:creationId xmlns:a16="http://schemas.microsoft.com/office/drawing/2014/main" id="{52DD956C-BC83-8F97-6FF5-5A11028FEF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3816" y="621792"/>
            <a:ext cx="8180412" cy="1828800"/>
          </a:xfrm>
        </p:spPr>
        <p:txBody>
          <a:bodyPr lIns="0" tIns="0" rIns="0" bIns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A612ED1-3CD3-8532-2C92-777F6D005F10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813816" y="2948152"/>
            <a:ext cx="4956470" cy="3120773"/>
          </a:xfrm>
        </p:spPr>
        <p:txBody>
          <a:bodyPr lIns="0" tIns="0" rIns="0" bIns="0"/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685800">
              <a:spcBef>
                <a:spcPts val="1000"/>
              </a:spcBef>
              <a:defRPr sz="1800"/>
            </a:lvl3pPr>
            <a:lvl4pPr marL="1051560">
              <a:spcBef>
                <a:spcPts val="1000"/>
              </a:spcBef>
              <a:defRPr sz="1800"/>
            </a:lvl4pPr>
            <a:lvl5pPr marL="1417320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4BCE7-3651-7CA3-1353-9B2526D267AF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6421716" y="2948152"/>
            <a:ext cx="4956470" cy="3120773"/>
          </a:xfrm>
        </p:spPr>
        <p:txBody>
          <a:bodyPr lIns="0" tIns="0" rIns="0" bIns="0"/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685800">
              <a:spcBef>
                <a:spcPts val="1000"/>
              </a:spcBef>
              <a:defRPr sz="1800"/>
            </a:lvl3pPr>
            <a:lvl4pPr marL="1051560">
              <a:spcBef>
                <a:spcPts val="1000"/>
              </a:spcBef>
              <a:defRPr sz="1800"/>
            </a:lvl4pPr>
            <a:lvl5pPr marL="1417320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8865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7344" userDrawn="1">
          <p15:clr>
            <a:srgbClr val="FBAE40"/>
          </p15:clr>
        </p15:guide>
        <p15:guide id="7" orient="horz" pos="1416" userDrawn="1">
          <p15:clr>
            <a:srgbClr val="FBAE40"/>
          </p15:clr>
        </p15:guide>
        <p15:guide id="9" orient="horz" pos="384" userDrawn="1">
          <p15:clr>
            <a:srgbClr val="FBAE40"/>
          </p15:clr>
        </p15:guide>
        <p15:guide id="10" orient="horz" pos="3744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1">
            <a:extLst>
              <a:ext uri="{FF2B5EF4-FFF2-40B4-BE49-F238E27FC236}">
                <a16:creationId xmlns:a16="http://schemas.microsoft.com/office/drawing/2014/main" id="{83F8143D-16B1-4CE2-1910-9E5074922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10800000">
            <a:off x="1084203" y="4586286"/>
            <a:ext cx="1574573" cy="2271713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F6BE63D1-6CC6-AD50-D587-0514090FB3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813816" y="2184400"/>
            <a:ext cx="2115351" cy="21153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1A089D1-3F91-4EA1-F598-0EDD4632E4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3816" y="605155"/>
            <a:ext cx="10571734" cy="1160145"/>
          </a:xfrm>
        </p:spPr>
        <p:txBody>
          <a:bodyPr lIns="0" tIns="0" rIns="0" bIns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2DE6614-889D-2DB5-4C2F-DCBD22BA3B22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3835400" y="2185127"/>
            <a:ext cx="2736849" cy="4067717"/>
          </a:xfrm>
        </p:spPr>
        <p:txBody>
          <a:bodyPr lIns="0" tIns="0" rIns="0" bIns="0"/>
          <a:lstStyle>
            <a:lvl1pPr marL="342900" indent="-342900">
              <a:buFont typeface="+mj-lt"/>
              <a:buAutoNum type="arabicPeriod"/>
              <a:defRPr sz="1800"/>
            </a:lvl1pPr>
            <a:lvl2pPr marL="525780" indent="-342900">
              <a:buFont typeface="+mj-lt"/>
              <a:buAutoNum type="alphaLcPeriod"/>
              <a:defRPr sz="1800"/>
            </a:lvl2pPr>
            <a:lvl3pPr marL="800100" indent="-342900">
              <a:buFont typeface="+mj-lt"/>
              <a:buAutoNum type="arabicParenR"/>
              <a:defRPr sz="1800"/>
            </a:lvl3pPr>
            <a:lvl4pPr marL="1051560" indent="-228600">
              <a:buFont typeface="+mj-lt"/>
              <a:buAutoNum type="alphaLcParenR"/>
              <a:defRPr sz="1800"/>
            </a:lvl4pPr>
            <a:lvl5pPr marL="1417320" indent="-228600">
              <a:buFont typeface="+mj-lt"/>
              <a:buAutoNum type="romanLcPeriod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7B2B871-B646-8E1E-CD57-2224B2D4E590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7221564" y="2184400"/>
            <a:ext cx="4156619" cy="4046290"/>
          </a:xfrm>
        </p:spPr>
        <p:txBody>
          <a:bodyPr lIns="0" tIns="0" rIns="0" bIns="0"/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685800">
              <a:spcBef>
                <a:spcPts val="1000"/>
              </a:spcBef>
              <a:defRPr sz="1800"/>
            </a:lvl3pPr>
            <a:lvl4pPr marL="1051560">
              <a:spcBef>
                <a:spcPts val="1000"/>
              </a:spcBef>
              <a:defRPr sz="1800"/>
            </a:lvl4pPr>
            <a:lvl5pPr marL="1417320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6989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6336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 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D8C74DBB-978B-8EA5-44E6-3AF3F58B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5028" b="78285"/>
          <a:stretch/>
        </p:blipFill>
        <p:spPr>
          <a:xfrm>
            <a:off x="0" y="5368807"/>
            <a:ext cx="3769950" cy="1489194"/>
          </a:xfrm>
          <a:custGeom>
            <a:avLst/>
            <a:gdLst>
              <a:gd name="connsiteX0" fmla="*/ 0 w 3769950"/>
              <a:gd name="connsiteY0" fmla="*/ 0 h 2245753"/>
              <a:gd name="connsiteX1" fmla="*/ 3769950 w 3769950"/>
              <a:gd name="connsiteY1" fmla="*/ 0 h 2245753"/>
              <a:gd name="connsiteX2" fmla="*/ 3769950 w 3769950"/>
              <a:gd name="connsiteY2" fmla="*/ 2245753 h 2245753"/>
              <a:gd name="connsiteX3" fmla="*/ 0 w 3769950"/>
              <a:gd name="connsiteY3" fmla="*/ 2245753 h 2245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69950" h="2245753">
                <a:moveTo>
                  <a:pt x="0" y="0"/>
                </a:moveTo>
                <a:lnTo>
                  <a:pt x="3769950" y="0"/>
                </a:lnTo>
                <a:lnTo>
                  <a:pt x="3769950" y="2245753"/>
                </a:lnTo>
                <a:lnTo>
                  <a:pt x="0" y="2245753"/>
                </a:lnTo>
                <a:close/>
              </a:path>
            </a:pathLst>
          </a:cu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F7D965D3-2ED5-0347-F848-6C2A1D36A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5513" b="14154"/>
          <a:stretch>
            <a:fillRect/>
          </a:stretch>
        </p:blipFill>
        <p:spPr>
          <a:xfrm>
            <a:off x="9141088" y="970666"/>
            <a:ext cx="3050912" cy="5887335"/>
          </a:xfrm>
          <a:custGeom>
            <a:avLst/>
            <a:gdLst>
              <a:gd name="connsiteX0" fmla="*/ 0 w 3050912"/>
              <a:gd name="connsiteY0" fmla="*/ 0 h 5887335"/>
              <a:gd name="connsiteX1" fmla="*/ 3050912 w 3050912"/>
              <a:gd name="connsiteY1" fmla="*/ 0 h 5887335"/>
              <a:gd name="connsiteX2" fmla="*/ 3050912 w 3050912"/>
              <a:gd name="connsiteY2" fmla="*/ 5887335 h 5887335"/>
              <a:gd name="connsiteX3" fmla="*/ 0 w 3050912"/>
              <a:gd name="connsiteY3" fmla="*/ 5887335 h 5887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50912" h="5887335">
                <a:moveTo>
                  <a:pt x="0" y="0"/>
                </a:moveTo>
                <a:lnTo>
                  <a:pt x="3050912" y="0"/>
                </a:lnTo>
                <a:lnTo>
                  <a:pt x="3050912" y="5887335"/>
                </a:lnTo>
                <a:lnTo>
                  <a:pt x="0" y="5887335"/>
                </a:lnTo>
                <a:close/>
              </a:path>
            </a:pathLst>
          </a:cu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1CBEC63C-AA69-807D-2A93-BC45B1BDF6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184" y="621973"/>
            <a:ext cx="6275416" cy="1828800"/>
          </a:xfrm>
        </p:spPr>
        <p:txBody>
          <a:bodyPr lIns="0" tIns="0" rIns="0" bIns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FE945C7-CAAC-C9B4-0B56-EC62E53C8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282467" y="5439854"/>
            <a:ext cx="1096391" cy="109639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 4">
            <a:extLst>
              <a:ext uri="{FF2B5EF4-FFF2-40B4-BE49-F238E27FC236}">
                <a16:creationId xmlns:a16="http://schemas.microsoft.com/office/drawing/2014/main" id="{E58C5299-758C-70DA-D929-E0BC719E9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616629" y="3758740"/>
            <a:ext cx="2130921" cy="2130921"/>
          </a:xfrm>
          <a:custGeom>
            <a:avLst/>
            <a:gdLst>
              <a:gd name="connsiteX0" fmla="*/ 1346200 w 2692400"/>
              <a:gd name="connsiteY0" fmla="*/ 0 h 2692400"/>
              <a:gd name="connsiteX1" fmla="*/ 2692400 w 2692400"/>
              <a:gd name="connsiteY1" fmla="*/ 1346200 h 2692400"/>
              <a:gd name="connsiteX2" fmla="*/ 1346200 w 2692400"/>
              <a:gd name="connsiteY2" fmla="*/ 2692400 h 2692400"/>
              <a:gd name="connsiteX3" fmla="*/ 0 w 2692400"/>
              <a:gd name="connsiteY3" fmla="*/ 1346200 h 2692400"/>
              <a:gd name="connsiteX4" fmla="*/ 1346200 w 2692400"/>
              <a:gd name="connsiteY4" fmla="*/ 0 h 2692400"/>
              <a:gd name="connsiteX5" fmla="*/ 1346199 w 2692400"/>
              <a:gd name="connsiteY5" fmla="*/ 457130 h 2692400"/>
              <a:gd name="connsiteX6" fmla="*/ 457130 w 2692400"/>
              <a:gd name="connsiteY6" fmla="*/ 1346199 h 2692400"/>
              <a:gd name="connsiteX7" fmla="*/ 1346199 w 2692400"/>
              <a:gd name="connsiteY7" fmla="*/ 2235268 h 2692400"/>
              <a:gd name="connsiteX8" fmla="*/ 2235268 w 2692400"/>
              <a:gd name="connsiteY8" fmla="*/ 1346199 h 2692400"/>
              <a:gd name="connsiteX9" fmla="*/ 1346199 w 2692400"/>
              <a:gd name="connsiteY9" fmla="*/ 457130 h 269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92400" h="2692400">
                <a:moveTo>
                  <a:pt x="1346200" y="0"/>
                </a:moveTo>
                <a:cubicBezTo>
                  <a:pt x="2089686" y="0"/>
                  <a:pt x="2692400" y="602714"/>
                  <a:pt x="2692400" y="1346200"/>
                </a:cubicBezTo>
                <a:cubicBezTo>
                  <a:pt x="2692400" y="2089686"/>
                  <a:pt x="2089686" y="2692400"/>
                  <a:pt x="1346200" y="2692400"/>
                </a:cubicBezTo>
                <a:cubicBezTo>
                  <a:pt x="602714" y="2692400"/>
                  <a:pt x="0" y="2089686"/>
                  <a:pt x="0" y="1346200"/>
                </a:cubicBezTo>
                <a:cubicBezTo>
                  <a:pt x="0" y="602714"/>
                  <a:pt x="602714" y="0"/>
                  <a:pt x="1346200" y="0"/>
                </a:cubicBezTo>
                <a:close/>
                <a:moveTo>
                  <a:pt x="1346199" y="457130"/>
                </a:moveTo>
                <a:cubicBezTo>
                  <a:pt x="855180" y="457130"/>
                  <a:pt x="457130" y="855180"/>
                  <a:pt x="457130" y="1346199"/>
                </a:cubicBezTo>
                <a:cubicBezTo>
                  <a:pt x="457130" y="1837218"/>
                  <a:pt x="855180" y="2235268"/>
                  <a:pt x="1346199" y="2235268"/>
                </a:cubicBezTo>
                <a:cubicBezTo>
                  <a:pt x="1837218" y="2235268"/>
                  <a:pt x="2235268" y="1837218"/>
                  <a:pt x="2235268" y="1346199"/>
                </a:cubicBezTo>
                <a:cubicBezTo>
                  <a:pt x="2235268" y="855180"/>
                  <a:pt x="1837218" y="457130"/>
                  <a:pt x="1346199" y="457130"/>
                </a:cubicBezTo>
                <a:close/>
              </a:path>
            </a:pathLst>
          </a:custGeom>
          <a:solidFill>
            <a:srgbClr val="D5D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A4C6AC-F9E8-412E-2D6B-9FDD07ADDE72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810330" y="2771566"/>
            <a:ext cx="6275387" cy="3271324"/>
          </a:xfrm>
        </p:spPr>
        <p:txBody>
          <a:bodyPr lIns="0"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C0463C33-FF99-2443-BE5D-682AC8CB8B7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709054" y="459137"/>
            <a:ext cx="4126800" cy="4126800"/>
          </a:xfrm>
          <a:custGeom>
            <a:avLst/>
            <a:gdLst>
              <a:gd name="connsiteX0" fmla="*/ 2063400 w 4126800"/>
              <a:gd name="connsiteY0" fmla="*/ 0 h 4126800"/>
              <a:gd name="connsiteX1" fmla="*/ 4126800 w 4126800"/>
              <a:gd name="connsiteY1" fmla="*/ 2063400 h 4126800"/>
              <a:gd name="connsiteX2" fmla="*/ 2063400 w 4126800"/>
              <a:gd name="connsiteY2" fmla="*/ 4126800 h 4126800"/>
              <a:gd name="connsiteX3" fmla="*/ 0 w 4126800"/>
              <a:gd name="connsiteY3" fmla="*/ 2063400 h 4126800"/>
              <a:gd name="connsiteX4" fmla="*/ 2063400 w 4126800"/>
              <a:gd name="connsiteY4" fmla="*/ 0 h 412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26800" h="4126800">
                <a:moveTo>
                  <a:pt x="2063400" y="0"/>
                </a:moveTo>
                <a:cubicBezTo>
                  <a:pt x="3202984" y="0"/>
                  <a:pt x="4126800" y="923816"/>
                  <a:pt x="4126800" y="2063400"/>
                </a:cubicBezTo>
                <a:cubicBezTo>
                  <a:pt x="4126800" y="3202984"/>
                  <a:pt x="3202984" y="4126800"/>
                  <a:pt x="2063400" y="4126800"/>
                </a:cubicBezTo>
                <a:cubicBezTo>
                  <a:pt x="923816" y="4126800"/>
                  <a:pt x="0" y="3202984"/>
                  <a:pt x="0" y="2063400"/>
                </a:cubicBezTo>
                <a:cubicBezTo>
                  <a:pt x="0" y="923816"/>
                  <a:pt x="923816" y="0"/>
                  <a:pt x="2063400" y="0"/>
                </a:cubicBezTo>
                <a:close/>
              </a:path>
            </a:pathLst>
          </a:custGeom>
        </p:spPr>
        <p:txBody>
          <a:bodyPr wrap="square" tIns="731520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8067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633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10569630" cy="106871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1185" y="1825625"/>
            <a:ext cx="1056963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1185" y="6356350"/>
            <a:ext cx="4411509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200" b="0" i="0" spc="5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37615" y="6356350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sz="1200" b="1" i="0" spc="50" baseline="0">
                <a:solidFill>
                  <a:schemeClr val="bg1"/>
                </a:solidFill>
                <a:latin typeface="+mn-lt"/>
                <a:cs typeface="Arial Black" panose="020B0604020202020204" pitchFamily="34" charset="0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5" r:id="rId3"/>
    <p:sldLayoutId id="2147483683" r:id="rId4"/>
    <p:sldLayoutId id="2147483684" r:id="rId5"/>
    <p:sldLayoutId id="2147483685" r:id="rId6"/>
    <p:sldLayoutId id="2147483671" r:id="rId7"/>
    <p:sldLayoutId id="2147483679" r:id="rId8"/>
    <p:sldLayoutId id="2147483676" r:id="rId9"/>
    <p:sldLayoutId id="2147483669" r:id="rId10"/>
    <p:sldLayoutId id="2147483673" r:id="rId11"/>
    <p:sldLayoutId id="2147483682" r:id="rId12"/>
    <p:sldLayoutId id="2147483656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i="0" kern="1200" spc="100" baseline="0">
          <a:solidFill>
            <a:schemeClr val="bg1"/>
          </a:solidFill>
          <a:latin typeface="+mj-lt"/>
          <a:ea typeface="+mj-ea"/>
          <a:cs typeface="Arial Black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315D2-7F57-AF2A-38D7-5580987890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1185" y="629469"/>
            <a:ext cx="8961120" cy="5599062"/>
          </a:xfrm>
        </p:spPr>
        <p:txBody>
          <a:bodyPr/>
          <a:lstStyle/>
          <a:p>
            <a:pPr rtl="0"/>
            <a:r>
              <a:rPr lang="en-US" sz="4400" dirty="0"/>
              <a:t>AI-Driven Supply Chain Disruption Predictor</a:t>
            </a:r>
            <a:br>
              <a:rPr lang="en-US" sz="4400" dirty="0"/>
            </a:br>
            <a:r>
              <a:rPr lang="en-US" sz="4400" dirty="0"/>
              <a:t>and Inventory Optimization System</a:t>
            </a:r>
            <a:br>
              <a:rPr lang="en-US" b="0" dirty="0">
                <a:effectLst/>
              </a:rPr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401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214E8-18D9-7C6D-6DA6-DED2B29D1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6530" y="346669"/>
            <a:ext cx="6400800" cy="882363"/>
          </a:xfrm>
        </p:spPr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EA41D-45DD-656D-2CC3-248D71FC2800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4306530" y="1425677"/>
            <a:ext cx="7047270" cy="4573587"/>
          </a:xfrm>
        </p:spPr>
        <p:txBody>
          <a:bodyPr/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AI-Driven Supply Chain Disruption Predictor and Inventory Optimization System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a cutting-edge solution designed to tackle global supply chain challenges.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Utilizes tools like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OpenAI GPT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Meta LLAMA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 disruption prediction.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Optimizes inventory levels dynamically based on predictive insights.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Integrates with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Google Sheets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ERP systems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and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Slack/Email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 seamless operations.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Delivers real-time alerts and actionable recommendations for proactive risk management.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Ensures operational continuity and improved efficiency amid global uncertainties.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8395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0DE8C-806F-BDE9-30A2-A45746828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4" y="621973"/>
            <a:ext cx="7309086" cy="784040"/>
          </a:xfrm>
        </p:spPr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271B2A-7A67-A5D3-938C-FF76C9886721}"/>
              </a:ext>
            </a:extLst>
          </p:cNvPr>
          <p:cNvSpPr txBox="1"/>
          <p:nvPr/>
        </p:nvSpPr>
        <p:spPr>
          <a:xfrm>
            <a:off x="727587" y="1406013"/>
            <a:ext cx="10653229" cy="4272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IN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Traditional supply chain systems offer a one-size-fits-all approach, lacking adaptability to specific disruption scenarios.</a:t>
            </a:r>
          </a:p>
          <a:p>
            <a:pPr marL="285750" lvl="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Current systems lack integration with external data sources like news, supplier information, and transportation updates for comprehensive risk analysis.</a:t>
            </a:r>
          </a:p>
          <a:p>
            <a:pPr marL="285750" lvl="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Inefficient inventory management, resulting in overstocking or stockouts.</a:t>
            </a:r>
          </a:p>
          <a:p>
            <a:pPr marL="285750" lvl="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Significant financial losses due to delayed or interrupted supply flows.</a:t>
            </a:r>
          </a:p>
          <a:p>
            <a:pPr marL="285750" lvl="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Limited visibility into emerging risks and trends in the supply chain landscape.</a:t>
            </a:r>
          </a:p>
          <a:p>
            <a:pPr marL="285750" lvl="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Inability to proactively adjust operations and maintain continuity.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en-IN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043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5533C-3357-0711-F249-015CB5C05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4" y="621973"/>
            <a:ext cx="7309086" cy="685717"/>
          </a:xfrm>
        </p:spPr>
        <p:txBody>
          <a:bodyPr/>
          <a:lstStyle/>
          <a:p>
            <a:r>
              <a:rPr lang="en-IN" dirty="0"/>
              <a:t>Objectives: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D4B8EE-6119-6B49-7C46-C26E9E086633}"/>
              </a:ext>
            </a:extLst>
          </p:cNvPr>
          <p:cNvSpPr txBox="1"/>
          <p:nvPr/>
        </p:nvSpPr>
        <p:spPr>
          <a:xfrm>
            <a:off x="727587" y="1494503"/>
            <a:ext cx="10363200" cy="4741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99110" algn="l"/>
              </a:tabLst>
            </a:pPr>
            <a:r>
              <a:rPr lang="en-IN" sz="1800" b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predict supply chain disruptions</a:t>
            </a:r>
            <a:r>
              <a:rPr lang="en-IN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by leveraging AI and machine learning for </a:t>
            </a:r>
            <a:r>
              <a:rPr lang="en-IN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analyzing</a:t>
            </a:r>
            <a:r>
              <a:rPr lang="en-IN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global data sources.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99110" algn="l"/>
              </a:tabLst>
            </a:pPr>
            <a:r>
              <a:rPr lang="en-IN" sz="1800" b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optimize inventory levels dynamically</a:t>
            </a:r>
            <a:r>
              <a:rPr lang="en-IN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based on real-time risk predictions and demand-supply analysis.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99110" algn="l"/>
              </a:tabLst>
            </a:pPr>
            <a:r>
              <a:rPr lang="en-IN" sz="1800" b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enhance decision-making</a:t>
            </a:r>
            <a:r>
              <a:rPr lang="en-IN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through actionable insights, risk scores, and disruption forecasts.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99110" algn="l"/>
              </a:tabLst>
            </a:pPr>
            <a:r>
              <a:rPr lang="en-IN" sz="1800" b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integrate seamlessly with existing tools</a:t>
            </a:r>
            <a:r>
              <a:rPr lang="en-IN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like ERP systems, Google Sheets, and communication platforms such as Slack and Email.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99110" algn="l"/>
              </a:tabLst>
            </a:pPr>
            <a:r>
              <a:rPr lang="en-IN" sz="1800" b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deliver real-time alerts</a:t>
            </a:r>
            <a:r>
              <a:rPr lang="en-IN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 immediate response to critical disruption risks and inventory adjustments.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99110" algn="l"/>
              </a:tabLst>
            </a:pPr>
            <a:r>
              <a:rPr lang="en-IN" sz="1800" b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reduce financial losses and improve efficiency</a:t>
            </a:r>
            <a:r>
              <a:rPr lang="en-IN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through proactive supply chain risk management.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99110" algn="l"/>
              </a:tabLst>
            </a:pPr>
            <a:r>
              <a:rPr lang="en-IN" sz="1800" b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enable resilient and adaptive operations</a:t>
            </a:r>
            <a:r>
              <a:rPr lang="en-IN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that ensure business continuity in the face of global uncertainties.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647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66B80-9086-D94E-726C-3BA420AFA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4" y="621973"/>
            <a:ext cx="7309086" cy="734879"/>
          </a:xfrm>
        </p:spPr>
        <p:txBody>
          <a:bodyPr/>
          <a:lstStyle/>
          <a:p>
            <a:r>
              <a:rPr lang="en-IN" dirty="0"/>
              <a:t>Features: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6495C1-7B86-989B-E932-CB0BEFE82885}"/>
              </a:ext>
            </a:extLst>
          </p:cNvPr>
          <p:cNvSpPr txBox="1"/>
          <p:nvPr/>
        </p:nvSpPr>
        <p:spPr>
          <a:xfrm>
            <a:off x="639097" y="1356852"/>
            <a:ext cx="10741719" cy="4807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800" b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Global Data Monitoring &amp; Analysis</a:t>
            </a:r>
            <a:r>
              <a:rPr lang="en-IN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Real-time NLP analysis from global news, suppliers, and transportation updates to identify emerging supply chain risks.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800" b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Predictive Disruption Modelling</a:t>
            </a:r>
            <a:r>
              <a:rPr lang="en-IN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Uses machine learning to forecast disruptions and generate risk scores for potential scenarios.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800" b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ERP Integration &amp; Inventory Adjustment</a:t>
            </a:r>
            <a:r>
              <a:rPr lang="en-IN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Seamlessly integrates with ERP systems (e.g., SAP) to automate stock adjustments and optimize inventory.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800" b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Real-Time Alerts &amp; Dashboard</a:t>
            </a:r>
            <a:r>
              <a:rPr lang="en-IN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Sends notifications via Slack/Email for disruptions and visualizes supply chain risks and inventory status.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800" b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Advanced Risk Management</a:t>
            </a:r>
            <a:r>
              <a:rPr lang="en-IN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Provides proactive risk mitigation strategies and </a:t>
            </a:r>
            <a:r>
              <a:rPr lang="en-IN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analyzes</a:t>
            </a:r>
            <a:r>
              <a:rPr lang="en-IN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financial impact with corrective recommendations.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800" b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Integration &amp; Collaboration Tools</a:t>
            </a:r>
            <a:r>
              <a:rPr lang="en-IN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Integrates with Google Sheets for data sharing and syncs with Slack/Email for streamlined communication.</a:t>
            </a: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839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D19E7-35BF-4F4D-DEC8-E1408F2BA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4" y="621973"/>
            <a:ext cx="7309086" cy="705382"/>
          </a:xfrm>
        </p:spPr>
        <p:txBody>
          <a:bodyPr/>
          <a:lstStyle/>
          <a:p>
            <a:r>
              <a:rPr lang="en-IN" dirty="0"/>
              <a:t>Challenges: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05DBEF-821C-2924-E445-C82EF40A2727}"/>
              </a:ext>
            </a:extLst>
          </p:cNvPr>
          <p:cNvSpPr txBox="1"/>
          <p:nvPr/>
        </p:nvSpPr>
        <p:spPr>
          <a:xfrm>
            <a:off x="993058" y="1494503"/>
            <a:ext cx="99404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Data Availability :The availability of real-time data on supply chain operations is crucial for accurate prediction.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Predictive Modeling: Developing robust predictive models that can anticipate disruptions with high accuracy is essential.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Dynamic </a:t>
            </a:r>
            <a:r>
              <a:rPr lang="en-US" dirty="0" err="1">
                <a:solidFill>
                  <a:schemeClr val="bg1"/>
                </a:solidFill>
              </a:rPr>
              <a:t>Optimization:Inventory</a:t>
            </a:r>
            <a:r>
              <a:rPr lang="en-US" dirty="0">
                <a:solidFill>
                  <a:schemeClr val="bg1"/>
                </a:solidFill>
              </a:rPr>
              <a:t> management must be dynamic and responsive to changing conditions and predicted disruptions.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1965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015E3-5CFD-F165-8BE4-EF37C330A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4" y="621973"/>
            <a:ext cx="7309086" cy="951188"/>
          </a:xfrm>
        </p:spPr>
        <p:txBody>
          <a:bodyPr/>
          <a:lstStyle/>
          <a:p>
            <a:r>
              <a:rPr lang="en-IN" dirty="0"/>
              <a:t>Approach to solution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3866E9-CC84-D7DF-CECE-802AD0366B32}"/>
              </a:ext>
            </a:extLst>
          </p:cNvPr>
          <p:cNvSpPr txBox="1"/>
          <p:nvPr/>
        </p:nvSpPr>
        <p:spPr>
          <a:xfrm>
            <a:off x="648929" y="1406013"/>
            <a:ext cx="1009772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Data Acquisition : </a:t>
            </a:r>
            <a:r>
              <a:rPr lang="en-US" dirty="0">
                <a:solidFill>
                  <a:schemeClr val="bg1"/>
                </a:solidFill>
              </a:rPr>
              <a:t>Collecting and integrating relevant data from various sources, including supply chain databases, weather reports, and news feeds.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Training Pre-Created LLMs for Analyzing Risk and Sentiment</a:t>
            </a:r>
            <a:r>
              <a:rPr lang="en-US" dirty="0">
                <a:solidFill>
                  <a:schemeClr val="bg1"/>
                </a:solidFill>
              </a:rPr>
              <a:t>: Using pre-trained large language models (LLMs) to assess risks and sentiment from news and supply chain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Inventory Optimization : </a:t>
            </a:r>
            <a:r>
              <a:rPr lang="en-US" dirty="0">
                <a:solidFill>
                  <a:schemeClr val="bg1"/>
                </a:solidFill>
              </a:rPr>
              <a:t>Implementing algorithms to optimize inventory levels based on predicted disruptions and demand patterns.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Real-Time Monitoring : </a:t>
            </a:r>
            <a:r>
              <a:rPr lang="en-US" dirty="0">
                <a:solidFill>
                  <a:schemeClr val="bg1"/>
                </a:solidFill>
              </a:rPr>
              <a:t>Continuously monitoring supply chain operations and updating predictions based on new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621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348845-3852-D4E6-EF42-8024EAC0E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816" y="621792"/>
            <a:ext cx="8180412" cy="1828800"/>
          </a:xfrm>
        </p:spPr>
        <p:txBody>
          <a:bodyPr/>
          <a:lstStyle/>
          <a:p>
            <a:r>
              <a:rPr lang="en-IN" b="1" dirty="0"/>
              <a:t>Opportunities for Further Improvement</a:t>
            </a:r>
            <a:br>
              <a:rPr lang="en-IN" b="1" dirty="0"/>
            </a:b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5AE87B-E37F-614C-6EE5-D03C01018C99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813816" y="2948153"/>
            <a:ext cx="4956470" cy="1280948"/>
          </a:xfrm>
        </p:spPr>
        <p:txBody>
          <a:bodyPr/>
          <a:lstStyle/>
          <a:p>
            <a:r>
              <a:rPr lang="en-US" b="1" dirty="0"/>
              <a:t>Advanced Modeling</a:t>
            </a:r>
          </a:p>
          <a:p>
            <a:r>
              <a:rPr lang="en-US" dirty="0"/>
              <a:t>Exploring more sophisticated AI models, such as neural networks or deep learning techniques, for enhanced accuracy.</a:t>
            </a: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88F6394-786C-5C79-1DBE-C98788568737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421716" y="2948152"/>
            <a:ext cx="4956470" cy="1280949"/>
          </a:xfrm>
        </p:spPr>
        <p:txBody>
          <a:bodyPr/>
          <a:lstStyle/>
          <a:p>
            <a:r>
              <a:rPr lang="en-US" b="1" dirty="0"/>
              <a:t>Data Integration</a:t>
            </a:r>
          </a:p>
          <a:p>
            <a:r>
              <a:rPr lang="en-US" dirty="0"/>
              <a:t>Expanding data sources to include external factors like weather patterns, political events, and global economic indicators.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555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CCE595D9-27F3-FE1C-9A37-0F9F790302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1184" y="612647"/>
            <a:ext cx="10002589" cy="36576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8450595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Training-presentation">
      <a:dk1>
        <a:srgbClr val="000000"/>
      </a:dk1>
      <a:lt1>
        <a:srgbClr val="FFFFFF"/>
      </a:lt1>
      <a:dk2>
        <a:srgbClr val="112CC1"/>
      </a:dk2>
      <a:lt2>
        <a:srgbClr val="E7E6E6"/>
      </a:lt2>
      <a:accent1>
        <a:srgbClr val="FF7128"/>
      </a:accent1>
      <a:accent2>
        <a:srgbClr val="FF2828"/>
      </a:accent2>
      <a:accent3>
        <a:srgbClr val="2849FD"/>
      </a:accent3>
      <a:accent4>
        <a:srgbClr val="D3DDFE"/>
      </a:accent4>
      <a:accent5>
        <a:srgbClr val="FBFF22"/>
      </a:accent5>
      <a:accent6>
        <a:srgbClr val="D90000"/>
      </a:accent6>
      <a:hlink>
        <a:srgbClr val="0563C1"/>
      </a:hlink>
      <a:folHlink>
        <a:srgbClr val="954F72"/>
      </a:folHlink>
    </a:clrScheme>
    <a:fontScheme name="Custom 12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03460604_win32_SL_V10" id="{99B34821-6204-44CE-8DD7-2088F7B07FF3}" vid="{E244DE33-B49D-4797-B149-ADA6E5DF59F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FA81F5C2-3514-4A07-8A5F-801AC1F704E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CF14FD5-A096-4D90-927F-14121C0402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9458E52-C9AB-45CD-90E2-A592FBC3F28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258</TotalTime>
  <Words>621</Words>
  <Application>Microsoft Office PowerPoint</Application>
  <PresentationFormat>Widescreen</PresentationFormat>
  <Paragraphs>56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Arial Black</vt:lpstr>
      <vt:lpstr>Calibri</vt:lpstr>
      <vt:lpstr>Symbol</vt:lpstr>
      <vt:lpstr>Custom</vt:lpstr>
      <vt:lpstr>AI-Driven Supply Chain Disruption Predictor and Inventory Optimization System  </vt:lpstr>
      <vt:lpstr>Introduction</vt:lpstr>
      <vt:lpstr>Problem Statement</vt:lpstr>
      <vt:lpstr>Objectives:</vt:lpstr>
      <vt:lpstr>Features:</vt:lpstr>
      <vt:lpstr>Challenges:</vt:lpstr>
      <vt:lpstr>Approach to solution</vt:lpstr>
      <vt:lpstr>Opportunities for Further Improvement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presentation</dc:title>
  <cp:lastModifiedBy>Rehan Ahmad Ansari</cp:lastModifiedBy>
  <cp:revision>4</cp:revision>
  <dcterms:created xsi:type="dcterms:W3CDTF">2024-01-03T23:14:54Z</dcterms:created>
  <dcterms:modified xsi:type="dcterms:W3CDTF">2025-02-07T14:08:49Z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