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4</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Nour Tayem, </a:t>
            </a:r>
            <a:r>
              <a:rPr lang="en-US"/>
              <a:t>Harir Al-Rubaye</a:t>
            </a:r>
            <a:r>
              <a:rPr lang="en-US"/>
              <a:t>, </a:t>
            </a:r>
            <a:r>
              <a:rPr lang="en-US"/>
              <a:t>Ivan Magtangob</a:t>
            </a:r>
            <a:endParaRPr/>
          </a:p>
          <a:p>
            <a:pPr indent="0" lvl="0" marL="0" rtl="0" algn="ctr">
              <a:lnSpc>
                <a:spcPct val="115000"/>
              </a:lnSpc>
              <a:spcBef>
                <a:spcPts val="0"/>
              </a:spcBef>
              <a:spcAft>
                <a:spcPts val="0"/>
              </a:spcAft>
              <a:buClr>
                <a:schemeClr val="dk1"/>
              </a:buClr>
              <a:buSzPts val="2400"/>
              <a:buNone/>
            </a:pPr>
            <a:r>
              <a:rPr b="1" lang="en-US"/>
              <a:t>Team Lead</a:t>
            </a:r>
            <a:r>
              <a:rPr lang="en-US"/>
              <a:t>: </a:t>
            </a:r>
            <a:r>
              <a:rPr lang="en-US"/>
              <a:t>Thulasi Jothiravi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a:t>
            </a:r>
            <a:r>
              <a:rPr lang="en-US"/>
              <a:t>w</a:t>
            </a:r>
            <a:r>
              <a:rPr lang="en-US"/>
              <a:t>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esolving lingering bugs earlier in the sprint cycle</a:t>
            </a:r>
            <a:endParaRPr/>
          </a:p>
          <a:p>
            <a:pPr indent="-342900" lvl="0" marL="457200" rtl="0" algn="l">
              <a:lnSpc>
                <a:spcPct val="150000"/>
              </a:lnSpc>
              <a:spcBef>
                <a:spcPts val="0"/>
              </a:spcBef>
              <a:spcAft>
                <a:spcPts val="0"/>
              </a:spcAft>
              <a:buSzPts val="1800"/>
              <a:buChar char="●"/>
            </a:pPr>
            <a:r>
              <a:rPr lang="en-US"/>
              <a:t>Dependent tasks delayed us a lot</a:t>
            </a:r>
            <a:endParaRPr/>
          </a:p>
          <a:p>
            <a:pPr indent="-342900" lvl="1" marL="914400" rtl="0" algn="l">
              <a:lnSpc>
                <a:spcPct val="150000"/>
              </a:lnSpc>
              <a:spcBef>
                <a:spcPts val="0"/>
              </a:spcBef>
              <a:spcAft>
                <a:spcPts val="0"/>
              </a:spcAft>
              <a:buSzPts val="1800"/>
              <a:buChar char="○"/>
            </a:pPr>
            <a:r>
              <a:rPr lang="en-US"/>
              <a:t>ex: Backend work depended on rough Frontend to be completed sooner</a:t>
            </a:r>
            <a:endParaRPr/>
          </a:p>
          <a:p>
            <a:pPr indent="0" lvl="0" marL="914400" rtl="0" algn="l">
              <a:lnSpc>
                <a:spcPct val="15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Asking for help, support from each other</a:t>
            </a:r>
            <a:endParaRPr/>
          </a:p>
          <a:p>
            <a:pPr indent="-342900" lvl="1" marL="914400" rtl="0" algn="l">
              <a:lnSpc>
                <a:spcPct val="150000"/>
              </a:lnSpc>
              <a:spcBef>
                <a:spcPts val="0"/>
              </a:spcBef>
              <a:spcAft>
                <a:spcPts val="0"/>
              </a:spcAft>
              <a:buSzPts val="1800"/>
              <a:buChar char="○"/>
            </a:pPr>
            <a:r>
              <a:rPr lang="en-US"/>
              <a:t>Pair programming when necessary</a:t>
            </a:r>
            <a:endParaRPr/>
          </a:p>
          <a:p>
            <a:pPr indent="-342900" lvl="0" marL="457200" rtl="0" algn="l">
              <a:lnSpc>
                <a:spcPct val="150000"/>
              </a:lnSpc>
              <a:spcBef>
                <a:spcPts val="0"/>
              </a:spcBef>
              <a:spcAft>
                <a:spcPts val="0"/>
              </a:spcAft>
              <a:buSzPts val="1800"/>
              <a:buChar char="●"/>
            </a:pPr>
            <a:r>
              <a:rPr lang="en-US"/>
              <a:t>We added a complete Hangman game with 3 levels</a:t>
            </a:r>
            <a:endParaRPr/>
          </a:p>
          <a:p>
            <a:pPr indent="-342900" lvl="0" marL="457200" rtl="0" algn="l">
              <a:lnSpc>
                <a:spcPct val="150000"/>
              </a:lnSpc>
              <a:spcBef>
                <a:spcPts val="0"/>
              </a:spcBef>
              <a:spcAft>
                <a:spcPts val="0"/>
              </a:spcAft>
              <a:buSzPts val="1800"/>
              <a:buChar char="●"/>
            </a:pPr>
            <a:r>
              <a:rPr lang="en-US"/>
              <a:t>Breaking down the task into tickets</a:t>
            </a:r>
            <a:endParaRPr/>
          </a:p>
          <a:p>
            <a:pPr indent="-342900" lvl="0" marL="457200" rtl="0" algn="l">
              <a:lnSpc>
                <a:spcPct val="150000"/>
              </a:lnSpc>
              <a:spcBef>
                <a:spcPts val="0"/>
              </a:spcBef>
              <a:spcAft>
                <a:spcPts val="0"/>
              </a:spcAft>
              <a:buSzPts val="1800"/>
              <a:buChar char="●"/>
            </a:pPr>
            <a:r>
              <a:rPr lang="en-US"/>
              <a:t>Smoother branch merging throughout the week</a:t>
            </a:r>
            <a:endParaRPr/>
          </a:p>
          <a:p>
            <a:pPr indent="-342900" lvl="0" marL="457200" rtl="0" algn="l">
              <a:lnSpc>
                <a:spcPct val="150000"/>
              </a:lnSpc>
              <a:spcBef>
                <a:spcPts val="0"/>
              </a:spcBef>
              <a:spcAft>
                <a:spcPts val="0"/>
              </a:spcAft>
              <a:buSzPts val="1800"/>
              <a:buChar char="●"/>
            </a:pPr>
            <a:r>
              <a:rPr lang="en-US"/>
              <a:t>Less merge conflicts</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egular check-ins</a:t>
            </a:r>
            <a:endParaRPr/>
          </a:p>
          <a:p>
            <a:pPr indent="-342900" lvl="0" marL="457200" rtl="0" algn="l">
              <a:lnSpc>
                <a:spcPct val="150000"/>
              </a:lnSpc>
              <a:spcBef>
                <a:spcPts val="0"/>
              </a:spcBef>
              <a:spcAft>
                <a:spcPts val="0"/>
              </a:spcAft>
              <a:buSzPts val="1800"/>
              <a:buChar char="●"/>
            </a:pPr>
            <a:r>
              <a:rPr lang="en-US"/>
              <a:t>Setting internal deadlines, placing priority over dependent tasks</a:t>
            </a:r>
            <a:endParaRPr/>
          </a:p>
          <a:p>
            <a:pPr indent="-342900" lvl="0" marL="457200" rtl="0" algn="l">
              <a:lnSpc>
                <a:spcPct val="150000"/>
              </a:lnSpc>
              <a:spcBef>
                <a:spcPts val="0"/>
              </a:spcBef>
              <a:spcAft>
                <a:spcPts val="0"/>
              </a:spcAft>
              <a:buSzPts val="1800"/>
              <a:buChar char="●"/>
            </a:pPr>
            <a:r>
              <a:rPr lang="en-US"/>
              <a:t>Hint button for the games</a:t>
            </a:r>
            <a:endParaRPr/>
          </a:p>
          <a:p>
            <a:pPr indent="-342900" lvl="0" marL="457200" rtl="0" algn="l">
              <a:lnSpc>
                <a:spcPct val="150000"/>
              </a:lnSpc>
              <a:spcBef>
                <a:spcPts val="0"/>
              </a:spcBef>
              <a:spcAft>
                <a:spcPts val="0"/>
              </a:spcAft>
              <a:buSzPts val="1800"/>
              <a:buChar char="●"/>
            </a:pPr>
            <a:r>
              <a:rPr lang="en-US"/>
              <a:t>Possibly a new game??</a:t>
            </a:r>
            <a:endParaRPr/>
          </a:p>
          <a:p>
            <a:pPr indent="-342900" lvl="0" marL="457200" rtl="0" algn="l">
              <a:lnSpc>
                <a:spcPct val="150000"/>
              </a:lnSpc>
              <a:spcBef>
                <a:spcPts val="0"/>
              </a:spcBef>
              <a:spcAft>
                <a:spcPts val="0"/>
              </a:spcAft>
              <a:buSzPts val="1800"/>
              <a:buChar char="●"/>
            </a:pPr>
            <a:r>
              <a:rPr lang="en-US"/>
              <a:t>For future sprints → Polishing the overall layout</a:t>
            </a:r>
            <a:endParaRPr/>
          </a:p>
          <a:p>
            <a:pPr indent="-342900" lvl="0" marL="457200" rtl="0" algn="l">
              <a:lnSpc>
                <a:spcPct val="150000"/>
              </a:lnSpc>
              <a:spcBef>
                <a:spcPts val="0"/>
              </a:spcBef>
              <a:spcAft>
                <a:spcPts val="0"/>
              </a:spcAft>
              <a:buSzPts val="1800"/>
              <a:buChar char="●"/>
            </a:pPr>
            <a:r>
              <a:rPr lang="en-US"/>
              <a:t>Integrating SQL</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a:blip r:embed="rId3">
            <a:alphaModFix/>
          </a:blip>
          <a:stretch>
            <a:fillRect/>
          </a:stretch>
        </p:blipFill>
        <p:spPr>
          <a:xfrm>
            <a:off x="4917150" y="2825925"/>
            <a:ext cx="2425400" cy="240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For sprint 4:</a:t>
            </a:r>
            <a:endParaRPr sz="2400"/>
          </a:p>
          <a:p>
            <a:pPr indent="-260350" lvl="1" marL="685800" rtl="0" algn="l">
              <a:spcBef>
                <a:spcPts val="1000"/>
              </a:spcBef>
              <a:spcAft>
                <a:spcPts val="0"/>
              </a:spcAft>
              <a:buSzPts val="2300"/>
              <a:buChar char="○"/>
            </a:pPr>
            <a:r>
              <a:rPr lang="en-US" sz="2300"/>
              <a:t>Refactoring sprint 3 codebase</a:t>
            </a:r>
            <a:endParaRPr sz="2300"/>
          </a:p>
          <a:p>
            <a:pPr indent="-260350" lvl="1" marL="685800" rtl="0" algn="l">
              <a:spcBef>
                <a:spcPts val="1000"/>
              </a:spcBef>
              <a:spcAft>
                <a:spcPts val="0"/>
              </a:spcAft>
              <a:buSzPts val="2300"/>
              <a:buChar char="○"/>
            </a:pPr>
            <a:r>
              <a:rPr lang="en-US" sz="2300"/>
              <a:t>Selected new game for implementation → Hangman CS Edition!</a:t>
            </a:r>
            <a:endParaRPr sz="2300"/>
          </a:p>
          <a:p>
            <a:pPr indent="-260350" lvl="2" marL="1143000" rtl="0" algn="l">
              <a:spcBef>
                <a:spcPts val="1000"/>
              </a:spcBef>
              <a:spcAft>
                <a:spcPts val="0"/>
              </a:spcAft>
              <a:buSzPts val="2300"/>
              <a:buChar char="■"/>
            </a:pPr>
            <a:r>
              <a:rPr lang="en-US" sz="2300"/>
              <a:t>With 3 different levels of difficulty!</a:t>
            </a:r>
            <a:endParaRPr sz="2300"/>
          </a:p>
          <a:p>
            <a:pPr indent="-260350" lvl="1" marL="685800" rtl="0" algn="l">
              <a:spcBef>
                <a:spcPts val="1000"/>
              </a:spcBef>
              <a:spcAft>
                <a:spcPts val="0"/>
              </a:spcAft>
              <a:buSzPts val="2300"/>
              <a:buChar char="○"/>
            </a:pPr>
            <a:r>
              <a:rPr lang="en-US" sz="2300"/>
              <a:t>Implemented frontend, backend and unit testing for Hangman game</a:t>
            </a:r>
            <a:endParaRPr sz="2300"/>
          </a:p>
          <a:p>
            <a:pPr indent="-260350" lvl="2" marL="1143000" rtl="0" algn="l">
              <a:spcBef>
                <a:spcPts val="1000"/>
              </a:spcBef>
              <a:spcAft>
                <a:spcPts val="0"/>
              </a:spcAft>
              <a:buSzPts val="2300"/>
              <a:buChar char="■"/>
            </a:pPr>
            <a:r>
              <a:rPr lang="en-US" sz="2300"/>
              <a:t>Adding and displaying new assets</a:t>
            </a:r>
            <a:endParaRPr sz="2300"/>
          </a:p>
          <a:p>
            <a:pPr indent="-260350" lvl="1" marL="685800" rtl="0" algn="l">
              <a:spcBef>
                <a:spcPts val="1000"/>
              </a:spcBef>
              <a:spcAft>
                <a:spcPts val="0"/>
              </a:spcAft>
              <a:buSzPts val="2300"/>
              <a:buChar char="○"/>
            </a:pPr>
            <a:r>
              <a:rPr lang="en-US" sz="2300"/>
              <a:t>Designed and conducted user test script</a:t>
            </a:r>
            <a:endParaRPr sz="2300"/>
          </a:p>
          <a:p>
            <a:pPr indent="-260350" lvl="1" marL="685800" rtl="0" algn="l">
              <a:spcBef>
                <a:spcPts val="1000"/>
              </a:spcBef>
              <a:spcAft>
                <a:spcPts val="0"/>
              </a:spcAft>
              <a:buSzPts val="2300"/>
              <a:buChar char="○"/>
            </a:pPr>
            <a:r>
              <a:rPr lang="en-US" sz="2300"/>
              <a:t>Fixing PHP/CSS Linting issues</a:t>
            </a:r>
            <a:endParaRPr sz="2300"/>
          </a:p>
          <a:p>
            <a:pPr indent="-260350" lvl="1" marL="685800" rtl="0" algn="l">
              <a:spcBef>
                <a:spcPts val="1000"/>
              </a:spcBef>
              <a:spcAft>
                <a:spcPts val="0"/>
              </a:spcAft>
              <a:buSzPts val="2300"/>
              <a:buChar char="○"/>
            </a:pPr>
            <a:r>
              <a:rPr lang="en-US" sz="2300"/>
              <a:t>Documentation (Game description/instructions, README, Project Wiki)</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4 burndown chart</a:t>
            </a:r>
            <a:endParaRPr/>
          </a:p>
        </p:txBody>
      </p:sp>
      <p:pic>
        <p:nvPicPr>
          <p:cNvPr id="78" name="Google Shape;78;p16"/>
          <p:cNvPicPr preferRelativeResize="0"/>
          <p:nvPr/>
        </p:nvPicPr>
        <p:blipFill rotWithShape="1">
          <a:blip r:embed="rId3">
            <a:alphaModFix/>
          </a:blip>
          <a:srcRect b="0" l="0" r="1632" t="0"/>
          <a:stretch/>
        </p:blipFill>
        <p:spPr>
          <a:xfrm>
            <a:off x="617413" y="1436425"/>
            <a:ext cx="10957174" cy="48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16</a:t>
            </a:r>
            <a:endParaRPr/>
          </a:p>
        </p:txBody>
      </p:sp>
      <p:sp>
        <p:nvSpPr>
          <p:cNvPr id="84" name="Google Shape;84;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Sprint Planning</a:t>
            </a:r>
            <a:endParaRPr/>
          </a:p>
          <a:p>
            <a:pPr indent="-342900" lvl="0" marL="457200" rtl="0" algn="l">
              <a:lnSpc>
                <a:spcPct val="115000"/>
              </a:lnSpc>
              <a:spcBef>
                <a:spcPts val="0"/>
              </a:spcBef>
              <a:spcAft>
                <a:spcPts val="0"/>
              </a:spcAft>
              <a:buSzPts val="1800"/>
              <a:buChar char="●"/>
            </a:pPr>
            <a:r>
              <a:rPr lang="en-US"/>
              <a:t>Support with frontend (UI) + backend (Game Logic) for new Hangman game</a:t>
            </a:r>
            <a:endParaRPr/>
          </a:p>
          <a:p>
            <a:pPr indent="-342900" lvl="0" marL="457200" marR="0" rtl="0" algn="l">
              <a:lnSpc>
                <a:spcPct val="150000"/>
              </a:lnSpc>
              <a:spcBef>
                <a:spcPts val="0"/>
              </a:spcBef>
              <a:spcAft>
                <a:spcPts val="0"/>
              </a:spcAft>
              <a:buSzPts val="1800"/>
              <a:buChar char="●"/>
            </a:pPr>
            <a:r>
              <a:rPr lang="en-US"/>
              <a:t>Front end unit testing + User testing</a:t>
            </a:r>
            <a:endParaRPr/>
          </a:p>
          <a:p>
            <a:pPr indent="0" lvl="0" marL="0" marR="0" rtl="0" algn="l">
              <a:lnSpc>
                <a:spcPct val="1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13</a:t>
            </a:r>
            <a:endParaRPr/>
          </a:p>
        </p:txBody>
      </p:sp>
      <p:sp>
        <p:nvSpPr>
          <p:cNvPr id="90" name="Google Shape;90;p18"/>
          <p:cNvSpPr txBox="1"/>
          <p:nvPr>
            <p:ph idx="1" type="body"/>
          </p:nvPr>
        </p:nvSpPr>
        <p:spPr>
          <a:xfrm>
            <a:off x="838203" y="1968794"/>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Added new levels to the game with Rehan</a:t>
            </a:r>
            <a:endParaRPr/>
          </a:p>
          <a:p>
            <a:pPr indent="-342900" lvl="0" marL="457200" rtl="0" algn="l">
              <a:lnSpc>
                <a:spcPct val="150000"/>
              </a:lnSpc>
              <a:spcBef>
                <a:spcPts val="0"/>
              </a:spcBef>
              <a:spcAft>
                <a:spcPts val="0"/>
              </a:spcAft>
              <a:buSzPts val="1800"/>
              <a:buChar char="●"/>
            </a:pPr>
            <a:r>
              <a:rPr lang="en-US"/>
              <a:t>Optimized the about us game</a:t>
            </a:r>
            <a:endParaRPr/>
          </a:p>
          <a:p>
            <a:pPr indent="-342900" lvl="0" marL="457200" rtl="0" algn="l">
              <a:lnSpc>
                <a:spcPct val="150000"/>
              </a:lnSpc>
              <a:spcBef>
                <a:spcPts val="0"/>
              </a:spcBef>
              <a:spcAft>
                <a:spcPts val="0"/>
              </a:spcAft>
              <a:buSzPts val="1800"/>
              <a:buChar char="●"/>
            </a:pPr>
            <a:r>
              <a:rPr lang="en-US"/>
              <a:t>Updated the website documentation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14</a:t>
            </a:r>
            <a:endParaRPr/>
          </a:p>
        </p:txBody>
      </p:sp>
      <p:sp>
        <p:nvSpPr>
          <p:cNvPr id="96" name="Google Shape;9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hangman backend with Rehan</a:t>
            </a:r>
            <a:endParaRPr/>
          </a:p>
          <a:p>
            <a:pPr indent="-342900" lvl="0" marL="457200" rtl="0" algn="l">
              <a:lnSpc>
                <a:spcPct val="150000"/>
              </a:lnSpc>
              <a:spcBef>
                <a:spcPts val="0"/>
              </a:spcBef>
              <a:spcAft>
                <a:spcPts val="0"/>
              </a:spcAft>
              <a:buSzPts val="1800"/>
              <a:buChar char="●"/>
            </a:pPr>
            <a:r>
              <a:rPr lang="en-US"/>
              <a:t>Added hangman game navigation</a:t>
            </a:r>
            <a:endParaRPr/>
          </a:p>
          <a:p>
            <a:pPr indent="-342900" lvl="0" marL="457200" rtl="0" algn="l">
              <a:lnSpc>
                <a:spcPct val="150000"/>
              </a:lnSpc>
              <a:spcBef>
                <a:spcPts val="0"/>
              </a:spcBef>
              <a:spcAft>
                <a:spcPts val="0"/>
              </a:spcAft>
              <a:buSzPts val="1800"/>
              <a:buChar char="●"/>
            </a:pPr>
            <a:r>
              <a:rPr lang="en-US"/>
              <a:t>Fixed screen resolution bugs with Rehan</a:t>
            </a:r>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12</a:t>
            </a:r>
            <a:endParaRPr/>
          </a:p>
        </p:txBody>
      </p:sp>
      <p:sp>
        <p:nvSpPr>
          <p:cNvPr id="102" name="Google Shape;10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t>
            </a:r>
            <a:r>
              <a:rPr lang="en-US"/>
              <a:t>Worked on hangman backend + appropriate UI/Navigation with Ivan</a:t>
            </a:r>
            <a:endParaRPr/>
          </a:p>
          <a:p>
            <a:pPr indent="-342900" lvl="0" marL="457200" rtl="0" algn="l">
              <a:lnSpc>
                <a:spcPct val="150000"/>
              </a:lnSpc>
              <a:spcBef>
                <a:spcPts val="0"/>
              </a:spcBef>
              <a:spcAft>
                <a:spcPts val="0"/>
              </a:spcAft>
              <a:buSzPts val="1800"/>
              <a:buChar char="●"/>
            </a:pPr>
            <a:r>
              <a:rPr lang="en-US"/>
              <a:t>📝</a:t>
            </a:r>
            <a:r>
              <a:rPr lang="en-US"/>
              <a:t>User Testing</a:t>
            </a:r>
            <a:endParaRPr/>
          </a:p>
          <a:p>
            <a:pPr indent="-342900" lvl="0" marL="457200" rtl="0" algn="l">
              <a:lnSpc>
                <a:spcPct val="150000"/>
              </a:lnSpc>
              <a:spcBef>
                <a:spcPts val="0"/>
              </a:spcBef>
              <a:spcAft>
                <a:spcPts val="0"/>
              </a:spcAft>
              <a:buSzPts val="1800"/>
              <a:buChar char="●"/>
            </a:pPr>
            <a:r>
              <a:rPr lang="en-US"/>
              <a:t>☁️Added linting to Docker</a:t>
            </a:r>
            <a:endParaRPr/>
          </a:p>
          <a:p>
            <a:pPr indent="-342900" lvl="0" marL="457200" rtl="0" algn="l">
              <a:lnSpc>
                <a:spcPct val="150000"/>
              </a:lnSpc>
              <a:spcBef>
                <a:spcPts val="0"/>
              </a:spcBef>
              <a:spcAft>
                <a:spcPts val="0"/>
              </a:spcAft>
              <a:buSzPts val="1800"/>
              <a:buChar char="●"/>
            </a:pPr>
            <a:r>
              <a:rPr lang="en-US"/>
              <a:t>👾</a:t>
            </a:r>
            <a:r>
              <a:rPr lang="en-US"/>
              <a:t>Fixing screen resolution bugs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14</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the frontend on making the game page </a:t>
            </a:r>
            <a:r>
              <a:rPr lang="en-US"/>
              <a:t>with Harir</a:t>
            </a:r>
            <a:endParaRPr/>
          </a:p>
          <a:p>
            <a:pPr indent="-342900" lvl="0" marL="457200" rtl="0" algn="l">
              <a:lnSpc>
                <a:spcPct val="150000"/>
              </a:lnSpc>
              <a:spcBef>
                <a:spcPts val="0"/>
              </a:spcBef>
              <a:spcAft>
                <a:spcPts val="0"/>
              </a:spcAft>
              <a:buSzPts val="1800"/>
              <a:buChar char="●"/>
            </a:pPr>
            <a:r>
              <a:rPr lang="en-US"/>
              <a:t>Conducted User Testing and Gathered Feedback </a:t>
            </a:r>
            <a:endParaRPr/>
          </a:p>
          <a:p>
            <a:pPr indent="-342900" lvl="0" marL="457200" rtl="0" algn="l">
              <a:lnSpc>
                <a:spcPct val="150000"/>
              </a:lnSpc>
              <a:spcBef>
                <a:spcPts val="0"/>
              </a:spcBef>
              <a:spcAft>
                <a:spcPts val="0"/>
              </a:spcAft>
              <a:buSzPts val="1800"/>
              <a:buChar char="●"/>
            </a:pPr>
            <a:r>
              <a:rPr lang="en-US">
                <a:solidFill>
                  <a:srgbClr val="CACACA"/>
                </a:solidFill>
              </a:rPr>
              <a:t>Helped with the branch clean up</a:t>
            </a:r>
            <a:endParaRPr>
              <a:solidFill>
                <a:srgbClr val="CACACA"/>
              </a:solidFill>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15</a:t>
            </a:r>
            <a:endParaRPr/>
          </a:p>
        </p:txBody>
      </p:sp>
      <p:sp>
        <p:nvSpPr>
          <p:cNvPr id="114" name="Google Shape;114;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Hangman - Displaying assets on screen and </a:t>
            </a:r>
            <a:r>
              <a:rPr lang="en-US"/>
              <a:t>positioning</a:t>
            </a:r>
            <a:r>
              <a:rPr lang="en-US"/>
              <a:t> them.</a:t>
            </a:r>
            <a:endParaRPr/>
          </a:p>
          <a:p>
            <a:pPr indent="-342900" lvl="0" marL="457200" rtl="0" algn="l">
              <a:lnSpc>
                <a:spcPct val="150000"/>
              </a:lnSpc>
              <a:spcBef>
                <a:spcPts val="0"/>
              </a:spcBef>
              <a:spcAft>
                <a:spcPts val="0"/>
              </a:spcAft>
              <a:buSzPts val="1800"/>
              <a:buChar char="●"/>
            </a:pPr>
            <a:r>
              <a:rPr lang="en-US"/>
              <a:t>Update Game documentation (Rules + Description).</a:t>
            </a:r>
            <a:endParaRPr/>
          </a:p>
          <a:p>
            <a:pPr indent="-342900" lvl="0" marL="457200" rtl="0" algn="l">
              <a:lnSpc>
                <a:spcPct val="150000"/>
              </a:lnSpc>
              <a:spcBef>
                <a:spcPts val="0"/>
              </a:spcBef>
              <a:spcAft>
                <a:spcPts val="0"/>
              </a:spcAft>
              <a:buSzPts val="1800"/>
              <a:buChar char="●"/>
            </a:pPr>
            <a:r>
              <a:rPr lang="en-US"/>
              <a:t>Waldo game fixes - score becomes negative webpage resolution </a:t>
            </a:r>
            <a:r>
              <a:rPr lang="en-US"/>
              <a:t>compatibility</a:t>
            </a:r>
            <a:r>
              <a:rPr lang="en-US"/>
              <a:t>. </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