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19aebaf4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19aeba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should be about 5 minutes into the meeting at this point.</a:t>
            </a:r>
            <a:endParaRPr/>
          </a:p>
          <a:p>
            <a:pPr indent="0" lvl="0" marL="0" rtl="0" algn="l">
              <a:spcBef>
                <a:spcPts val="0"/>
              </a:spcBef>
              <a:spcAft>
                <a:spcPts val="0"/>
              </a:spcAft>
              <a:buClr>
                <a:schemeClr val="dk1"/>
              </a:buClr>
              <a:buSzPts val="1100"/>
              <a:buFont typeface="Arial"/>
              <a:buNone/>
            </a:pPr>
            <a:r>
              <a:rPr lang="en-US"/>
              <a:t>Team lead ends presentation, changes to presenting the demo.</a:t>
            </a:r>
            <a:endParaRPr/>
          </a:p>
          <a:p>
            <a:pPr indent="0" lvl="0" marL="0" rtl="0" algn="l">
              <a:spcBef>
                <a:spcPts val="0"/>
              </a:spcBef>
              <a:spcAft>
                <a:spcPts val="0"/>
              </a:spcAft>
              <a:buClr>
                <a:schemeClr val="dk1"/>
              </a:buClr>
              <a:buSzPts val="1100"/>
              <a:buFont typeface="Arial"/>
              <a:buNone/>
            </a:pPr>
            <a:r>
              <a:rPr lang="en-US"/>
              <a:t>Demo working new features, UI, gitlab documentation, working scripts, running tests, etc.</a:t>
            </a:r>
            <a:endParaRPr/>
          </a:p>
          <a:p>
            <a:pPr indent="0" lvl="0" marL="0" rtl="0" algn="l">
              <a:spcBef>
                <a:spcPts val="0"/>
              </a:spcBef>
              <a:spcAft>
                <a:spcPts val="0"/>
              </a:spcAft>
              <a:buClr>
                <a:schemeClr val="dk1"/>
              </a:buClr>
              <a:buSzPts val="1100"/>
              <a:buFont typeface="Arial"/>
              <a:buNone/>
            </a:pPr>
            <a:r>
              <a:rPr lang="en-US"/>
              <a:t>In the browser, gitlab.socs.uoguelph.ca, etc. With user stories for features and UI. Try to be familiar with developer tools in your chosen browser, especially in later sprints.</a:t>
            </a:r>
            <a:endParaRPr/>
          </a:p>
          <a:p>
            <a:pPr indent="0" lvl="0" marL="0" rtl="0" algn="l">
              <a:spcBef>
                <a:spcPts val="0"/>
              </a:spcBef>
              <a:spcAft>
                <a:spcPts val="0"/>
              </a:spcAft>
              <a:buNone/>
            </a:pPr>
            <a:r>
              <a:rPr lang="en-US"/>
              <a:t>After demo we can start looking at code, designs, etc. Everyone should be prepared to screen share and discuss their work. We won’t have time to discuss everyone’s work in depth each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30 to 60 seconds</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649be14c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649be14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64875a43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64875a4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64875a43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664875a435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19aebb5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19aebb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1a2e80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b1a2e806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Sprint 4</a:t>
            </a:r>
            <a:endParaRPr/>
          </a:p>
        </p:txBody>
      </p:sp>
      <p:sp>
        <p:nvSpPr>
          <p:cNvPr id="66" name="Google Shape;66;p14"/>
          <p:cNvSpPr txBox="1"/>
          <p:nvPr>
            <p:ph idx="1" type="subTitle"/>
          </p:nvPr>
        </p:nvSpPr>
        <p:spPr>
          <a:xfrm>
            <a:off x="895000" y="4233180"/>
            <a:ext cx="10401900" cy="185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Clr>
                <a:schemeClr val="dk1"/>
              </a:buClr>
              <a:buSzPts val="2400"/>
              <a:buNone/>
            </a:pPr>
            <a:r>
              <a:rPr lang="en-US"/>
              <a:t>Team 8</a:t>
            </a:r>
            <a:endParaRPr/>
          </a:p>
          <a:p>
            <a:pPr indent="0" lvl="0" marL="0" rtl="0" algn="ctr">
              <a:lnSpc>
                <a:spcPct val="115000"/>
              </a:lnSpc>
              <a:spcBef>
                <a:spcPts val="0"/>
              </a:spcBef>
              <a:spcAft>
                <a:spcPts val="0"/>
              </a:spcAft>
              <a:buClr>
                <a:schemeClr val="dk1"/>
              </a:buClr>
              <a:buSzPts val="2400"/>
              <a:buNone/>
            </a:pPr>
            <a:r>
              <a:rPr b="1" lang="en-US"/>
              <a:t>Team Members</a:t>
            </a:r>
            <a:r>
              <a:rPr lang="en-US"/>
              <a:t>: Ivan Magtangob, Harikrishan Singh, Nour Tayem, </a:t>
            </a:r>
            <a:r>
              <a:rPr lang="en-US"/>
              <a:t>Harir Al-Rubaye</a:t>
            </a:r>
            <a:r>
              <a:rPr lang="en-US"/>
              <a:t>, </a:t>
            </a:r>
            <a:r>
              <a:rPr lang="en-US"/>
              <a:t>Ivan Magtangob</a:t>
            </a:r>
            <a:endParaRPr/>
          </a:p>
          <a:p>
            <a:pPr indent="0" lvl="0" marL="0" rtl="0" algn="ctr">
              <a:lnSpc>
                <a:spcPct val="115000"/>
              </a:lnSpc>
              <a:spcBef>
                <a:spcPts val="0"/>
              </a:spcBef>
              <a:spcAft>
                <a:spcPts val="0"/>
              </a:spcAft>
              <a:buClr>
                <a:schemeClr val="dk1"/>
              </a:buClr>
              <a:buSzPts val="2400"/>
              <a:buNone/>
            </a:pPr>
            <a:r>
              <a:rPr b="1" lang="en-US"/>
              <a:t>Team Lead</a:t>
            </a:r>
            <a:r>
              <a:rPr lang="en-US"/>
              <a:t>: </a:t>
            </a:r>
            <a:r>
              <a:rPr lang="en-US"/>
              <a:t>Thulasi Jothiravi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a:t>
            </a:r>
            <a:r>
              <a:rPr lang="en-US"/>
              <a:t>w</a:t>
            </a:r>
            <a:r>
              <a:rPr lang="en-US"/>
              <a:t>hat didn’t go well</a:t>
            </a:r>
            <a:endParaRPr/>
          </a:p>
        </p:txBody>
      </p:sp>
      <p:sp>
        <p:nvSpPr>
          <p:cNvPr id="120" name="Google Shape;12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a:t>
            </a:r>
            <a:r>
              <a:rPr lang="en-US"/>
              <a:t>esolving lingering bugs earlier in the sprint cycle</a:t>
            </a:r>
            <a:endParaRPr/>
          </a:p>
          <a:p>
            <a:pPr indent="-342900" lvl="0" marL="457200" rtl="0" algn="l">
              <a:lnSpc>
                <a:spcPct val="150000"/>
              </a:lnSpc>
              <a:spcBef>
                <a:spcPts val="0"/>
              </a:spcBef>
              <a:spcAft>
                <a:spcPts val="0"/>
              </a:spcAft>
              <a:buSzPts val="1800"/>
              <a:buChar char="●"/>
            </a:pPr>
            <a:r>
              <a:rPr lang="en-US"/>
              <a:t>Dependent tasks delayed us a lot</a:t>
            </a:r>
            <a:endParaRPr/>
          </a:p>
          <a:p>
            <a:pPr indent="-342900" lvl="1" marL="914400" rtl="0" algn="l">
              <a:lnSpc>
                <a:spcPct val="150000"/>
              </a:lnSpc>
              <a:spcBef>
                <a:spcPts val="0"/>
              </a:spcBef>
              <a:spcAft>
                <a:spcPts val="0"/>
              </a:spcAft>
              <a:buSzPts val="1800"/>
              <a:buChar char="○"/>
            </a:pPr>
            <a:r>
              <a:rPr lang="en-US"/>
              <a:t>ex: Backend work depended on rough Frontend to be completed sooner</a:t>
            </a:r>
            <a:endParaRPr/>
          </a:p>
          <a:p>
            <a:pPr indent="0" lvl="0" marL="914400" rtl="0" algn="l">
              <a:lnSpc>
                <a:spcPct val="15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 go well</a:t>
            </a:r>
            <a:endParaRPr/>
          </a:p>
        </p:txBody>
      </p:sp>
      <p:sp>
        <p:nvSpPr>
          <p:cNvPr id="126" name="Google Shape;126;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Asking for help, support from each other</a:t>
            </a:r>
            <a:endParaRPr/>
          </a:p>
          <a:p>
            <a:pPr indent="-342900" lvl="1" marL="914400" rtl="0" algn="l">
              <a:lnSpc>
                <a:spcPct val="150000"/>
              </a:lnSpc>
              <a:spcBef>
                <a:spcPts val="0"/>
              </a:spcBef>
              <a:spcAft>
                <a:spcPts val="0"/>
              </a:spcAft>
              <a:buSzPts val="1800"/>
              <a:buChar char="○"/>
            </a:pPr>
            <a:r>
              <a:rPr lang="en-US"/>
              <a:t>Pair programming when necessary</a:t>
            </a:r>
            <a:endParaRPr/>
          </a:p>
          <a:p>
            <a:pPr indent="-342900" lvl="0" marL="457200" rtl="0" algn="l">
              <a:lnSpc>
                <a:spcPct val="150000"/>
              </a:lnSpc>
              <a:spcBef>
                <a:spcPts val="0"/>
              </a:spcBef>
              <a:spcAft>
                <a:spcPts val="0"/>
              </a:spcAft>
              <a:buSzPts val="1800"/>
              <a:buChar char="●"/>
            </a:pPr>
            <a:r>
              <a:rPr lang="en-US"/>
              <a:t>We added a complete Hangman game with 3 levels</a:t>
            </a:r>
            <a:endParaRPr/>
          </a:p>
          <a:p>
            <a:pPr indent="-342900" lvl="0" marL="457200" rtl="0" algn="l">
              <a:lnSpc>
                <a:spcPct val="150000"/>
              </a:lnSpc>
              <a:spcBef>
                <a:spcPts val="0"/>
              </a:spcBef>
              <a:spcAft>
                <a:spcPts val="0"/>
              </a:spcAft>
              <a:buSzPts val="1800"/>
              <a:buChar char="●"/>
            </a:pPr>
            <a:r>
              <a:rPr lang="en-US"/>
              <a:t>Breaking down the task into tickets</a:t>
            </a:r>
            <a:endParaRPr/>
          </a:p>
          <a:p>
            <a:pPr indent="-342900" lvl="0" marL="457200" rtl="0" algn="l">
              <a:lnSpc>
                <a:spcPct val="150000"/>
              </a:lnSpc>
              <a:spcBef>
                <a:spcPts val="0"/>
              </a:spcBef>
              <a:spcAft>
                <a:spcPts val="0"/>
              </a:spcAft>
              <a:buSzPts val="1800"/>
              <a:buChar char="●"/>
            </a:pPr>
            <a:r>
              <a:rPr lang="en-US"/>
              <a:t>Smoother branch merging throughout the week</a:t>
            </a:r>
            <a:endParaRPr/>
          </a:p>
          <a:p>
            <a:pPr indent="-342900" lvl="0" marL="457200" rtl="0" algn="l">
              <a:lnSpc>
                <a:spcPct val="150000"/>
              </a:lnSpc>
              <a:spcBef>
                <a:spcPts val="0"/>
              </a:spcBef>
              <a:spcAft>
                <a:spcPts val="0"/>
              </a:spcAft>
              <a:buSzPts val="1800"/>
              <a:buChar char="●"/>
            </a:pPr>
            <a:r>
              <a:rPr lang="en-US"/>
              <a:t>Less merge conflicts</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changes for next sprint?</a:t>
            </a:r>
            <a:endParaRPr/>
          </a:p>
        </p:txBody>
      </p:sp>
      <p:sp>
        <p:nvSpPr>
          <p:cNvPr id="132" name="Google Shape;132;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a:t>
            </a:r>
            <a:r>
              <a:rPr lang="en-US"/>
              <a:t>egular check-ins</a:t>
            </a:r>
            <a:endParaRPr/>
          </a:p>
          <a:p>
            <a:pPr indent="-342900" lvl="0" marL="457200" rtl="0" algn="l">
              <a:lnSpc>
                <a:spcPct val="150000"/>
              </a:lnSpc>
              <a:spcBef>
                <a:spcPts val="0"/>
              </a:spcBef>
              <a:spcAft>
                <a:spcPts val="0"/>
              </a:spcAft>
              <a:buSzPts val="1800"/>
              <a:buChar char="●"/>
            </a:pPr>
            <a:r>
              <a:rPr lang="en-US"/>
              <a:t>Setting internal deadlines, placing priority over dependent tasks</a:t>
            </a:r>
            <a:endParaRPr/>
          </a:p>
          <a:p>
            <a:pPr indent="-342900" lvl="0" marL="457200" rtl="0" algn="l">
              <a:lnSpc>
                <a:spcPct val="150000"/>
              </a:lnSpc>
              <a:spcBef>
                <a:spcPts val="0"/>
              </a:spcBef>
              <a:spcAft>
                <a:spcPts val="0"/>
              </a:spcAft>
              <a:buSzPts val="1800"/>
              <a:buChar char="●"/>
            </a:pPr>
            <a:r>
              <a:rPr lang="en-US"/>
              <a:t>Hint button for the games</a:t>
            </a:r>
            <a:endParaRPr/>
          </a:p>
          <a:p>
            <a:pPr indent="-342900" lvl="0" marL="457200" rtl="0" algn="l">
              <a:lnSpc>
                <a:spcPct val="150000"/>
              </a:lnSpc>
              <a:spcBef>
                <a:spcPts val="0"/>
              </a:spcBef>
              <a:spcAft>
                <a:spcPts val="0"/>
              </a:spcAft>
              <a:buSzPts val="1800"/>
              <a:buChar char="●"/>
            </a:pPr>
            <a:r>
              <a:rPr lang="en-US"/>
              <a:t>Possibly a new game??</a:t>
            </a:r>
            <a:endParaRPr/>
          </a:p>
          <a:p>
            <a:pPr indent="-342900" lvl="0" marL="457200" rtl="0" algn="l">
              <a:lnSpc>
                <a:spcPct val="150000"/>
              </a:lnSpc>
              <a:spcBef>
                <a:spcPts val="0"/>
              </a:spcBef>
              <a:spcAft>
                <a:spcPts val="0"/>
              </a:spcAft>
              <a:buSzPts val="1800"/>
              <a:buChar char="●"/>
            </a:pPr>
            <a:r>
              <a:rPr lang="en-US"/>
              <a:t>For future sprints → Polishing the overall layout</a:t>
            </a:r>
            <a:endParaRPr/>
          </a:p>
          <a:p>
            <a:pPr indent="-342900" lvl="0" marL="457200" rtl="0" algn="l">
              <a:lnSpc>
                <a:spcPct val="150000"/>
              </a:lnSpc>
              <a:spcBef>
                <a:spcPts val="0"/>
              </a:spcBef>
              <a:spcAft>
                <a:spcPts val="0"/>
              </a:spcAft>
              <a:buSzPts val="1800"/>
              <a:buChar char="●"/>
            </a:pPr>
            <a:r>
              <a:rPr lang="en-US"/>
              <a:t>Integrating SQL</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895000" y="1635800"/>
            <a:ext cx="10469700" cy="114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Demo Time!</a:t>
            </a:r>
            <a:endParaRPr/>
          </a:p>
        </p:txBody>
      </p:sp>
      <p:pic>
        <p:nvPicPr>
          <p:cNvPr id="138" name="Google Shape;138;p26"/>
          <p:cNvPicPr preferRelativeResize="0"/>
          <p:nvPr/>
        </p:nvPicPr>
        <p:blipFill>
          <a:blip r:embed="rId3">
            <a:alphaModFix/>
          </a:blip>
          <a:stretch>
            <a:fillRect/>
          </a:stretch>
        </p:blipFill>
        <p:spPr>
          <a:xfrm>
            <a:off x="4917150" y="2825925"/>
            <a:ext cx="2425400" cy="240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of accomplishments</a:t>
            </a:r>
            <a:endParaRPr/>
          </a:p>
        </p:txBody>
      </p:sp>
      <p:sp>
        <p:nvSpPr>
          <p:cNvPr id="72" name="Google Shape;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t>For sprint 4:</a:t>
            </a:r>
            <a:endParaRPr sz="2400"/>
          </a:p>
          <a:p>
            <a:pPr indent="-260350" lvl="1" marL="685800" rtl="0" algn="l">
              <a:spcBef>
                <a:spcPts val="1000"/>
              </a:spcBef>
              <a:spcAft>
                <a:spcPts val="0"/>
              </a:spcAft>
              <a:buSzPts val="2300"/>
              <a:buChar char="○"/>
            </a:pPr>
            <a:r>
              <a:rPr lang="en-US" sz="2300"/>
              <a:t>Refactoring sprint 3 codebase</a:t>
            </a:r>
            <a:endParaRPr sz="2300"/>
          </a:p>
          <a:p>
            <a:pPr indent="-260350" lvl="1" marL="685800" rtl="0" algn="l">
              <a:spcBef>
                <a:spcPts val="1000"/>
              </a:spcBef>
              <a:spcAft>
                <a:spcPts val="0"/>
              </a:spcAft>
              <a:buSzPts val="2300"/>
              <a:buChar char="○"/>
            </a:pPr>
            <a:r>
              <a:rPr lang="en-US" sz="2300"/>
              <a:t>Selected new game for implementation → Hangman CS Edition!</a:t>
            </a:r>
            <a:endParaRPr sz="2300"/>
          </a:p>
          <a:p>
            <a:pPr indent="-260350" lvl="2" marL="1143000" rtl="0" algn="l">
              <a:spcBef>
                <a:spcPts val="1000"/>
              </a:spcBef>
              <a:spcAft>
                <a:spcPts val="0"/>
              </a:spcAft>
              <a:buSzPts val="2300"/>
              <a:buChar char="■"/>
            </a:pPr>
            <a:r>
              <a:rPr lang="en-US" sz="2300"/>
              <a:t>With 3 different levels of difficulty!</a:t>
            </a:r>
            <a:endParaRPr sz="2300"/>
          </a:p>
          <a:p>
            <a:pPr indent="-260350" lvl="1" marL="685800" rtl="0" algn="l">
              <a:spcBef>
                <a:spcPts val="1000"/>
              </a:spcBef>
              <a:spcAft>
                <a:spcPts val="0"/>
              </a:spcAft>
              <a:buSzPts val="2300"/>
              <a:buChar char="○"/>
            </a:pPr>
            <a:r>
              <a:rPr lang="en-US" sz="2300"/>
              <a:t>Implemented frontend, backend and unit testing for Hangman game</a:t>
            </a:r>
            <a:endParaRPr sz="2300"/>
          </a:p>
          <a:p>
            <a:pPr indent="-260350" lvl="2" marL="1143000" rtl="0" algn="l">
              <a:spcBef>
                <a:spcPts val="1000"/>
              </a:spcBef>
              <a:spcAft>
                <a:spcPts val="0"/>
              </a:spcAft>
              <a:buSzPts val="2300"/>
              <a:buChar char="■"/>
            </a:pPr>
            <a:r>
              <a:rPr lang="en-US" sz="2300"/>
              <a:t>Adding and displaying new assets</a:t>
            </a:r>
            <a:endParaRPr sz="2300"/>
          </a:p>
          <a:p>
            <a:pPr indent="-260350" lvl="1" marL="685800" rtl="0" algn="l">
              <a:spcBef>
                <a:spcPts val="1000"/>
              </a:spcBef>
              <a:spcAft>
                <a:spcPts val="0"/>
              </a:spcAft>
              <a:buSzPts val="2300"/>
              <a:buChar char="○"/>
            </a:pPr>
            <a:r>
              <a:rPr lang="en-US" sz="2300"/>
              <a:t>Designed and conducted user test script</a:t>
            </a:r>
            <a:endParaRPr sz="2300"/>
          </a:p>
          <a:p>
            <a:pPr indent="-260350" lvl="1" marL="685800" rtl="0" algn="l">
              <a:spcBef>
                <a:spcPts val="1000"/>
              </a:spcBef>
              <a:spcAft>
                <a:spcPts val="0"/>
              </a:spcAft>
              <a:buSzPts val="2300"/>
              <a:buChar char="○"/>
            </a:pPr>
            <a:r>
              <a:rPr lang="en-US" sz="2300"/>
              <a:t>Fixing PHP/CSS Linting issues</a:t>
            </a:r>
            <a:endParaRPr sz="2300"/>
          </a:p>
          <a:p>
            <a:pPr indent="-260350" lvl="1" marL="685800" rtl="0" algn="l">
              <a:spcBef>
                <a:spcPts val="1000"/>
              </a:spcBef>
              <a:spcAft>
                <a:spcPts val="0"/>
              </a:spcAft>
              <a:buSzPts val="2300"/>
              <a:buChar char="○"/>
            </a:pPr>
            <a:r>
              <a:rPr lang="en-US" sz="2300"/>
              <a:t>Documentation (Game description/instructions, README, Project Wiki)</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Sprint 4 burndown chart</a:t>
            </a:r>
            <a:endParaRPr/>
          </a:p>
        </p:txBody>
      </p:sp>
      <p:pic>
        <p:nvPicPr>
          <p:cNvPr id="78" name="Google Shape;78;p16"/>
          <p:cNvPicPr preferRelativeResize="0"/>
          <p:nvPr/>
        </p:nvPicPr>
        <p:blipFill rotWithShape="1">
          <a:blip r:embed="rId3">
            <a:alphaModFix/>
          </a:blip>
          <a:srcRect b="0" l="0" r="1632" t="0"/>
          <a:stretch/>
        </p:blipFill>
        <p:spPr>
          <a:xfrm>
            <a:off x="617413" y="1436425"/>
            <a:ext cx="10957174" cy="48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Thulasi </a:t>
            </a:r>
            <a:r>
              <a:rPr lang="en-US"/>
              <a:t>- Weights Completed: 16</a:t>
            </a:r>
            <a:endParaRPr/>
          </a:p>
        </p:txBody>
      </p:sp>
      <p:sp>
        <p:nvSpPr>
          <p:cNvPr id="84" name="Google Shape;84;p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42900" lvl="0" marL="457200" marR="0" rtl="0" algn="l">
              <a:lnSpc>
                <a:spcPct val="150000"/>
              </a:lnSpc>
              <a:spcBef>
                <a:spcPts val="0"/>
              </a:spcBef>
              <a:spcAft>
                <a:spcPts val="0"/>
              </a:spcAft>
              <a:buSzPts val="1800"/>
              <a:buChar char="●"/>
            </a:pPr>
            <a:r>
              <a:rPr lang="en-US"/>
              <a:t>Sprint Planning</a:t>
            </a:r>
            <a:endParaRPr/>
          </a:p>
          <a:p>
            <a:pPr indent="-342900" lvl="0" marL="457200" rtl="0" algn="l">
              <a:lnSpc>
                <a:spcPct val="115000"/>
              </a:lnSpc>
              <a:spcBef>
                <a:spcPts val="0"/>
              </a:spcBef>
              <a:spcAft>
                <a:spcPts val="0"/>
              </a:spcAft>
              <a:buSzPts val="1800"/>
              <a:buChar char="●"/>
            </a:pPr>
            <a:r>
              <a:rPr lang="en-US"/>
              <a:t>Support with frontend (UI) + backend (Game Logic) for new Hangman game</a:t>
            </a:r>
            <a:endParaRPr/>
          </a:p>
          <a:p>
            <a:pPr indent="-342900" lvl="0" marL="457200" marR="0" rtl="0" algn="l">
              <a:lnSpc>
                <a:spcPct val="150000"/>
              </a:lnSpc>
              <a:spcBef>
                <a:spcPts val="0"/>
              </a:spcBef>
              <a:spcAft>
                <a:spcPts val="0"/>
              </a:spcAft>
              <a:buSzPts val="1800"/>
              <a:buChar char="●"/>
            </a:pPr>
            <a:r>
              <a:rPr lang="en-US"/>
              <a:t>Front end unit testing + User testing</a:t>
            </a:r>
            <a:endParaRPr/>
          </a:p>
          <a:p>
            <a:pPr indent="0" lvl="0" marL="0" marR="0" rtl="0" algn="l">
              <a:lnSpc>
                <a:spcPct val="15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Harir </a:t>
            </a:r>
            <a:r>
              <a:rPr lang="en-US"/>
              <a:t>- Weights C</a:t>
            </a:r>
            <a:r>
              <a:rPr lang="en-US"/>
              <a:t>ompleted: </a:t>
            </a:r>
            <a:r>
              <a:rPr lang="en-US"/>
              <a:t>15</a:t>
            </a:r>
            <a:endParaRPr/>
          </a:p>
        </p:txBody>
      </p:sp>
      <p:sp>
        <p:nvSpPr>
          <p:cNvPr id="90" name="Google Shape;90;p18"/>
          <p:cNvSpPr txBox="1"/>
          <p:nvPr>
            <p:ph idx="1" type="body"/>
          </p:nvPr>
        </p:nvSpPr>
        <p:spPr>
          <a:xfrm>
            <a:off x="645150" y="1711650"/>
            <a:ext cx="10515600" cy="34347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Worked on fixing bugs and updating UI/Frontend for I - Spot</a:t>
            </a:r>
            <a:endParaRPr/>
          </a:p>
          <a:p>
            <a:pPr indent="-342900" lvl="0" marL="457200" rtl="0" algn="l">
              <a:lnSpc>
                <a:spcPct val="150000"/>
              </a:lnSpc>
              <a:spcBef>
                <a:spcPts val="0"/>
              </a:spcBef>
              <a:spcAft>
                <a:spcPts val="0"/>
              </a:spcAft>
              <a:buSzPts val="1800"/>
              <a:buChar char="●"/>
            </a:pPr>
            <a:r>
              <a:rPr lang="en-US"/>
              <a:t>Created the </a:t>
            </a:r>
            <a:r>
              <a:rPr lang="en-US"/>
              <a:t>game</a:t>
            </a:r>
            <a:r>
              <a:rPr lang="en-US"/>
              <a:t> page for hangman</a:t>
            </a:r>
            <a:endParaRPr/>
          </a:p>
          <a:p>
            <a:pPr indent="-342900" lvl="0" marL="457200" rtl="0" algn="l">
              <a:lnSpc>
                <a:spcPct val="150000"/>
              </a:lnSpc>
              <a:spcBef>
                <a:spcPts val="0"/>
              </a:spcBef>
              <a:spcAft>
                <a:spcPts val="0"/>
              </a:spcAft>
              <a:buSzPts val="1800"/>
              <a:buChar char="●"/>
            </a:pPr>
            <a:r>
              <a:rPr lang="en-US"/>
              <a:t>Generated pool of CS-related words and/or phrases and stored in a json file.</a:t>
            </a:r>
            <a:endParaRPr/>
          </a:p>
          <a:p>
            <a:pPr indent="-342900" lvl="0" marL="457200" rtl="0" algn="l">
              <a:lnSpc>
                <a:spcPct val="150000"/>
              </a:lnSpc>
              <a:spcBef>
                <a:spcPts val="0"/>
              </a:spcBef>
              <a:spcAft>
                <a:spcPts val="0"/>
              </a:spcAft>
              <a:buSzPts val="1800"/>
              <a:buChar char="●"/>
            </a:pPr>
            <a:r>
              <a:rPr lang="en-US"/>
              <a:t>User Testing and Feedback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Ivan - Weights Completed: 14</a:t>
            </a:r>
            <a:endParaRPr/>
          </a:p>
        </p:txBody>
      </p:sp>
      <p:sp>
        <p:nvSpPr>
          <p:cNvPr id="96" name="Google Shape;96;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Worked on hangman backend with Rehan</a:t>
            </a:r>
            <a:endParaRPr/>
          </a:p>
          <a:p>
            <a:pPr indent="-342900" lvl="0" marL="457200" rtl="0" algn="l">
              <a:lnSpc>
                <a:spcPct val="150000"/>
              </a:lnSpc>
              <a:spcBef>
                <a:spcPts val="0"/>
              </a:spcBef>
              <a:spcAft>
                <a:spcPts val="0"/>
              </a:spcAft>
              <a:buSzPts val="1800"/>
              <a:buChar char="●"/>
            </a:pPr>
            <a:r>
              <a:rPr lang="en-US"/>
              <a:t>Added hangman game navigation</a:t>
            </a:r>
            <a:endParaRPr/>
          </a:p>
          <a:p>
            <a:pPr indent="-342900" lvl="0" marL="457200" rtl="0" algn="l">
              <a:lnSpc>
                <a:spcPct val="150000"/>
              </a:lnSpc>
              <a:spcBef>
                <a:spcPts val="0"/>
              </a:spcBef>
              <a:spcAft>
                <a:spcPts val="0"/>
              </a:spcAft>
              <a:buSzPts val="1800"/>
              <a:buChar char="●"/>
            </a:pPr>
            <a:r>
              <a:rPr lang="en-US"/>
              <a:t>Fixed screen resolution bugs with Rehan</a:t>
            </a:r>
            <a:endParaRPr/>
          </a:p>
          <a:p>
            <a:pPr indent="0" lvl="0" marL="0" rtl="0" algn="l">
              <a:lnSpc>
                <a:spcPct val="15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Rehan - Weights Completed: 12</a:t>
            </a:r>
            <a:endParaRPr/>
          </a:p>
        </p:txBody>
      </p:sp>
      <p:sp>
        <p:nvSpPr>
          <p:cNvPr id="102" name="Google Shape;10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a:t>
            </a:r>
            <a:r>
              <a:rPr lang="en-US"/>
              <a:t>Worked on hangman backend + appropriate UI/Navigation with Ivan</a:t>
            </a:r>
            <a:endParaRPr/>
          </a:p>
          <a:p>
            <a:pPr indent="-342900" lvl="0" marL="457200" rtl="0" algn="l">
              <a:lnSpc>
                <a:spcPct val="150000"/>
              </a:lnSpc>
              <a:spcBef>
                <a:spcPts val="0"/>
              </a:spcBef>
              <a:spcAft>
                <a:spcPts val="0"/>
              </a:spcAft>
              <a:buSzPts val="1800"/>
              <a:buChar char="●"/>
            </a:pPr>
            <a:r>
              <a:rPr lang="en-US"/>
              <a:t>📝</a:t>
            </a:r>
            <a:r>
              <a:rPr lang="en-US"/>
              <a:t>User Testing</a:t>
            </a:r>
            <a:endParaRPr/>
          </a:p>
          <a:p>
            <a:pPr indent="-342900" lvl="0" marL="457200" rtl="0" algn="l">
              <a:lnSpc>
                <a:spcPct val="150000"/>
              </a:lnSpc>
              <a:spcBef>
                <a:spcPts val="0"/>
              </a:spcBef>
              <a:spcAft>
                <a:spcPts val="0"/>
              </a:spcAft>
              <a:buSzPts val="1800"/>
              <a:buChar char="●"/>
            </a:pPr>
            <a:r>
              <a:rPr lang="en-US"/>
              <a:t>☁️Added linting to Docker</a:t>
            </a:r>
            <a:endParaRPr/>
          </a:p>
          <a:p>
            <a:pPr indent="-342900" lvl="0" marL="457200" rtl="0" algn="l">
              <a:lnSpc>
                <a:spcPct val="150000"/>
              </a:lnSpc>
              <a:spcBef>
                <a:spcPts val="0"/>
              </a:spcBef>
              <a:spcAft>
                <a:spcPts val="0"/>
              </a:spcAft>
              <a:buSzPts val="1800"/>
              <a:buChar char="●"/>
            </a:pPr>
            <a:r>
              <a:rPr lang="en-US"/>
              <a:t>👾</a:t>
            </a:r>
            <a:r>
              <a:rPr lang="en-US"/>
              <a:t>Fixing screen resolution bugs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Nour - Weights Completed: 14</a:t>
            </a:r>
            <a:endParaRPr/>
          </a:p>
        </p:txBody>
      </p:sp>
      <p:sp>
        <p:nvSpPr>
          <p:cNvPr id="108" name="Google Shape;108;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Worked on the frontend on making the game page </a:t>
            </a:r>
            <a:r>
              <a:rPr lang="en-US"/>
              <a:t>with Harir</a:t>
            </a:r>
            <a:endParaRPr/>
          </a:p>
          <a:p>
            <a:pPr indent="-342900" lvl="0" marL="457200" rtl="0" algn="l">
              <a:lnSpc>
                <a:spcPct val="150000"/>
              </a:lnSpc>
              <a:spcBef>
                <a:spcPts val="0"/>
              </a:spcBef>
              <a:spcAft>
                <a:spcPts val="0"/>
              </a:spcAft>
              <a:buSzPts val="1800"/>
              <a:buChar char="●"/>
            </a:pPr>
            <a:r>
              <a:rPr lang="en-US"/>
              <a:t>Conducted User Testing and Gathered Feedback </a:t>
            </a:r>
            <a:endParaRPr/>
          </a:p>
          <a:p>
            <a:pPr indent="-342900" lvl="0" marL="457200" rtl="0" algn="l">
              <a:lnSpc>
                <a:spcPct val="150000"/>
              </a:lnSpc>
              <a:spcBef>
                <a:spcPts val="0"/>
              </a:spcBef>
              <a:spcAft>
                <a:spcPts val="0"/>
              </a:spcAft>
              <a:buSzPts val="1800"/>
              <a:buChar char="●"/>
            </a:pPr>
            <a:r>
              <a:rPr lang="en-US">
                <a:solidFill>
                  <a:srgbClr val="CACACA"/>
                </a:solidFill>
              </a:rPr>
              <a:t>Helped with the branch clean up</a:t>
            </a:r>
            <a:endParaRPr>
              <a:solidFill>
                <a:srgbClr val="CACACA"/>
              </a:solidFill>
            </a:endParaRPr>
          </a:p>
          <a:p>
            <a:pPr indent="0" lvl="0" marL="0" rtl="0" algn="l">
              <a:lnSpc>
                <a:spcPct val="150000"/>
              </a:lnSpc>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Harikrishan</a:t>
            </a:r>
            <a:r>
              <a:rPr lang="en-US"/>
              <a:t> - Weights Completed: 15</a:t>
            </a:r>
            <a:endParaRPr/>
          </a:p>
        </p:txBody>
      </p:sp>
      <p:sp>
        <p:nvSpPr>
          <p:cNvPr id="114" name="Google Shape;114;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Hangman - Displaying assets on screen and </a:t>
            </a:r>
            <a:r>
              <a:rPr lang="en-US"/>
              <a:t>positioning</a:t>
            </a:r>
            <a:r>
              <a:rPr lang="en-US"/>
              <a:t> them.</a:t>
            </a:r>
            <a:endParaRPr/>
          </a:p>
          <a:p>
            <a:pPr indent="-342900" lvl="0" marL="457200" rtl="0" algn="l">
              <a:lnSpc>
                <a:spcPct val="150000"/>
              </a:lnSpc>
              <a:spcBef>
                <a:spcPts val="0"/>
              </a:spcBef>
              <a:spcAft>
                <a:spcPts val="0"/>
              </a:spcAft>
              <a:buSzPts val="1800"/>
              <a:buChar char="●"/>
            </a:pPr>
            <a:r>
              <a:rPr lang="en-US"/>
              <a:t>Update Game documentation (Rules + Description).</a:t>
            </a:r>
            <a:endParaRPr/>
          </a:p>
          <a:p>
            <a:pPr indent="-342900" lvl="0" marL="457200" rtl="0" algn="l">
              <a:lnSpc>
                <a:spcPct val="150000"/>
              </a:lnSpc>
              <a:spcBef>
                <a:spcPts val="0"/>
              </a:spcBef>
              <a:spcAft>
                <a:spcPts val="0"/>
              </a:spcAft>
              <a:buSzPts val="1800"/>
              <a:buChar char="●"/>
            </a:pPr>
            <a:r>
              <a:rPr lang="en-US"/>
              <a:t>Waldo game fixes - score becomes negative webpage resolution </a:t>
            </a:r>
            <a:r>
              <a:rPr lang="en-US"/>
              <a:t>compatibility</a:t>
            </a:r>
            <a:r>
              <a:rPr lang="en-US"/>
              <a:t>. </a:t>
            </a:r>
            <a:endParaRPr/>
          </a:p>
          <a:p>
            <a:pPr indent="0" lvl="0" marL="457200" rtl="0" algn="l">
              <a:lnSpc>
                <a:spcPct val="150000"/>
              </a:lnSpc>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