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1</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Harir Al-Rubaye, Nour Tayem, Thulasi Jothiravi</a:t>
            </a:r>
            <a:endParaRPr/>
          </a:p>
          <a:p>
            <a:pPr indent="0" lvl="0" marL="0" rtl="0" algn="ctr">
              <a:lnSpc>
                <a:spcPct val="115000"/>
              </a:lnSpc>
              <a:spcBef>
                <a:spcPts val="0"/>
              </a:spcBef>
              <a:spcAft>
                <a:spcPts val="0"/>
              </a:spcAft>
              <a:buClr>
                <a:schemeClr val="dk1"/>
              </a:buClr>
              <a:buSzPts val="2400"/>
              <a:buNone/>
            </a:pPr>
            <a:r>
              <a:rPr b="1" lang="en-US"/>
              <a:t>Team Lead</a:t>
            </a:r>
            <a:r>
              <a:rPr lang="en-US"/>
              <a:t>: Rehan Nagoor Mohideen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Getting started was a bit slow and to understand how to get going. </a:t>
            </a:r>
            <a:endParaRPr/>
          </a:p>
          <a:p>
            <a:pPr indent="-342900" lvl="0" marL="457200" rtl="0" algn="l">
              <a:lnSpc>
                <a:spcPct val="150000"/>
              </a:lnSpc>
              <a:spcBef>
                <a:spcPts val="0"/>
              </a:spcBef>
              <a:spcAft>
                <a:spcPts val="0"/>
              </a:spcAft>
              <a:buSzPts val="1800"/>
              <a:buChar char="●"/>
            </a:pPr>
            <a:r>
              <a:rPr lang="en-US"/>
              <a:t>Weight allocation could be done better</a:t>
            </a:r>
            <a:endParaRPr/>
          </a:p>
          <a:p>
            <a:pPr indent="-342900" lvl="0" marL="457200" rtl="0" algn="l">
              <a:lnSpc>
                <a:spcPct val="150000"/>
              </a:lnSpc>
              <a:spcBef>
                <a:spcPts val="0"/>
              </a:spcBef>
              <a:spcAft>
                <a:spcPts val="0"/>
              </a:spcAft>
              <a:buSzPts val="1800"/>
              <a:buChar char="●"/>
            </a:pPr>
            <a:r>
              <a:rPr lang="en-US"/>
              <a:t>Docker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Once we got moving, everything came into place</a:t>
            </a:r>
            <a:endParaRPr/>
          </a:p>
          <a:p>
            <a:pPr indent="-342900" lvl="0" marL="457200" rtl="0" algn="l">
              <a:lnSpc>
                <a:spcPct val="150000"/>
              </a:lnSpc>
              <a:spcBef>
                <a:spcPts val="0"/>
              </a:spcBef>
              <a:spcAft>
                <a:spcPts val="0"/>
              </a:spcAft>
              <a:buSzPts val="1800"/>
              <a:buChar char="●"/>
            </a:pPr>
            <a:r>
              <a:rPr lang="en-US"/>
              <a:t>People collaborating and helping each other</a:t>
            </a:r>
            <a:endParaRPr/>
          </a:p>
          <a:p>
            <a:pPr indent="-342900" lvl="0" marL="457200" rtl="0" algn="l">
              <a:lnSpc>
                <a:spcPct val="150000"/>
              </a:lnSpc>
              <a:spcBef>
                <a:spcPts val="0"/>
              </a:spcBef>
              <a:spcAft>
                <a:spcPts val="0"/>
              </a:spcAft>
              <a:buSzPts val="1800"/>
              <a:buChar char="●"/>
            </a:pPr>
            <a:r>
              <a:rPr lang="en-US"/>
              <a:t>It was generally made clear what everyone’s responsibilities were</a:t>
            </a:r>
            <a:endParaRPr/>
          </a:p>
          <a:p>
            <a:pPr indent="-342900" lvl="0" marL="457200" rtl="0" algn="l">
              <a:lnSpc>
                <a:spcPct val="150000"/>
              </a:lnSpc>
              <a:spcBef>
                <a:spcPts val="0"/>
              </a:spcBef>
              <a:spcAft>
                <a:spcPts val="0"/>
              </a:spcAft>
              <a:buSzPts val="1800"/>
              <a:buChar char="●"/>
            </a:pPr>
            <a:r>
              <a:rPr lang="en-US"/>
              <a:t>Enthusiasm to do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More Meetings to help organize and plan</a:t>
            </a:r>
            <a:endParaRPr/>
          </a:p>
          <a:p>
            <a:pPr indent="-342900" lvl="0" marL="457200" rtl="0" algn="l">
              <a:lnSpc>
                <a:spcPct val="150000"/>
              </a:lnSpc>
              <a:spcBef>
                <a:spcPts val="0"/>
              </a:spcBef>
              <a:spcAft>
                <a:spcPts val="0"/>
              </a:spcAft>
              <a:buSzPts val="1800"/>
              <a:buChar char="●"/>
            </a:pPr>
            <a:r>
              <a:rPr lang="en-US"/>
              <a:t>Try to get the important tasks or the a highly dependant task started and finished earlier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820900" y="3164900"/>
            <a:ext cx="2550200" cy="25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For sprint 1:</a:t>
            </a:r>
            <a:endParaRPr/>
          </a:p>
          <a:p>
            <a:pPr indent="-228600" lvl="1" marL="685800" rtl="0" algn="l">
              <a:lnSpc>
                <a:spcPct val="90000"/>
              </a:lnSpc>
              <a:spcBef>
                <a:spcPts val="500"/>
              </a:spcBef>
              <a:spcAft>
                <a:spcPts val="0"/>
              </a:spcAft>
              <a:buClr>
                <a:schemeClr val="dk1"/>
              </a:buClr>
              <a:buSzPts val="2400"/>
              <a:buChar char="○"/>
            </a:pPr>
            <a:r>
              <a:rPr lang="en-US"/>
              <a:t>Local dev was setup using Docker (currently only php and nginx)</a:t>
            </a:r>
            <a:endParaRPr/>
          </a:p>
          <a:p>
            <a:pPr indent="-266700" lvl="1" marL="685800" rtl="0" algn="l">
              <a:spcBef>
                <a:spcPts val="500"/>
              </a:spcBef>
              <a:spcAft>
                <a:spcPts val="0"/>
              </a:spcAft>
              <a:buSzPts val="2400"/>
              <a:buChar char="○"/>
            </a:pPr>
            <a:r>
              <a:rPr lang="en-US"/>
              <a:t>Website’s home and about us pages are completed, linked and on the VM</a:t>
            </a:r>
            <a:endParaRPr/>
          </a:p>
          <a:p>
            <a:pPr indent="-228600" lvl="1" marL="685800" rtl="0" algn="l">
              <a:lnSpc>
                <a:spcPct val="90000"/>
              </a:lnSpc>
              <a:spcBef>
                <a:spcPts val="500"/>
              </a:spcBef>
              <a:spcAft>
                <a:spcPts val="0"/>
              </a:spcAft>
              <a:buClr>
                <a:schemeClr val="dk1"/>
              </a:buClr>
              <a:buSzPts val="2400"/>
              <a:buChar char="○"/>
            </a:pPr>
            <a:r>
              <a:rPr lang="en-US"/>
              <a:t>All the member completed their about me sections and included it to the about us page</a:t>
            </a:r>
            <a:endParaRPr/>
          </a:p>
          <a:p>
            <a:pPr indent="-228600" lvl="1" marL="685800" rtl="0" algn="l">
              <a:lnSpc>
                <a:spcPct val="90000"/>
              </a:lnSpc>
              <a:spcBef>
                <a:spcPts val="500"/>
              </a:spcBef>
              <a:spcAft>
                <a:spcPts val="0"/>
              </a:spcAft>
              <a:buClr>
                <a:schemeClr val="dk1"/>
              </a:buClr>
              <a:buSzPts val="2400"/>
              <a:buChar char="○"/>
            </a:pPr>
            <a:r>
              <a:rPr lang="en-US"/>
              <a:t>CI/CD is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1 burndown chart</a:t>
            </a:r>
            <a:endParaRPr/>
          </a:p>
        </p:txBody>
      </p:sp>
      <p:pic>
        <p:nvPicPr>
          <p:cNvPr descr="A screenshot of a graph&#10;&#10;Description automatically generated" id="78" name="Google Shape;78;p16"/>
          <p:cNvPicPr preferRelativeResize="0"/>
          <p:nvPr>
            <p:ph idx="1" type="body"/>
          </p:nvPr>
        </p:nvPicPr>
        <p:blipFill rotWithShape="1">
          <a:blip r:embed="rId3">
            <a:alphaModFix/>
          </a:blip>
          <a:srcRect b="0" l="0" r="0" t="0"/>
          <a:stretch/>
        </p:blipFill>
        <p:spPr>
          <a:xfrm>
            <a:off x="2347783" y="1466654"/>
            <a:ext cx="7068065" cy="53963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Weights Completed: 12</a:t>
            </a:r>
            <a:endParaRPr/>
          </a:p>
        </p:txBody>
      </p:sp>
      <p:sp>
        <p:nvSpPr>
          <p:cNvPr id="84" name="Google Shape;84;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Completed About Me Section</a:t>
            </a:r>
            <a:endParaRPr/>
          </a:p>
          <a:p>
            <a:pPr indent="-342900" lvl="0" marL="457200" rtl="0" algn="l">
              <a:lnSpc>
                <a:spcPct val="150000"/>
              </a:lnSpc>
              <a:spcBef>
                <a:spcPts val="0"/>
              </a:spcBef>
              <a:spcAft>
                <a:spcPts val="0"/>
              </a:spcAft>
              <a:buSzPts val="1800"/>
              <a:buChar char="●"/>
            </a:pPr>
            <a:r>
              <a:rPr lang="en-US"/>
              <a:t>Did a research for CI/CD</a:t>
            </a:r>
            <a:endParaRPr/>
          </a:p>
          <a:p>
            <a:pPr indent="-342900" lvl="0" marL="457200" rtl="0" algn="l">
              <a:lnSpc>
                <a:spcPct val="150000"/>
              </a:lnSpc>
              <a:spcBef>
                <a:spcPts val="0"/>
              </a:spcBef>
              <a:spcAft>
                <a:spcPts val="0"/>
              </a:spcAft>
              <a:buSzPts val="1800"/>
              <a:buChar char="●"/>
            </a:pPr>
            <a:r>
              <a:rPr lang="en-US"/>
              <a:t>Setting up the CI/CD Pipeline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16?</a:t>
            </a:r>
            <a:endParaRPr/>
          </a:p>
        </p:txBody>
      </p:sp>
      <p:sp>
        <p:nvSpPr>
          <p:cNvPr id="90" name="Google Shape;9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up local development using Docker with Ivan</a:t>
            </a:r>
            <a:endParaRPr/>
          </a:p>
          <a:p>
            <a:pPr indent="-342900" lvl="0" marL="457200" rtl="0" algn="l">
              <a:lnSpc>
                <a:spcPct val="150000"/>
              </a:lnSpc>
              <a:spcBef>
                <a:spcPts val="0"/>
              </a:spcBef>
              <a:spcAft>
                <a:spcPts val="0"/>
              </a:spcAft>
              <a:buSzPts val="1800"/>
              <a:buChar char="●"/>
            </a:pPr>
            <a:r>
              <a:rPr lang="en-US"/>
              <a:t>Merged/consolidated code regarding the About Us page with Ivan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Me snippet</a:t>
            </a:r>
            <a:endParaRPr/>
          </a:p>
          <a:p>
            <a:pPr indent="-342900" lvl="0" marL="457200" rtl="0" algn="l">
              <a:lnSpc>
                <a:spcPct val="150000"/>
              </a:lnSpc>
              <a:spcBef>
                <a:spcPts val="0"/>
              </a:spcBef>
              <a:spcAft>
                <a:spcPts val="0"/>
              </a:spcAft>
              <a:buSzPts val="1800"/>
              <a:buChar char="●"/>
            </a:pPr>
            <a:r>
              <a:rPr lang="en-US"/>
              <a:t>Managed tickets and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Created About Us page for our project.</a:t>
            </a:r>
            <a:endParaRPr/>
          </a:p>
          <a:p>
            <a:pPr indent="-342900" lvl="0" marL="457200" rtl="0" algn="l">
              <a:lnSpc>
                <a:spcPct val="150000"/>
              </a:lnSpc>
              <a:spcBef>
                <a:spcPts val="0"/>
              </a:spcBef>
              <a:spcAft>
                <a:spcPts val="0"/>
              </a:spcAft>
              <a:buSzPts val="1800"/>
              <a:buChar char="●"/>
            </a:pPr>
            <a:r>
              <a:rPr lang="en-US"/>
              <a:t>Updated styling for the profile cards and incorporated social media links.</a:t>
            </a:r>
            <a:endParaRPr/>
          </a:p>
          <a:p>
            <a:pPr indent="-342900" lvl="0" marL="457200" rtl="0" algn="l">
              <a:lnSpc>
                <a:spcPct val="150000"/>
              </a:lnSpc>
              <a:spcBef>
                <a:spcPts val="0"/>
              </a:spcBef>
              <a:spcAft>
                <a:spcPts val="0"/>
              </a:spcAft>
              <a:buSzPts val="1800"/>
              <a:buChar char="●"/>
            </a:pPr>
            <a:r>
              <a:rPr lang="en-US"/>
              <a:t>Completed About Me snippet.</a:t>
            </a:r>
            <a:endParaRPr/>
          </a:p>
          <a:p>
            <a:pPr indent="-342900" lvl="0" marL="457200" rtl="0" algn="l">
              <a:lnSpc>
                <a:spcPct val="150000"/>
              </a:lnSpc>
              <a:spcBef>
                <a:spcPts val="0"/>
              </a:spcBef>
              <a:spcAft>
                <a:spcPts val="0"/>
              </a:spcAft>
              <a:buSzPts val="1800"/>
              <a:buChar char="●"/>
            </a:pPr>
            <a:r>
              <a:rPr lang="en-US"/>
              <a:t>Contributed to group meetings and standups.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16</a:t>
            </a:r>
            <a:endParaRPr/>
          </a:p>
        </p:txBody>
      </p:sp>
      <p:sp>
        <p:nvSpPr>
          <p:cNvPr id="102" name="Google Shape;102;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Research + setting </a:t>
            </a:r>
            <a:r>
              <a:rPr lang="en-US"/>
              <a:t>up local development using Docker with Rehan</a:t>
            </a:r>
            <a:endParaRPr/>
          </a:p>
          <a:p>
            <a:pPr indent="-342900" lvl="0" marL="457200" rtl="0" algn="l">
              <a:lnSpc>
                <a:spcPct val="150000"/>
              </a:lnSpc>
              <a:spcBef>
                <a:spcPts val="0"/>
              </a:spcBef>
              <a:spcAft>
                <a:spcPts val="0"/>
              </a:spcAft>
              <a:buSzPts val="1800"/>
              <a:buChar char="●"/>
            </a:pPr>
            <a:r>
              <a:rPr lang="en-US"/>
              <a:t>Assisting rest of the team with Docker setup</a:t>
            </a:r>
            <a:endParaRPr/>
          </a:p>
          <a:p>
            <a:pPr indent="-342900" lvl="0" marL="457200" rtl="0" algn="l">
              <a:lnSpc>
                <a:spcPct val="150000"/>
              </a:lnSpc>
              <a:spcBef>
                <a:spcPts val="0"/>
              </a:spcBef>
              <a:spcAft>
                <a:spcPts val="0"/>
              </a:spcAft>
              <a:buSzPts val="1800"/>
              <a:buChar char="●"/>
            </a:pPr>
            <a:r>
              <a:rPr lang="en-US"/>
              <a:t>Merged/consolidated code regarding the About Us page with Rehan</a:t>
            </a:r>
            <a:endParaRPr/>
          </a:p>
          <a:p>
            <a:pPr indent="-342900" lvl="1" marL="914400" rtl="0" algn="l">
              <a:lnSpc>
                <a:spcPct val="150000"/>
              </a:lnSpc>
              <a:spcBef>
                <a:spcPts val="0"/>
              </a:spcBef>
              <a:spcAft>
                <a:spcPts val="0"/>
              </a:spcAft>
              <a:buSzPts val="1800"/>
              <a:buChar char="○"/>
            </a:pPr>
            <a:r>
              <a:rPr lang="en-US"/>
              <a:t>Created folder structure, linked and cleaned up pages</a:t>
            </a:r>
            <a:endParaRPr/>
          </a:p>
          <a:p>
            <a:pPr indent="-342900" lvl="0" marL="457200" rtl="0" algn="l">
              <a:lnSpc>
                <a:spcPct val="150000"/>
              </a:lnSpc>
              <a:spcBef>
                <a:spcPts val="0"/>
              </a:spcBef>
              <a:spcAft>
                <a:spcPts val="0"/>
              </a:spcAft>
              <a:buSzPts val="1800"/>
              <a:buChar char="●"/>
            </a:pPr>
            <a:r>
              <a:rPr lang="en-US"/>
              <a:t>Completed About Me snippet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a:t>
            </a:r>
            <a:r>
              <a:rPr lang="en-US"/>
              <a:t>- Weights C</a:t>
            </a:r>
            <a:r>
              <a:rPr lang="en-US"/>
              <a:t>ompleted: </a:t>
            </a:r>
            <a:r>
              <a:rPr lang="en-US"/>
              <a:t>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Developed and design the landing page </a:t>
            </a:r>
            <a:endParaRPr/>
          </a:p>
          <a:p>
            <a:pPr indent="-342900" lvl="0" marL="457200" rtl="0" algn="l">
              <a:lnSpc>
                <a:spcPct val="150000"/>
              </a:lnSpc>
              <a:spcBef>
                <a:spcPts val="0"/>
              </a:spcBef>
              <a:spcAft>
                <a:spcPts val="0"/>
              </a:spcAft>
              <a:buSzPts val="1800"/>
              <a:buChar char="●"/>
            </a:pPr>
            <a:r>
              <a:rPr lang="en-US"/>
              <a:t>Adding the navigation bar/linking the pages</a:t>
            </a:r>
            <a:endParaRPr/>
          </a:p>
          <a:p>
            <a:pPr indent="-342900" lvl="0" marL="457200" rtl="0" algn="l">
              <a:lnSpc>
                <a:spcPct val="150000"/>
              </a:lnSpc>
              <a:spcBef>
                <a:spcPts val="0"/>
              </a:spcBef>
              <a:spcAft>
                <a:spcPts val="0"/>
              </a:spcAft>
              <a:buSzPts val="1800"/>
              <a:buChar char="●"/>
            </a:pPr>
            <a:r>
              <a:rPr lang="en-US"/>
              <a:t>Worked on writing the read me</a:t>
            </a:r>
            <a:endParaRPr/>
          </a:p>
          <a:p>
            <a:pPr indent="-342900" lvl="0" marL="457200" rtl="0" algn="l">
              <a:lnSpc>
                <a:spcPct val="150000"/>
              </a:lnSpc>
              <a:spcBef>
                <a:spcPts val="0"/>
              </a:spcBef>
              <a:spcAft>
                <a:spcPts val="0"/>
              </a:spcAft>
              <a:buSzPts val="1800"/>
              <a:buChar char="●"/>
            </a:pPr>
            <a:r>
              <a:rPr lang="en-US"/>
              <a:t>About me snippet</a:t>
            </a:r>
            <a:endParaRPr/>
          </a:p>
          <a:p>
            <a:pPr indent="-342900" lvl="0" marL="457200" rtl="0" algn="l">
              <a:lnSpc>
                <a:spcPct val="150000"/>
              </a:lnSpc>
              <a:spcBef>
                <a:spcPts val="0"/>
              </a:spcBef>
              <a:spcAft>
                <a:spcPts val="0"/>
              </a:spcAft>
              <a:buSzPts val="1800"/>
              <a:buChar char="●"/>
            </a:pPr>
            <a:r>
              <a:rPr lang="en-US"/>
              <a:t>Worked on cleaning the about us page</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a:t>
            </a:r>
            <a:r>
              <a:rPr lang="en-US"/>
              <a:t>- Weights Completed: 13</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Research on CI/CD pipeline setup and usage in GitLab</a:t>
            </a:r>
            <a:endParaRPr/>
          </a:p>
          <a:p>
            <a:pPr indent="-342900" lvl="0" marL="457200" marR="0" rtl="0" algn="l">
              <a:lnSpc>
                <a:spcPct val="150000"/>
              </a:lnSpc>
              <a:spcBef>
                <a:spcPts val="0"/>
              </a:spcBef>
              <a:spcAft>
                <a:spcPts val="0"/>
              </a:spcAft>
              <a:buSzPts val="1800"/>
              <a:buChar char="●"/>
            </a:pPr>
            <a:r>
              <a:rPr lang="en-US"/>
              <a:t>Setting up the CI/CD Pipeline for our project (Build, Test, Deploy)</a:t>
            </a:r>
            <a:endParaRPr/>
          </a:p>
          <a:p>
            <a:pPr indent="-342900" lvl="0" marL="457200" marR="0" rtl="0" algn="l">
              <a:lnSpc>
                <a:spcPct val="150000"/>
              </a:lnSpc>
              <a:spcBef>
                <a:spcPts val="0"/>
              </a:spcBef>
              <a:spcAft>
                <a:spcPts val="0"/>
              </a:spcAft>
              <a:buSzPts val="1800"/>
              <a:buChar char="●"/>
            </a:pPr>
            <a:r>
              <a:rPr lang="en-US"/>
              <a:t>CI/CD: Automating HTML File Transfer to Production Server</a:t>
            </a:r>
            <a:endParaRPr/>
          </a:p>
          <a:p>
            <a:pPr indent="-342900" lvl="0" marL="457200" marR="0" rtl="0" algn="l">
              <a:lnSpc>
                <a:spcPct val="150000"/>
              </a:lnSpc>
              <a:spcBef>
                <a:spcPts val="0"/>
              </a:spcBef>
              <a:spcAft>
                <a:spcPts val="0"/>
              </a:spcAft>
              <a:buSzPts val="1800"/>
              <a:buChar char="●"/>
            </a:pPr>
            <a:r>
              <a:rPr lang="en-US"/>
              <a:t>Creating and updating to the Project Wiki</a:t>
            </a:r>
            <a:endParaRPr/>
          </a:p>
          <a:p>
            <a:pPr indent="-342900" lvl="0" marL="457200" marR="0" rtl="0" algn="l">
              <a:lnSpc>
                <a:spcPct val="150000"/>
              </a:lnSpc>
              <a:spcBef>
                <a:spcPts val="0"/>
              </a:spcBef>
              <a:spcAft>
                <a:spcPts val="0"/>
              </a:spcAft>
              <a:buSzPts val="1800"/>
              <a:buChar char="●"/>
            </a:pPr>
            <a:r>
              <a:rPr lang="en-US"/>
              <a:t>About me section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