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Average"/>
      <p:regular r:id="rId18"/>
    </p:embeddedFont>
    <p:embeddedFont>
      <p:font typeface="Oswald"/>
      <p:regular r:id="rId19"/>
      <p:bold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swald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Oswald-regular.fntdata"/><Relationship Id="rId6" Type="http://schemas.openxmlformats.org/officeDocument/2006/relationships/slide" Target="slides/slide1.xml"/><Relationship Id="rId18" Type="http://schemas.openxmlformats.org/officeDocument/2006/relationships/font" Target="fonts/Average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bedc6cb2c0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bedc6cb2c0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bedc6cb2c0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bedc6cb2c0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bedc6cb2c0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bedc6cb2c0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bedc6cb2c0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bedc6cb2c0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bedc6cb2c0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bedc6cb2c0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bedc6cb2c0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bedc6cb2c0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bedc6cb2c0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bedc6cb2c0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bedc6cb2c0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bedc6cb2c0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bedc6cb2c0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bedc6cb2c0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bedc6cb2c0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bedc6cb2c0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bedc6cb2c0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bedc6cb2c0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7" y="2855375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1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54" name="Google Shape;54;p11"/>
          <p:cNvSpPr txBox="1"/>
          <p:nvPr>
            <p:ph idx="12" type="sldNum"/>
          </p:nvPr>
        </p:nvSpPr>
        <p:spPr>
          <a:xfrm>
            <a:off x="8490250" y="468101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2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7" name="Google Shape;57;p12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90250" y="468101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/>
          <p:nvPr>
            <p:ph idx="12" type="sldNum"/>
          </p:nvPr>
        </p:nvSpPr>
        <p:spPr>
          <a:xfrm>
            <a:off x="8490250" y="468101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indent="-3175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90250" y="468101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90250" y="468101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6"/>
          <p:cNvSpPr txBox="1"/>
          <p:nvPr>
            <p:ph idx="12" type="sldNum"/>
          </p:nvPr>
        </p:nvSpPr>
        <p:spPr>
          <a:xfrm>
            <a:off x="8490250" y="468101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8490250" y="468101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90250" y="468101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0250" y="468101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7" name="Google Shape;47;p1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10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10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0" name="Google Shape;50;p1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90250" y="468101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b="0" i="0" sz="18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1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ctrTitle"/>
          </p:nvPr>
        </p:nvSpPr>
        <p:spPr>
          <a:xfrm>
            <a:off x="671257" y="78325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6</a:t>
            </a:r>
            <a:endParaRPr/>
          </a:p>
        </p:txBody>
      </p:sp>
      <p:sp>
        <p:nvSpPr>
          <p:cNvPr id="66" name="Google Shape;66;p14"/>
          <p:cNvSpPr txBox="1"/>
          <p:nvPr>
            <p:ph idx="1" type="subTitle"/>
          </p:nvPr>
        </p:nvSpPr>
        <p:spPr>
          <a:xfrm>
            <a:off x="671250" y="3016349"/>
            <a:ext cx="7801500" cy="189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CACACA"/>
                </a:solidFill>
              </a:rPr>
              <a:t>Team 8</a:t>
            </a:r>
            <a:endParaRPr sz="2400">
              <a:solidFill>
                <a:srgbClr val="CACACA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CACACA"/>
                </a:solidFill>
              </a:rPr>
              <a:t>Team Members</a:t>
            </a:r>
            <a:r>
              <a:rPr lang="en" sz="2400">
                <a:solidFill>
                  <a:srgbClr val="CACACA"/>
                </a:solidFill>
              </a:rPr>
              <a:t>: Ivan Magtangob, Harikrishan Singh, Nour Tayem, Harir Al-Rubaye, Ivan Magtangob</a:t>
            </a:r>
            <a:endParaRPr sz="2400">
              <a:solidFill>
                <a:srgbClr val="CACACA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CACACA"/>
                </a:solidFill>
              </a:rPr>
              <a:t>Team Lead</a:t>
            </a:r>
            <a:r>
              <a:rPr lang="en" sz="2400">
                <a:solidFill>
                  <a:srgbClr val="CACACA"/>
                </a:solidFill>
              </a:rPr>
              <a:t>: Nour Tayem</a:t>
            </a:r>
            <a:endParaRPr sz="2400">
              <a:solidFill>
                <a:srgbClr val="CACACA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FFFFFF"/>
                </a:solidFill>
              </a:rPr>
              <a:t>Reflection – what didn’t go well</a:t>
            </a:r>
            <a:endParaRPr/>
          </a:p>
        </p:txBody>
      </p:sp>
      <p:sp>
        <p:nvSpPr>
          <p:cNvPr id="120" name="Google Shape;120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Started a bit late working on the tasks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</a:t>
            </a:r>
            <a:r>
              <a:rPr lang="en"/>
              <a:t>ack of clarity of the sprint (needed more clarification on </a:t>
            </a:r>
            <a:r>
              <a:rPr lang="en"/>
              <a:t>certain</a:t>
            </a:r>
            <a:r>
              <a:rPr lang="en"/>
              <a:t> ideas)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FFFFFF"/>
                </a:solidFill>
              </a:rPr>
              <a:t>Reflection – what did go well</a:t>
            </a:r>
            <a:endParaRPr/>
          </a:p>
        </p:txBody>
      </p:sp>
      <p:sp>
        <p:nvSpPr>
          <p:cNvPr id="126" name="Google Shape;126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127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● </a:t>
            </a:r>
            <a:r>
              <a:rPr lang="en" sz="1900">
                <a:solidFill>
                  <a:srgbClr val="CACACA"/>
                </a:solidFill>
              </a:rPr>
              <a:t>Asking for help, support from each other</a:t>
            </a:r>
            <a:endParaRPr sz="1900">
              <a:solidFill>
                <a:srgbClr val="CACACA"/>
              </a:solidFill>
            </a:endParaRPr>
          </a:p>
          <a:p>
            <a:pPr indent="444500" lvl="0" marL="127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○ </a:t>
            </a:r>
            <a:r>
              <a:rPr lang="en" sz="1900">
                <a:solidFill>
                  <a:srgbClr val="CACACA"/>
                </a:solidFill>
              </a:rPr>
              <a:t>Pair programming when necessary</a:t>
            </a:r>
            <a:endParaRPr sz="1900">
              <a:solidFill>
                <a:srgbClr val="CACACA"/>
              </a:solidFill>
            </a:endParaRPr>
          </a:p>
          <a:p>
            <a:pPr indent="0" lvl="0" marL="127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● </a:t>
            </a:r>
            <a:r>
              <a:rPr lang="en" sz="1900">
                <a:solidFill>
                  <a:srgbClr val="CACACA"/>
                </a:solidFill>
              </a:rPr>
              <a:t>Breaking down the task into tickets</a:t>
            </a:r>
            <a:endParaRPr sz="1900">
              <a:solidFill>
                <a:srgbClr val="CACACA"/>
              </a:solidFill>
            </a:endParaRPr>
          </a:p>
          <a:p>
            <a:pPr indent="0" lvl="0" marL="127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FFFFF"/>
                </a:solidFill>
              </a:rPr>
              <a:t>● </a:t>
            </a:r>
            <a:r>
              <a:rPr lang="en" sz="1900">
                <a:solidFill>
                  <a:srgbClr val="CACACA"/>
                </a:solidFill>
              </a:rPr>
              <a:t>Smoother branch merging throughout the week</a:t>
            </a:r>
            <a:endParaRPr sz="1900">
              <a:solidFill>
                <a:srgbClr val="CACACA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 txBox="1"/>
          <p:nvPr>
            <p:ph type="title"/>
          </p:nvPr>
        </p:nvSpPr>
        <p:spPr>
          <a:xfrm>
            <a:off x="311700" y="1528050"/>
            <a:ext cx="8520600" cy="76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</a:rPr>
              <a:t>Demo Time!</a:t>
            </a:r>
            <a:endParaRPr/>
          </a:p>
        </p:txBody>
      </p:sp>
      <p:pic>
        <p:nvPicPr>
          <p:cNvPr id="132" name="Google Shape;13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90325" y="2571750"/>
            <a:ext cx="1819275" cy="180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FFFFFF"/>
                </a:solidFill>
              </a:rPr>
              <a:t>Summary of accomplishments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CACACA"/>
                </a:solidFill>
              </a:rPr>
              <a:t>For sprint 6:</a:t>
            </a:r>
            <a:endParaRPr sz="2400">
              <a:solidFill>
                <a:srgbClr val="CACACA"/>
              </a:solidFill>
            </a:endParaRPr>
          </a:p>
          <a:p>
            <a:pPr indent="0" lvl="0" marL="469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FFFFFF"/>
                </a:solidFill>
              </a:rPr>
              <a:t>○ </a:t>
            </a:r>
            <a:r>
              <a:rPr lang="en" sz="2300">
                <a:solidFill>
                  <a:srgbClr val="CACACA"/>
                </a:solidFill>
              </a:rPr>
              <a:t>Added 3 hidden word puzzles/clues + word submission</a:t>
            </a:r>
            <a:endParaRPr sz="2300">
              <a:solidFill>
                <a:srgbClr val="CACACA"/>
              </a:solidFill>
            </a:endParaRPr>
          </a:p>
          <a:p>
            <a:pPr indent="-308927" lvl="0" marL="1371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ACACA"/>
              </a:buClr>
              <a:buSzPct val="100000"/>
              <a:buAutoNum type="arabicPeriod"/>
            </a:pPr>
            <a:r>
              <a:rPr lang="en" sz="2300">
                <a:solidFill>
                  <a:srgbClr val="CACACA"/>
                </a:solidFill>
              </a:rPr>
              <a:t>"Invisible Ink" word puzzle</a:t>
            </a:r>
            <a:endParaRPr sz="2300">
              <a:solidFill>
                <a:srgbClr val="CACACA"/>
              </a:solidFill>
            </a:endParaRPr>
          </a:p>
          <a:p>
            <a:pPr indent="-308927" lvl="0" marL="1371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ACACA"/>
              </a:buClr>
              <a:buSzPct val="100000"/>
              <a:buAutoNum type="arabicPeriod"/>
            </a:pPr>
            <a:r>
              <a:rPr lang="en" sz="2300">
                <a:solidFill>
                  <a:srgbClr val="CACACA"/>
                </a:solidFill>
              </a:rPr>
              <a:t>Binary puzzle</a:t>
            </a:r>
            <a:endParaRPr sz="2300">
              <a:solidFill>
                <a:srgbClr val="CACACA"/>
              </a:solidFill>
            </a:endParaRPr>
          </a:p>
          <a:p>
            <a:pPr indent="-308927" lvl="0" marL="1371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ACACA"/>
              </a:buClr>
              <a:buSzPct val="100000"/>
              <a:buAutoNum type="arabicPeriod"/>
            </a:pPr>
            <a:r>
              <a:rPr lang="en" sz="2300">
                <a:solidFill>
                  <a:srgbClr val="CACACA"/>
                </a:solidFill>
              </a:rPr>
              <a:t>ASCII puzzle</a:t>
            </a:r>
            <a:endParaRPr sz="2300">
              <a:solidFill>
                <a:srgbClr val="CACACA"/>
              </a:solidFill>
            </a:endParaRPr>
          </a:p>
          <a:p>
            <a:pPr indent="0" lvl="0" marL="469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FFFFFF"/>
                </a:solidFill>
              </a:rPr>
              <a:t>○ </a:t>
            </a:r>
            <a:r>
              <a:rPr lang="en" sz="2300">
                <a:solidFill>
                  <a:srgbClr val="CACACA"/>
                </a:solidFill>
              </a:rPr>
              <a:t>Added a Secret Page</a:t>
            </a:r>
            <a:endParaRPr sz="2300">
              <a:solidFill>
                <a:srgbClr val="CACACA"/>
              </a:solidFill>
            </a:endParaRPr>
          </a:p>
          <a:p>
            <a:pPr indent="0" lvl="0" marL="469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FFFFFF"/>
                </a:solidFill>
              </a:rPr>
              <a:t>○ </a:t>
            </a:r>
            <a:r>
              <a:rPr lang="en" sz="2300">
                <a:solidFill>
                  <a:srgbClr val="CACACA"/>
                </a:solidFill>
              </a:rPr>
              <a:t>Created a Hint Button for Hangman and I-Spot games</a:t>
            </a:r>
            <a:endParaRPr sz="2300">
              <a:solidFill>
                <a:srgbClr val="CACACA"/>
              </a:solidFill>
            </a:endParaRPr>
          </a:p>
          <a:p>
            <a:pPr indent="0" lvl="0" marL="469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FFFFFF"/>
                </a:solidFill>
              </a:rPr>
              <a:t>○ </a:t>
            </a:r>
            <a:r>
              <a:rPr lang="en" sz="2300">
                <a:solidFill>
                  <a:srgbClr val="CACACA"/>
                </a:solidFill>
              </a:rPr>
              <a:t>Made changes based on Sprint 4 User Testing</a:t>
            </a:r>
            <a:endParaRPr sz="2300">
              <a:solidFill>
                <a:srgbClr val="CACACA"/>
              </a:solidFill>
            </a:endParaRPr>
          </a:p>
          <a:p>
            <a:pPr indent="-308927" lvl="0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ACACA"/>
              </a:buClr>
              <a:buSzPct val="100000"/>
              <a:buChar char="●"/>
            </a:pPr>
            <a:r>
              <a:rPr lang="en" sz="2300">
                <a:solidFill>
                  <a:srgbClr val="CACACA"/>
                </a:solidFill>
              </a:rPr>
              <a:t>Made Webpage Logo Clickable → Redirect to Home Page</a:t>
            </a:r>
            <a:endParaRPr sz="2300">
              <a:solidFill>
                <a:srgbClr val="CACACA"/>
              </a:solidFill>
            </a:endParaRPr>
          </a:p>
          <a:p>
            <a:pPr indent="0" lvl="0" marL="469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FFFFFF"/>
                </a:solidFill>
              </a:rPr>
              <a:t>○ </a:t>
            </a:r>
            <a:r>
              <a:rPr lang="en" sz="2300">
                <a:solidFill>
                  <a:srgbClr val="CACACA"/>
                </a:solidFill>
              </a:rPr>
              <a:t>Documentation (README, Project Wiki, Home Page, Instruction Page )</a:t>
            </a:r>
            <a:endParaRPr sz="2300">
              <a:solidFill>
                <a:srgbClr val="CACACA"/>
              </a:solidFill>
            </a:endParaRPr>
          </a:p>
          <a:p>
            <a:pPr indent="0" lvl="0" marL="469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CACACA"/>
              </a:solidFill>
            </a:endParaRPr>
          </a:p>
          <a:p>
            <a:pPr indent="0" lvl="0" marL="469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CACACA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250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FFFFFF"/>
                </a:solidFill>
              </a:rPr>
              <a:t>Sprint 6 burndown chart</a:t>
            </a:r>
            <a:endParaRPr/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4075" y="1160200"/>
            <a:ext cx="5055848" cy="360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FFFFFF"/>
                </a:solidFill>
              </a:rPr>
              <a:t>Thulasi - Weights Completed: 14 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Main contributions: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Cryptogram Puzzle Development</a:t>
            </a:r>
            <a:endParaRPr sz="18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Implemented Backend logic using JavaScript</a:t>
            </a:r>
            <a:endParaRPr sz="18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Updated Frontend styling with CSS</a:t>
            </a:r>
            <a:endParaRPr sz="18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Integrated mystery into Cryptogram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Documentation</a:t>
            </a:r>
            <a:endParaRPr sz="18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Wrote a simple and clear </a:t>
            </a:r>
            <a:r>
              <a:rPr i="1" lang="en" sz="1800"/>
              <a:t>JavaScript Linting Guide</a:t>
            </a:r>
            <a:r>
              <a:rPr lang="en" sz="1800"/>
              <a:t> (View Project Wiki)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FFFFFF"/>
                </a:solidFill>
              </a:rPr>
              <a:t>Harir - Weights Completed: 12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Created the following: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 Cryptogram game frontend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 The cryptogram completion Page (with nour)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 Authentication Page (with ivan)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FFFFFF"/>
                </a:solidFill>
              </a:rPr>
              <a:t>Ivan - Weights Completed: 12</a:t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Created authentication page with Harir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Added hidden word hints with Rehan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Hidden word script + folder consolidation/restructuring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FFFFFF"/>
                </a:solidFill>
              </a:rPr>
              <a:t>Rehan - Weights Completed: 16</a:t>
            </a:r>
            <a:endParaRPr/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Created Stories and updated them on the website with Harikrishan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Created authentication </a:t>
            </a:r>
            <a:r>
              <a:rPr lang="en"/>
              <a:t>cookies</a:t>
            </a:r>
            <a:r>
              <a:rPr lang="en"/>
              <a:t> and enabled new website functionailty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Added hidden word hints with Ivan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FFFFFF"/>
                </a:solidFill>
              </a:rPr>
              <a:t>Nour - Weights Completed: 12</a:t>
            </a:r>
            <a:endParaRPr/>
          </a:p>
        </p:txBody>
      </p:sp>
      <p:sp>
        <p:nvSpPr>
          <p:cNvPr id="108" name="Google Shape;108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Worked on </a:t>
            </a:r>
            <a:r>
              <a:rPr lang="en"/>
              <a:t>the</a:t>
            </a:r>
            <a:r>
              <a:rPr lang="en"/>
              <a:t> cryptogram backend implementation with Thulasi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Worked on the </a:t>
            </a:r>
            <a:r>
              <a:rPr lang="en"/>
              <a:t>implementation</a:t>
            </a:r>
            <a:r>
              <a:rPr lang="en"/>
              <a:t> of the game completion UI with Harir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Updated the README &amp; Wiki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FFFFFF"/>
                </a:solidFill>
              </a:rPr>
              <a:t>Harikrishan - Weights Completed: 16</a:t>
            </a:r>
            <a:endParaRPr/>
          </a:p>
        </p:txBody>
      </p:sp>
      <p:sp>
        <p:nvSpPr>
          <p:cNvPr id="114" name="Google Shape;114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Main contributions: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Sprint planning.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Collaborated with Rehaan on Story generation with team 7 and 9.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Updated the hidden puzzle to have the sprint6 story tied together.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Added changes to website to provide clues to find the hidden words.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