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2</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Harir Al-Rubaye, Nour Tayem, Thulasi Jothiravi</a:t>
            </a:r>
            <a:endParaRPr/>
          </a:p>
          <a:p>
            <a:pPr indent="0" lvl="0" marL="0" rtl="0" algn="ctr">
              <a:lnSpc>
                <a:spcPct val="115000"/>
              </a:lnSpc>
              <a:spcBef>
                <a:spcPts val="0"/>
              </a:spcBef>
              <a:spcAft>
                <a:spcPts val="0"/>
              </a:spcAft>
              <a:buClr>
                <a:schemeClr val="dk1"/>
              </a:buClr>
              <a:buSzPts val="2400"/>
              <a:buNone/>
            </a:pPr>
            <a:r>
              <a:rPr b="1" lang="en-US"/>
              <a:t>Team Lead</a:t>
            </a:r>
            <a:r>
              <a:rPr lang="en-US"/>
              <a:t>: Ivan </a:t>
            </a:r>
            <a:r>
              <a:rPr lang="en-US"/>
              <a:t>Magtangob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General consistency with </a:t>
            </a:r>
            <a:r>
              <a:rPr lang="en-US"/>
              <a:t>everyone's</a:t>
            </a:r>
            <a:r>
              <a:rPr lang="en-US"/>
              <a:t> design</a:t>
            </a:r>
            <a:endParaRPr/>
          </a:p>
          <a:p>
            <a:pPr indent="-342900" lvl="0" marL="457200" rtl="0" algn="l">
              <a:lnSpc>
                <a:spcPct val="150000"/>
              </a:lnSpc>
              <a:spcBef>
                <a:spcPts val="0"/>
              </a:spcBef>
              <a:spcAft>
                <a:spcPts val="0"/>
              </a:spcAft>
              <a:buSzPts val="1800"/>
              <a:buChar char="●"/>
            </a:pPr>
            <a:r>
              <a:rPr lang="en-US"/>
              <a:t>Code clean up and polish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We completed a game</a:t>
            </a:r>
            <a:endParaRPr/>
          </a:p>
          <a:p>
            <a:pPr indent="-342900" lvl="0" marL="457200" rtl="0" algn="l">
              <a:lnSpc>
                <a:spcPct val="150000"/>
              </a:lnSpc>
              <a:spcBef>
                <a:spcPts val="0"/>
              </a:spcBef>
              <a:spcAft>
                <a:spcPts val="0"/>
              </a:spcAft>
              <a:buSzPts val="1800"/>
              <a:buChar char="●"/>
            </a:pPr>
            <a:r>
              <a:rPr lang="en-US"/>
              <a:t>Pipeline deploys fully automatically once merged to main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Better ticket planning + assignment</a:t>
            </a:r>
            <a:endParaRPr/>
          </a:p>
          <a:p>
            <a:pPr indent="-342900" lvl="0" marL="457200" rtl="0" algn="l">
              <a:lnSpc>
                <a:spcPct val="150000"/>
              </a:lnSpc>
              <a:spcBef>
                <a:spcPts val="0"/>
              </a:spcBef>
              <a:spcAft>
                <a:spcPts val="0"/>
              </a:spcAft>
              <a:buSzPts val="1800"/>
              <a:buChar char="●"/>
            </a:pPr>
            <a:r>
              <a:rPr lang="en-US"/>
              <a:t>Better communication</a:t>
            </a:r>
            <a:endParaRPr/>
          </a:p>
          <a:p>
            <a:pPr indent="-342900" lvl="0" marL="457200" rtl="0" algn="l">
              <a:lnSpc>
                <a:spcPct val="150000"/>
              </a:lnSpc>
              <a:spcBef>
                <a:spcPts val="0"/>
              </a:spcBef>
              <a:spcAft>
                <a:spcPts val="0"/>
              </a:spcAft>
              <a:buSzPts val="1800"/>
              <a:buChar char="●"/>
            </a:pPr>
            <a:r>
              <a:rPr lang="en-US"/>
              <a:t>Review merge requests earlier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rotWithShape="1">
          <a:blip r:embed="rId3">
            <a:alphaModFix/>
          </a:blip>
          <a:srcRect b="0" l="21875" r="21875" t="0"/>
          <a:stretch/>
        </p:blipFill>
        <p:spPr>
          <a:xfrm>
            <a:off x="4820900" y="3164900"/>
            <a:ext cx="2550200" cy="2550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For sprint 2:</a:t>
            </a:r>
            <a:endParaRPr/>
          </a:p>
          <a:p>
            <a:pPr indent="-234950" lvl="1" marL="685800" rtl="0" algn="l">
              <a:spcBef>
                <a:spcPts val="1000"/>
              </a:spcBef>
              <a:spcAft>
                <a:spcPts val="0"/>
              </a:spcAft>
              <a:buSzPts val="1900"/>
              <a:buChar char="○"/>
            </a:pPr>
            <a:r>
              <a:rPr lang="en-US" sz="2400"/>
              <a:t>First level of Where’s Waldo game functioning</a:t>
            </a:r>
            <a:endParaRPr sz="2400"/>
          </a:p>
          <a:p>
            <a:pPr indent="-234950" lvl="1" marL="685800" rtl="0" algn="l">
              <a:spcBef>
                <a:spcPts val="1000"/>
              </a:spcBef>
              <a:spcAft>
                <a:spcPts val="0"/>
              </a:spcAft>
              <a:buSzPts val="1900"/>
              <a:buChar char="○"/>
            </a:pPr>
            <a:r>
              <a:rPr lang="en-US" sz="2400"/>
              <a:t>CI/CD deployment, linting, and tests set up</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2 burndown chart</a:t>
            </a:r>
            <a:endParaRPr/>
          </a:p>
        </p:txBody>
      </p:sp>
      <p:pic>
        <p:nvPicPr>
          <p:cNvPr id="78" name="Google Shape;78;p16"/>
          <p:cNvPicPr preferRelativeResize="0"/>
          <p:nvPr/>
        </p:nvPicPr>
        <p:blipFill>
          <a:blip r:embed="rId3">
            <a:alphaModFix/>
          </a:blip>
          <a:stretch>
            <a:fillRect/>
          </a:stretch>
        </p:blipFill>
        <p:spPr>
          <a:xfrm>
            <a:off x="1518225" y="1489338"/>
            <a:ext cx="9155542" cy="48625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22</a:t>
            </a:r>
            <a:endParaRPr/>
          </a:p>
        </p:txBody>
      </p:sp>
      <p:sp>
        <p:nvSpPr>
          <p:cNvPr id="84" name="Google Shape;84;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Completed CI/CD PHP linting</a:t>
            </a:r>
            <a:endParaRPr/>
          </a:p>
          <a:p>
            <a:pPr indent="-342900" lvl="0" marL="457200" rtl="0" algn="l">
              <a:lnSpc>
                <a:spcPct val="150000"/>
              </a:lnSpc>
              <a:spcBef>
                <a:spcPts val="0"/>
              </a:spcBef>
              <a:spcAft>
                <a:spcPts val="0"/>
              </a:spcAft>
              <a:buSzPts val="1800"/>
              <a:buChar char="●"/>
            </a:pPr>
            <a:r>
              <a:rPr lang="en-US"/>
              <a:t>Setup CI/CD deployment with Rehan &amp; Thulasi</a:t>
            </a:r>
            <a:endParaRPr/>
          </a:p>
          <a:p>
            <a:pPr indent="-342900" lvl="0" marL="457200" rtl="0" algn="l">
              <a:lnSpc>
                <a:spcPct val="150000"/>
              </a:lnSpc>
              <a:spcBef>
                <a:spcPts val="0"/>
              </a:spcBef>
              <a:spcAft>
                <a:spcPts val="0"/>
              </a:spcAft>
              <a:buSzPts val="1800"/>
              <a:buChar char="●"/>
            </a:pPr>
            <a:r>
              <a:rPr lang="en-US"/>
              <a:t>Merge, fix, and polish code with Rehan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21</a:t>
            </a:r>
            <a:endParaRPr/>
          </a:p>
        </p:txBody>
      </p:sp>
      <p:sp>
        <p:nvSpPr>
          <p:cNvPr id="90" name="Google Shape;9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Setup CI/CD deployment with Thulasi &amp; Ivan</a:t>
            </a:r>
            <a:endParaRPr/>
          </a:p>
          <a:p>
            <a:pPr indent="-342900" lvl="0" marL="457200" rtl="0" algn="l">
              <a:lnSpc>
                <a:spcPct val="150000"/>
              </a:lnSpc>
              <a:spcBef>
                <a:spcPts val="0"/>
              </a:spcBef>
              <a:spcAft>
                <a:spcPts val="0"/>
              </a:spcAft>
              <a:buSzPts val="1800"/>
              <a:buChar char="●"/>
            </a:pPr>
            <a:r>
              <a:rPr lang="en-US"/>
              <a:t>Created </a:t>
            </a:r>
            <a:r>
              <a:rPr lang="en-US"/>
              <a:t>functionality</a:t>
            </a:r>
            <a:r>
              <a:rPr lang="en-US"/>
              <a:t> for game logic (finding Waldo) with Thulasi &amp; Nour</a:t>
            </a:r>
            <a:endParaRPr/>
          </a:p>
          <a:p>
            <a:pPr indent="-342900" lvl="0" marL="457200" rtl="0" algn="l">
              <a:lnSpc>
                <a:spcPct val="150000"/>
              </a:lnSpc>
              <a:spcBef>
                <a:spcPts val="0"/>
              </a:spcBef>
              <a:spcAft>
                <a:spcPts val="0"/>
              </a:spcAft>
              <a:buSzPts val="1800"/>
              <a:buChar char="●"/>
            </a:pPr>
            <a:r>
              <a:rPr lang="en-US"/>
              <a:t>Merge, fix, and polish </a:t>
            </a:r>
            <a:r>
              <a:rPr lang="en-US"/>
              <a:t>code with Ivan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14</a:t>
            </a:r>
            <a:endParaRPr/>
          </a:p>
        </p:txBody>
      </p:sp>
      <p:sp>
        <p:nvSpPr>
          <p:cNvPr id="96" name="Google Shape;96;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Refactored code base for nav bar and styling </a:t>
            </a:r>
            <a:endParaRPr/>
          </a:p>
          <a:p>
            <a:pPr indent="-342900" lvl="0" marL="457200" rtl="0" algn="l">
              <a:lnSpc>
                <a:spcPct val="150000"/>
              </a:lnSpc>
              <a:spcBef>
                <a:spcPts val="0"/>
              </a:spcBef>
              <a:spcAft>
                <a:spcPts val="0"/>
              </a:spcAft>
              <a:buSzPts val="1800"/>
              <a:buChar char="●"/>
            </a:pPr>
            <a:r>
              <a:rPr lang="en-US"/>
              <a:t>Updated the nav bar &amp; linked website pages </a:t>
            </a:r>
            <a:endParaRPr/>
          </a:p>
          <a:p>
            <a:pPr indent="-342900" lvl="0" marL="457200" rtl="0" algn="l">
              <a:lnSpc>
                <a:spcPct val="150000"/>
              </a:lnSpc>
              <a:spcBef>
                <a:spcPts val="0"/>
              </a:spcBef>
              <a:spcAft>
                <a:spcPts val="0"/>
              </a:spcAft>
              <a:buSzPts val="1800"/>
              <a:buChar char="●"/>
            </a:pPr>
            <a:r>
              <a:rPr lang="en-US"/>
              <a:t>Improved the UI/design of the nav bar</a:t>
            </a:r>
            <a:endParaRPr/>
          </a:p>
          <a:p>
            <a:pPr indent="-342900" lvl="0" marL="457200" rtl="0" algn="l">
              <a:lnSpc>
                <a:spcPct val="150000"/>
              </a:lnSpc>
              <a:spcBef>
                <a:spcPts val="0"/>
              </a:spcBef>
              <a:spcAft>
                <a:spcPts val="0"/>
              </a:spcAft>
              <a:buSzPts val="1800"/>
              <a:buChar char="●"/>
            </a:pPr>
            <a:r>
              <a:rPr lang="en-US"/>
              <a:t>Helped with the branch clean up</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12</a:t>
            </a:r>
            <a:endParaRPr/>
          </a:p>
        </p:txBody>
      </p:sp>
      <p:sp>
        <p:nvSpPr>
          <p:cNvPr id="102" name="Google Shape;102;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Created and update the game page. </a:t>
            </a:r>
            <a:endParaRPr/>
          </a:p>
          <a:p>
            <a:pPr indent="-342900" lvl="0" marL="457200" rtl="0" algn="l">
              <a:lnSpc>
                <a:spcPct val="150000"/>
              </a:lnSpc>
              <a:spcBef>
                <a:spcPts val="0"/>
              </a:spcBef>
              <a:spcAft>
                <a:spcPts val="0"/>
              </a:spcAft>
              <a:buSzPts val="1800"/>
              <a:buChar char="●"/>
            </a:pPr>
            <a:r>
              <a:rPr lang="en-US"/>
              <a:t>Created instruction page and linked pages together.</a:t>
            </a:r>
            <a:endParaRPr/>
          </a:p>
          <a:p>
            <a:pPr indent="-342900" lvl="0" marL="457200" rtl="0" algn="l">
              <a:lnSpc>
                <a:spcPct val="150000"/>
              </a:lnSpc>
              <a:spcBef>
                <a:spcPts val="0"/>
              </a:spcBef>
              <a:spcAft>
                <a:spcPts val="0"/>
              </a:spcAft>
              <a:buSzPts val="1800"/>
              <a:buChar char="●"/>
            </a:pPr>
            <a:r>
              <a:rPr lang="en-US"/>
              <a:t>Worked on the read me. </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14</a:t>
            </a:r>
            <a:endParaRPr/>
          </a:p>
        </p:txBody>
      </p:sp>
      <p:sp>
        <p:nvSpPr>
          <p:cNvPr id="108" name="Google Shape;108;p21"/>
          <p:cNvSpPr txBox="1"/>
          <p:nvPr>
            <p:ph idx="1" type="body"/>
          </p:nvPr>
        </p:nvSpPr>
        <p:spPr>
          <a:xfrm>
            <a:off x="838203" y="1968794"/>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the frontend/UI of the Website.</a:t>
            </a:r>
            <a:endParaRPr/>
          </a:p>
          <a:p>
            <a:pPr indent="-342900" lvl="0" marL="457200" rtl="0" algn="l">
              <a:lnSpc>
                <a:spcPct val="150000"/>
              </a:lnSpc>
              <a:spcBef>
                <a:spcPts val="0"/>
              </a:spcBef>
              <a:spcAft>
                <a:spcPts val="0"/>
              </a:spcAft>
              <a:buSzPts val="1800"/>
              <a:buChar char="●"/>
            </a:pPr>
            <a:r>
              <a:rPr lang="en-US"/>
              <a:t>Created the game Page</a:t>
            </a:r>
            <a:endParaRPr/>
          </a:p>
          <a:p>
            <a:pPr indent="-342900" lvl="0" marL="457200" rtl="0" algn="l">
              <a:lnSpc>
                <a:spcPct val="150000"/>
              </a:lnSpc>
              <a:spcBef>
                <a:spcPts val="0"/>
              </a:spcBef>
              <a:spcAft>
                <a:spcPts val="0"/>
              </a:spcAft>
              <a:buSzPts val="1800"/>
              <a:buChar char="●"/>
            </a:pPr>
            <a:r>
              <a:rPr lang="en-US"/>
              <a:t>Updated Landing page with game card.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14</a:t>
            </a:r>
            <a:endParaRPr/>
          </a:p>
        </p:txBody>
      </p:sp>
      <p:sp>
        <p:nvSpPr>
          <p:cNvPr id="114" name="Google Shape;11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SzPts val="1800"/>
              <a:buChar char="●"/>
            </a:pPr>
            <a:r>
              <a:rPr lang="en-US"/>
              <a:t>Game logic 1: Setting up clickable Waldo asset</a:t>
            </a:r>
            <a:endParaRPr/>
          </a:p>
          <a:p>
            <a:pPr indent="-342900" lvl="0" marL="457200" marR="0" rtl="0" algn="l">
              <a:lnSpc>
                <a:spcPct val="150000"/>
              </a:lnSpc>
              <a:spcBef>
                <a:spcPts val="0"/>
              </a:spcBef>
              <a:spcAft>
                <a:spcPts val="0"/>
              </a:spcAft>
              <a:buSzPts val="1800"/>
              <a:buChar char="●"/>
            </a:pPr>
            <a:r>
              <a:rPr lang="en-US"/>
              <a:t>Game logic 2: Setting up scorekeeping capabilities</a:t>
            </a:r>
            <a:endParaRPr/>
          </a:p>
          <a:p>
            <a:pPr indent="-342900" lvl="0" marL="457200" marR="0" rtl="0" algn="l">
              <a:lnSpc>
                <a:spcPct val="150000"/>
              </a:lnSpc>
              <a:spcBef>
                <a:spcPts val="0"/>
              </a:spcBef>
              <a:spcAft>
                <a:spcPts val="0"/>
              </a:spcAft>
              <a:buSzPts val="1800"/>
              <a:buChar char="●"/>
            </a:pPr>
            <a:r>
              <a:rPr lang="en-US"/>
              <a:t>Frontend/UI: Formatting the asset and scoreboard using CSS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