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1</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Harir Al-Rubaye, Nour Tayem, Thulasi Jothiravi</a:t>
            </a:r>
            <a:endParaRPr/>
          </a:p>
          <a:p>
            <a:pPr indent="0" lvl="0" marL="0" rtl="0" algn="ctr">
              <a:lnSpc>
                <a:spcPct val="115000"/>
              </a:lnSpc>
              <a:spcBef>
                <a:spcPts val="0"/>
              </a:spcBef>
              <a:spcAft>
                <a:spcPts val="0"/>
              </a:spcAft>
              <a:buClr>
                <a:schemeClr val="dk1"/>
              </a:buClr>
              <a:buSzPts val="2400"/>
              <a:buNone/>
            </a:pPr>
            <a:r>
              <a:rPr b="1" lang="en-US"/>
              <a:t>Team Lead</a:t>
            </a:r>
            <a:r>
              <a:rPr lang="en-US"/>
              <a:t>: Rehan Nagoor Mohideen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didn’t go well</a:t>
            </a:r>
            <a:endParaRPr/>
          </a:p>
        </p:txBody>
      </p:sp>
      <p:sp>
        <p:nvSpPr>
          <p:cNvPr id="121" name="Google Shape;12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Getting started was a bit slow and to understand how to get going. </a:t>
            </a:r>
            <a:endParaRPr/>
          </a:p>
          <a:p>
            <a:pPr indent="-342900" lvl="0" marL="457200" rtl="0" algn="l">
              <a:lnSpc>
                <a:spcPct val="150000"/>
              </a:lnSpc>
              <a:spcBef>
                <a:spcPts val="0"/>
              </a:spcBef>
              <a:spcAft>
                <a:spcPts val="0"/>
              </a:spcAft>
              <a:buSzPts val="1800"/>
              <a:buChar char="●"/>
            </a:pPr>
            <a:r>
              <a:rPr lang="en-US"/>
              <a:t>Weight allocation could be done better</a:t>
            </a:r>
            <a:endParaRPr/>
          </a:p>
          <a:p>
            <a:pPr indent="-342900" lvl="0" marL="457200" rtl="0" algn="l">
              <a:lnSpc>
                <a:spcPct val="150000"/>
              </a:lnSpc>
              <a:spcBef>
                <a:spcPts val="0"/>
              </a:spcBef>
              <a:spcAft>
                <a:spcPts val="0"/>
              </a:spcAft>
              <a:buSzPts val="1800"/>
              <a:buChar char="●"/>
            </a:pPr>
            <a:r>
              <a:rPr lang="en-US"/>
              <a:t>Local Dev &amp; Docker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7" name="Google Shape;12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Once we got moving, everything came into place</a:t>
            </a:r>
            <a:endParaRPr/>
          </a:p>
          <a:p>
            <a:pPr indent="-342900" lvl="0" marL="457200" rtl="0" algn="l">
              <a:lnSpc>
                <a:spcPct val="150000"/>
              </a:lnSpc>
              <a:spcBef>
                <a:spcPts val="0"/>
              </a:spcBef>
              <a:spcAft>
                <a:spcPts val="0"/>
              </a:spcAft>
              <a:buSzPts val="1800"/>
              <a:buChar char="●"/>
            </a:pPr>
            <a:r>
              <a:rPr lang="en-US"/>
              <a:t>People collaborating and helping each other</a:t>
            </a:r>
            <a:endParaRPr/>
          </a:p>
          <a:p>
            <a:pPr indent="-342900" lvl="0" marL="457200" rtl="0" algn="l">
              <a:lnSpc>
                <a:spcPct val="150000"/>
              </a:lnSpc>
              <a:spcBef>
                <a:spcPts val="0"/>
              </a:spcBef>
              <a:spcAft>
                <a:spcPts val="0"/>
              </a:spcAft>
              <a:buSzPts val="1800"/>
              <a:buChar char="●"/>
            </a:pPr>
            <a:r>
              <a:rPr lang="en-US"/>
              <a:t>It was generally made clear what everyone’s responsibilities were</a:t>
            </a:r>
            <a:endParaRPr/>
          </a:p>
          <a:p>
            <a:pPr indent="-342900" lvl="0" marL="457200" rtl="0" algn="l">
              <a:lnSpc>
                <a:spcPct val="150000"/>
              </a:lnSpc>
              <a:spcBef>
                <a:spcPts val="0"/>
              </a:spcBef>
              <a:spcAft>
                <a:spcPts val="0"/>
              </a:spcAft>
              <a:buSzPts val="1800"/>
              <a:buChar char="●"/>
            </a:pPr>
            <a:r>
              <a:rPr lang="en-US"/>
              <a:t>Enthusiasm to do more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3" name="Google Shape;13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More Meetings to help organize and plan</a:t>
            </a:r>
            <a:endParaRPr/>
          </a:p>
          <a:p>
            <a:pPr indent="-342900" lvl="0" marL="457200" rtl="0" algn="l">
              <a:lnSpc>
                <a:spcPct val="150000"/>
              </a:lnSpc>
              <a:spcBef>
                <a:spcPts val="0"/>
              </a:spcBef>
              <a:spcAft>
                <a:spcPts val="0"/>
              </a:spcAft>
              <a:buSzPts val="1800"/>
              <a:buChar char="●"/>
            </a:pPr>
            <a:r>
              <a:rPr lang="en-US"/>
              <a:t>Try to get the important tasks or the a highly dependant task started and finished earlier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9" name="Google Shape;139;p26"/>
          <p:cNvPicPr preferRelativeResize="0"/>
          <p:nvPr/>
        </p:nvPicPr>
        <p:blipFill>
          <a:blip r:embed="rId3">
            <a:alphaModFix/>
          </a:blip>
          <a:stretch>
            <a:fillRect/>
          </a:stretch>
        </p:blipFill>
        <p:spPr>
          <a:xfrm>
            <a:off x="4820900" y="3164900"/>
            <a:ext cx="2550200" cy="255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b="1" lang="en-US"/>
              <a:t>For sprint 1:</a:t>
            </a:r>
            <a:endParaRPr b="1"/>
          </a:p>
          <a:p>
            <a:pPr indent="-228600" lvl="1" marL="685800" rtl="0" algn="l">
              <a:lnSpc>
                <a:spcPct val="90000"/>
              </a:lnSpc>
              <a:spcBef>
                <a:spcPts val="500"/>
              </a:spcBef>
              <a:spcAft>
                <a:spcPts val="0"/>
              </a:spcAft>
              <a:buClr>
                <a:schemeClr val="dk1"/>
              </a:buClr>
              <a:buSzPts val="2400"/>
              <a:buChar char="○"/>
            </a:pPr>
            <a:r>
              <a:rPr lang="en-US"/>
              <a:t>Local dev was setup using Docker (currently only php and nginx)</a:t>
            </a:r>
            <a:endParaRPr/>
          </a:p>
          <a:p>
            <a:pPr indent="-266700" lvl="1" marL="685800" rtl="0" algn="l">
              <a:spcBef>
                <a:spcPts val="500"/>
              </a:spcBef>
              <a:spcAft>
                <a:spcPts val="0"/>
              </a:spcAft>
              <a:buSzPts val="2400"/>
              <a:buChar char="○"/>
            </a:pPr>
            <a:r>
              <a:rPr lang="en-US"/>
              <a:t>Website’s home and about us pages are completed, linked and on the VM</a:t>
            </a:r>
            <a:endParaRPr/>
          </a:p>
          <a:p>
            <a:pPr indent="-228600" lvl="1" marL="685800" rtl="0" algn="l">
              <a:lnSpc>
                <a:spcPct val="90000"/>
              </a:lnSpc>
              <a:spcBef>
                <a:spcPts val="500"/>
              </a:spcBef>
              <a:spcAft>
                <a:spcPts val="0"/>
              </a:spcAft>
              <a:buClr>
                <a:schemeClr val="dk1"/>
              </a:buClr>
              <a:buSzPts val="2400"/>
              <a:buChar char="○"/>
            </a:pPr>
            <a:r>
              <a:rPr lang="en-US"/>
              <a:t>All the member completed their about me sections and included it to the about us page</a:t>
            </a:r>
            <a:endParaRPr/>
          </a:p>
          <a:p>
            <a:pPr indent="-228600" lvl="1" marL="685800" rtl="0" algn="l">
              <a:lnSpc>
                <a:spcPct val="90000"/>
              </a:lnSpc>
              <a:spcBef>
                <a:spcPts val="500"/>
              </a:spcBef>
              <a:spcAft>
                <a:spcPts val="0"/>
              </a:spcAft>
              <a:buClr>
                <a:schemeClr val="dk1"/>
              </a:buClr>
              <a:buSzPts val="2400"/>
              <a:buChar char="○"/>
            </a:pPr>
            <a:r>
              <a:rPr lang="en-US"/>
              <a:t>CI/CD is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1 burndown chart</a:t>
            </a:r>
            <a:endParaRPr/>
          </a:p>
        </p:txBody>
      </p:sp>
      <p:pic>
        <p:nvPicPr>
          <p:cNvPr id="78" name="Google Shape;78;p16"/>
          <p:cNvPicPr preferRelativeResize="0"/>
          <p:nvPr/>
        </p:nvPicPr>
        <p:blipFill>
          <a:blip r:embed="rId3">
            <a:alphaModFix/>
          </a:blip>
          <a:stretch>
            <a:fillRect/>
          </a:stretch>
        </p:blipFill>
        <p:spPr>
          <a:xfrm>
            <a:off x="1122675" y="1502860"/>
            <a:ext cx="9476750" cy="5050341"/>
          </a:xfrm>
          <a:prstGeom prst="rect">
            <a:avLst/>
          </a:prstGeom>
          <a:noFill/>
          <a:ln>
            <a:noFill/>
          </a:ln>
        </p:spPr>
      </p:pic>
      <p:pic>
        <p:nvPicPr>
          <p:cNvPr id="79" name="Google Shape;79;p16"/>
          <p:cNvPicPr preferRelativeResize="0"/>
          <p:nvPr/>
        </p:nvPicPr>
        <p:blipFill>
          <a:blip r:embed="rId3">
            <a:alphaModFix/>
          </a:blip>
          <a:stretch>
            <a:fillRect/>
          </a:stretch>
        </p:blipFill>
        <p:spPr>
          <a:xfrm>
            <a:off x="1546650" y="1603589"/>
            <a:ext cx="9098700" cy="4848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17</a:t>
            </a:r>
            <a:endParaRPr/>
          </a:p>
        </p:txBody>
      </p:sp>
      <p:sp>
        <p:nvSpPr>
          <p:cNvPr id="85" name="Google Shape;8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up local development using Docker with Ivan</a:t>
            </a:r>
            <a:endParaRPr/>
          </a:p>
          <a:p>
            <a:pPr indent="-342900" lvl="0" marL="457200" rtl="0" algn="l">
              <a:lnSpc>
                <a:spcPct val="150000"/>
              </a:lnSpc>
              <a:spcBef>
                <a:spcPts val="0"/>
              </a:spcBef>
              <a:spcAft>
                <a:spcPts val="0"/>
              </a:spcAft>
              <a:buSzPts val="1800"/>
              <a:buChar char="●"/>
            </a:pPr>
            <a:r>
              <a:rPr lang="en-US"/>
              <a:t>Merged/consolidated code regarding the About Us page with Ivan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Managed tickets and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12</a:t>
            </a:r>
            <a:endParaRPr/>
          </a:p>
        </p:txBody>
      </p:sp>
      <p:sp>
        <p:nvSpPr>
          <p:cNvPr id="91" name="Google Shape;91;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Completed About Us Section</a:t>
            </a:r>
            <a:endParaRPr/>
          </a:p>
          <a:p>
            <a:pPr indent="-342900" lvl="0" marL="457200" rtl="0" algn="l">
              <a:lnSpc>
                <a:spcPct val="150000"/>
              </a:lnSpc>
              <a:spcBef>
                <a:spcPts val="0"/>
              </a:spcBef>
              <a:spcAft>
                <a:spcPts val="0"/>
              </a:spcAft>
              <a:buSzPts val="1800"/>
              <a:buChar char="●"/>
            </a:pPr>
            <a:r>
              <a:rPr lang="en-US"/>
              <a:t>Did research for CI/CD</a:t>
            </a:r>
            <a:endParaRPr/>
          </a:p>
          <a:p>
            <a:pPr indent="-342900" lvl="0" marL="457200" rtl="0" algn="l">
              <a:lnSpc>
                <a:spcPct val="150000"/>
              </a:lnSpc>
              <a:spcBef>
                <a:spcPts val="0"/>
              </a:spcBef>
              <a:spcAft>
                <a:spcPts val="0"/>
              </a:spcAft>
              <a:buSzPts val="1800"/>
              <a:buChar char="●"/>
            </a:pPr>
            <a:r>
              <a:rPr lang="en-US"/>
              <a:t>Set up the CI/CD Pipeline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14</a:t>
            </a:r>
            <a:endParaRPr/>
          </a:p>
        </p:txBody>
      </p:sp>
      <p:sp>
        <p:nvSpPr>
          <p:cNvPr id="97" name="Google Shape;97;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Created About Us page</a:t>
            </a:r>
            <a:endParaRPr/>
          </a:p>
          <a:p>
            <a:pPr indent="-342900" lvl="0" marL="457200" rtl="0" algn="l">
              <a:lnSpc>
                <a:spcPct val="150000"/>
              </a:lnSpc>
              <a:spcBef>
                <a:spcPts val="0"/>
              </a:spcBef>
              <a:spcAft>
                <a:spcPts val="0"/>
              </a:spcAft>
              <a:buSzPts val="1800"/>
              <a:buChar char="●"/>
            </a:pPr>
            <a:r>
              <a:rPr lang="en-US"/>
              <a:t>Updated styling for the profile cards and incorporated social media links</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Contributed to group meetings and standups</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16</a:t>
            </a:r>
            <a:endParaRPr/>
          </a:p>
        </p:txBody>
      </p:sp>
      <p:sp>
        <p:nvSpPr>
          <p:cNvPr id="103" name="Google Shape;103;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a:t>
            </a:r>
            <a:r>
              <a:rPr lang="en-US"/>
              <a:t>up local development using Docker with Rehan</a:t>
            </a:r>
            <a:endParaRPr/>
          </a:p>
          <a:p>
            <a:pPr indent="-342900" lvl="0" marL="457200" rtl="0" algn="l">
              <a:lnSpc>
                <a:spcPct val="150000"/>
              </a:lnSpc>
              <a:spcBef>
                <a:spcPts val="0"/>
              </a:spcBef>
              <a:spcAft>
                <a:spcPts val="0"/>
              </a:spcAft>
              <a:buSzPts val="1800"/>
              <a:buChar char="●"/>
            </a:pPr>
            <a:r>
              <a:rPr lang="en-US"/>
              <a:t>Assisting rest of the team with Docker setup</a:t>
            </a:r>
            <a:endParaRPr/>
          </a:p>
          <a:p>
            <a:pPr indent="-342900" lvl="0" marL="457200" rtl="0" algn="l">
              <a:lnSpc>
                <a:spcPct val="150000"/>
              </a:lnSpc>
              <a:spcBef>
                <a:spcPts val="0"/>
              </a:spcBef>
              <a:spcAft>
                <a:spcPts val="0"/>
              </a:spcAft>
              <a:buSzPts val="1800"/>
              <a:buChar char="●"/>
            </a:pPr>
            <a:r>
              <a:rPr lang="en-US"/>
              <a:t>Merged/consolidated code regarding the About Us page with Rehan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Us snippet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14</a:t>
            </a:r>
            <a:endParaRPr/>
          </a:p>
        </p:txBody>
      </p:sp>
      <p:sp>
        <p:nvSpPr>
          <p:cNvPr id="109" name="Google Shape;109;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Developed and designed the landing page </a:t>
            </a:r>
            <a:endParaRPr/>
          </a:p>
          <a:p>
            <a:pPr indent="-342900" lvl="0" marL="457200" rtl="0" algn="l">
              <a:lnSpc>
                <a:spcPct val="150000"/>
              </a:lnSpc>
              <a:spcBef>
                <a:spcPts val="0"/>
              </a:spcBef>
              <a:spcAft>
                <a:spcPts val="0"/>
              </a:spcAft>
              <a:buSzPts val="1800"/>
              <a:buChar char="●"/>
            </a:pPr>
            <a:r>
              <a:rPr lang="en-US"/>
              <a:t>Added the navigation bar + linked website pages</a:t>
            </a:r>
            <a:endParaRPr/>
          </a:p>
          <a:p>
            <a:pPr indent="-342900" lvl="0" marL="457200" rtl="0" algn="l">
              <a:lnSpc>
                <a:spcPct val="150000"/>
              </a:lnSpc>
              <a:spcBef>
                <a:spcPts val="0"/>
              </a:spcBef>
              <a:spcAft>
                <a:spcPts val="0"/>
              </a:spcAft>
              <a:buSzPts val="1800"/>
              <a:buChar char="●"/>
            </a:pPr>
            <a:r>
              <a:rPr lang="en-US"/>
              <a:t>Wrote the Readme</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Cleaned up the About Us page</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13</a:t>
            </a:r>
            <a:endParaRPr/>
          </a:p>
        </p:txBody>
      </p:sp>
      <p:sp>
        <p:nvSpPr>
          <p:cNvPr id="115" name="Google Shape;115;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Researched CI/CD pipeline setup and usage in GitLab</a:t>
            </a:r>
            <a:endParaRPr/>
          </a:p>
          <a:p>
            <a:pPr indent="-342900" lvl="0" marL="457200" marR="0" rtl="0" algn="l">
              <a:lnSpc>
                <a:spcPct val="150000"/>
              </a:lnSpc>
              <a:spcBef>
                <a:spcPts val="0"/>
              </a:spcBef>
              <a:spcAft>
                <a:spcPts val="0"/>
              </a:spcAft>
              <a:buSzPts val="1800"/>
              <a:buChar char="●"/>
            </a:pPr>
            <a:r>
              <a:rPr lang="en-US"/>
              <a:t>Set up the CI/CD Pipeline (Build, Test, Deploy)</a:t>
            </a:r>
            <a:endParaRPr/>
          </a:p>
          <a:p>
            <a:pPr indent="-342900" lvl="0" marL="457200" marR="0" rtl="0" algn="l">
              <a:lnSpc>
                <a:spcPct val="150000"/>
              </a:lnSpc>
              <a:spcBef>
                <a:spcPts val="0"/>
              </a:spcBef>
              <a:spcAft>
                <a:spcPts val="0"/>
              </a:spcAft>
              <a:buSzPts val="1800"/>
              <a:buChar char="●"/>
            </a:pPr>
            <a:r>
              <a:rPr lang="en-US"/>
              <a:t>Automated HTML File Transfer to Production Server using CI/CD</a:t>
            </a:r>
            <a:endParaRPr/>
          </a:p>
          <a:p>
            <a:pPr indent="-342900" lvl="0" marL="457200" marR="0" rtl="0" algn="l">
              <a:lnSpc>
                <a:spcPct val="150000"/>
              </a:lnSpc>
              <a:spcBef>
                <a:spcPts val="0"/>
              </a:spcBef>
              <a:spcAft>
                <a:spcPts val="0"/>
              </a:spcAft>
              <a:buSzPts val="1800"/>
              <a:buChar char="●"/>
            </a:pPr>
            <a:r>
              <a:rPr lang="en-US"/>
              <a:t>Created and updated the Project Wiki</a:t>
            </a:r>
            <a:endParaRPr/>
          </a:p>
          <a:p>
            <a:pPr indent="-342900" lvl="0" marL="457200" rtl="0" algn="l">
              <a:lnSpc>
                <a:spcPct val="150000"/>
              </a:lnSpc>
              <a:spcBef>
                <a:spcPts val="0"/>
              </a:spcBef>
              <a:spcAft>
                <a:spcPts val="0"/>
              </a:spcAft>
              <a:buSzPts val="1800"/>
              <a:buChar char="●"/>
            </a:pPr>
            <a:r>
              <a:rPr lang="en-US"/>
              <a:t>Completed About Us snippet</a:t>
            </a:r>
            <a:endParaRPr/>
          </a:p>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