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19aebaf4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19aebaf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We should be about 5 minutes into the meeting at this point.</a:t>
            </a:r>
            <a:endParaRPr/>
          </a:p>
          <a:p>
            <a:pPr indent="0" lvl="0" marL="0" rtl="0" algn="l">
              <a:spcBef>
                <a:spcPts val="0"/>
              </a:spcBef>
              <a:spcAft>
                <a:spcPts val="0"/>
              </a:spcAft>
              <a:buClr>
                <a:schemeClr val="dk1"/>
              </a:buClr>
              <a:buSzPts val="1100"/>
              <a:buFont typeface="Arial"/>
              <a:buNone/>
            </a:pPr>
            <a:r>
              <a:rPr lang="en-US"/>
              <a:t>Team lead ends presentation, changes to presenting the demo.</a:t>
            </a:r>
            <a:endParaRPr/>
          </a:p>
          <a:p>
            <a:pPr indent="0" lvl="0" marL="0" rtl="0" algn="l">
              <a:spcBef>
                <a:spcPts val="0"/>
              </a:spcBef>
              <a:spcAft>
                <a:spcPts val="0"/>
              </a:spcAft>
              <a:buClr>
                <a:schemeClr val="dk1"/>
              </a:buClr>
              <a:buSzPts val="1100"/>
              <a:buFont typeface="Arial"/>
              <a:buNone/>
            </a:pPr>
            <a:r>
              <a:rPr lang="en-US"/>
              <a:t>Demo working new features, UI, gitlab documentation, working scripts, running tests, etc.</a:t>
            </a:r>
            <a:endParaRPr/>
          </a:p>
          <a:p>
            <a:pPr indent="0" lvl="0" marL="0" rtl="0" algn="l">
              <a:spcBef>
                <a:spcPts val="0"/>
              </a:spcBef>
              <a:spcAft>
                <a:spcPts val="0"/>
              </a:spcAft>
              <a:buClr>
                <a:schemeClr val="dk1"/>
              </a:buClr>
              <a:buSzPts val="1100"/>
              <a:buFont typeface="Arial"/>
              <a:buNone/>
            </a:pPr>
            <a:r>
              <a:rPr lang="en-US"/>
              <a:t>In the browser, gitlab.socs.uoguelph.ca, etc. With user stories for features and UI. Try to be familiar with developer tools in your chosen browser, especially in later sprints.</a:t>
            </a:r>
            <a:endParaRPr/>
          </a:p>
          <a:p>
            <a:pPr indent="0" lvl="0" marL="0" rtl="0" algn="l">
              <a:spcBef>
                <a:spcPts val="0"/>
              </a:spcBef>
              <a:spcAft>
                <a:spcPts val="0"/>
              </a:spcAft>
              <a:buNone/>
            </a:pPr>
            <a:r>
              <a:rPr lang="en-US"/>
              <a:t>After demo we can start looking at code, designs, etc. Everyone should be prepared to screen share and discuss their work. We won’t have time to discuss everyone’s work in depth each week.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30 to 60 seconds</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19aebb5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19aebb5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1a2e806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b1a2e806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64875a43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664875a435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64875a435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64875a43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649be14c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649be14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p9"/>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5" name="Google Shape;45;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895010" y="1321067"/>
            <a:ext cx="10401900" cy="230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Sprint 1</a:t>
            </a:r>
            <a:endParaRPr/>
          </a:p>
        </p:txBody>
      </p:sp>
      <p:sp>
        <p:nvSpPr>
          <p:cNvPr id="66" name="Google Shape;66;p14"/>
          <p:cNvSpPr txBox="1"/>
          <p:nvPr>
            <p:ph idx="1" type="subTitle"/>
          </p:nvPr>
        </p:nvSpPr>
        <p:spPr>
          <a:xfrm>
            <a:off x="895000" y="4233180"/>
            <a:ext cx="10401900" cy="18516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15000"/>
              </a:lnSpc>
              <a:spcBef>
                <a:spcPts val="0"/>
              </a:spcBef>
              <a:spcAft>
                <a:spcPts val="0"/>
              </a:spcAft>
              <a:buClr>
                <a:schemeClr val="dk1"/>
              </a:buClr>
              <a:buSzPts val="2400"/>
              <a:buNone/>
            </a:pPr>
            <a:r>
              <a:rPr lang="en-US"/>
              <a:t>Team 8</a:t>
            </a:r>
            <a:endParaRPr/>
          </a:p>
          <a:p>
            <a:pPr indent="0" lvl="0" marL="0" rtl="0" algn="ctr">
              <a:lnSpc>
                <a:spcPct val="115000"/>
              </a:lnSpc>
              <a:spcBef>
                <a:spcPts val="0"/>
              </a:spcBef>
              <a:spcAft>
                <a:spcPts val="0"/>
              </a:spcAft>
              <a:buClr>
                <a:schemeClr val="dk1"/>
              </a:buClr>
              <a:buSzPts val="2400"/>
              <a:buNone/>
            </a:pPr>
            <a:r>
              <a:rPr b="1" lang="en-US"/>
              <a:t>Team Members</a:t>
            </a:r>
            <a:r>
              <a:rPr lang="en-US"/>
              <a:t>: Ivan Magtangob, Harikrishan Singh, Harir Al-Rubaye, Nour Tayem, Thulasi Jothiravi</a:t>
            </a:r>
            <a:endParaRPr/>
          </a:p>
          <a:p>
            <a:pPr indent="0" lvl="0" marL="0" rtl="0" algn="ctr">
              <a:lnSpc>
                <a:spcPct val="115000"/>
              </a:lnSpc>
              <a:spcBef>
                <a:spcPts val="0"/>
              </a:spcBef>
              <a:spcAft>
                <a:spcPts val="0"/>
              </a:spcAft>
              <a:buClr>
                <a:schemeClr val="dk1"/>
              </a:buClr>
              <a:buSzPts val="2400"/>
              <a:buNone/>
            </a:pPr>
            <a:r>
              <a:rPr b="1" lang="en-US"/>
              <a:t>Team Lead</a:t>
            </a:r>
            <a:r>
              <a:rPr lang="en-US"/>
              <a:t>: Rehan Nagoor Mohideen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what didn’t go well</a:t>
            </a:r>
            <a:endParaRPr/>
          </a:p>
        </p:txBody>
      </p:sp>
      <p:sp>
        <p:nvSpPr>
          <p:cNvPr id="120" name="Google Shape;12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Getting started was a bit slow and to understand how to get going. </a:t>
            </a:r>
            <a:endParaRPr/>
          </a:p>
          <a:p>
            <a:pPr indent="-342900" lvl="0" marL="457200" rtl="0" algn="l">
              <a:lnSpc>
                <a:spcPct val="150000"/>
              </a:lnSpc>
              <a:spcBef>
                <a:spcPts val="0"/>
              </a:spcBef>
              <a:spcAft>
                <a:spcPts val="0"/>
              </a:spcAft>
              <a:buSzPts val="1800"/>
              <a:buChar char="●"/>
            </a:pPr>
            <a:r>
              <a:rPr lang="en-US"/>
              <a:t>Weight allocation could be done better</a:t>
            </a:r>
            <a:endParaRPr/>
          </a:p>
          <a:p>
            <a:pPr indent="-342900" lvl="0" marL="457200" rtl="0" algn="l">
              <a:lnSpc>
                <a:spcPct val="150000"/>
              </a:lnSpc>
              <a:spcBef>
                <a:spcPts val="0"/>
              </a:spcBef>
              <a:spcAft>
                <a:spcPts val="0"/>
              </a:spcAft>
              <a:buSzPts val="1800"/>
              <a:buChar char="●"/>
            </a:pPr>
            <a:r>
              <a:rPr lang="en-US"/>
              <a:t>Local Dev &amp; Docker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what did go well</a:t>
            </a:r>
            <a:endParaRPr/>
          </a:p>
        </p:txBody>
      </p:sp>
      <p:sp>
        <p:nvSpPr>
          <p:cNvPr id="126" name="Google Shape;126;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Once we got moving, everything came into place</a:t>
            </a:r>
            <a:endParaRPr/>
          </a:p>
          <a:p>
            <a:pPr indent="-342900" lvl="0" marL="457200" rtl="0" algn="l">
              <a:lnSpc>
                <a:spcPct val="150000"/>
              </a:lnSpc>
              <a:spcBef>
                <a:spcPts val="0"/>
              </a:spcBef>
              <a:spcAft>
                <a:spcPts val="0"/>
              </a:spcAft>
              <a:buSzPts val="1800"/>
              <a:buChar char="●"/>
            </a:pPr>
            <a:r>
              <a:rPr lang="en-US"/>
              <a:t>People collaborating and helping each other</a:t>
            </a:r>
            <a:endParaRPr/>
          </a:p>
          <a:p>
            <a:pPr indent="-342900" lvl="0" marL="457200" rtl="0" algn="l">
              <a:lnSpc>
                <a:spcPct val="150000"/>
              </a:lnSpc>
              <a:spcBef>
                <a:spcPts val="0"/>
              </a:spcBef>
              <a:spcAft>
                <a:spcPts val="0"/>
              </a:spcAft>
              <a:buSzPts val="1800"/>
              <a:buChar char="●"/>
            </a:pPr>
            <a:r>
              <a:rPr lang="en-US"/>
              <a:t>It was generally made clear what everyone’s responsibilities were</a:t>
            </a:r>
            <a:endParaRPr/>
          </a:p>
          <a:p>
            <a:pPr indent="-342900" lvl="0" marL="457200" rtl="0" algn="l">
              <a:lnSpc>
                <a:spcPct val="150000"/>
              </a:lnSpc>
              <a:spcBef>
                <a:spcPts val="0"/>
              </a:spcBef>
              <a:spcAft>
                <a:spcPts val="0"/>
              </a:spcAft>
              <a:buSzPts val="1800"/>
              <a:buChar char="●"/>
            </a:pPr>
            <a:r>
              <a:rPr lang="en-US"/>
              <a:t>Enthusiasm to do more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changes for next sprint?</a:t>
            </a:r>
            <a:endParaRPr/>
          </a:p>
        </p:txBody>
      </p:sp>
      <p:sp>
        <p:nvSpPr>
          <p:cNvPr id="132" name="Google Shape;132;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More Meetings to help organize and plan</a:t>
            </a:r>
            <a:endParaRPr/>
          </a:p>
          <a:p>
            <a:pPr indent="-342900" lvl="0" marL="457200" rtl="0" algn="l">
              <a:lnSpc>
                <a:spcPct val="150000"/>
              </a:lnSpc>
              <a:spcBef>
                <a:spcPts val="0"/>
              </a:spcBef>
              <a:spcAft>
                <a:spcPts val="0"/>
              </a:spcAft>
              <a:buSzPts val="1800"/>
              <a:buChar char="●"/>
            </a:pPr>
            <a:r>
              <a:rPr lang="en-US"/>
              <a:t>Try to get the important tasks or the a highly dependant task started and finished earlier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895000" y="1635800"/>
            <a:ext cx="10469700" cy="11481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US"/>
              <a:t>Demo Time!</a:t>
            </a:r>
            <a:endParaRPr/>
          </a:p>
        </p:txBody>
      </p:sp>
      <p:pic>
        <p:nvPicPr>
          <p:cNvPr id="138" name="Google Shape;138;p26"/>
          <p:cNvPicPr preferRelativeResize="0"/>
          <p:nvPr/>
        </p:nvPicPr>
        <p:blipFill>
          <a:blip r:embed="rId3">
            <a:alphaModFix/>
          </a:blip>
          <a:stretch>
            <a:fillRect/>
          </a:stretch>
        </p:blipFill>
        <p:spPr>
          <a:xfrm>
            <a:off x="4820900" y="3164900"/>
            <a:ext cx="2550200" cy="255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Summary of accomplishments</a:t>
            </a:r>
            <a:endParaRPr/>
          </a:p>
        </p:txBody>
      </p:sp>
      <p:sp>
        <p:nvSpPr>
          <p:cNvPr id="72" name="Google Shape;7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b="1" lang="en-US"/>
              <a:t>For sprint 1:</a:t>
            </a:r>
            <a:endParaRPr b="1"/>
          </a:p>
          <a:p>
            <a:pPr indent="-228600" lvl="1" marL="685800" rtl="0" algn="l">
              <a:lnSpc>
                <a:spcPct val="90000"/>
              </a:lnSpc>
              <a:spcBef>
                <a:spcPts val="500"/>
              </a:spcBef>
              <a:spcAft>
                <a:spcPts val="0"/>
              </a:spcAft>
              <a:buClr>
                <a:schemeClr val="dk1"/>
              </a:buClr>
              <a:buSzPts val="2400"/>
              <a:buChar char="○"/>
            </a:pPr>
            <a:r>
              <a:rPr lang="en-US"/>
              <a:t>Local dev was setup using Docker (currently only php and nginx)</a:t>
            </a:r>
            <a:endParaRPr/>
          </a:p>
          <a:p>
            <a:pPr indent="-266700" lvl="1" marL="685800" rtl="0" algn="l">
              <a:spcBef>
                <a:spcPts val="500"/>
              </a:spcBef>
              <a:spcAft>
                <a:spcPts val="0"/>
              </a:spcAft>
              <a:buSzPts val="2400"/>
              <a:buChar char="○"/>
            </a:pPr>
            <a:r>
              <a:rPr lang="en-US"/>
              <a:t>Website’s home and about us pages are completed, linked and on the VM</a:t>
            </a:r>
            <a:endParaRPr/>
          </a:p>
          <a:p>
            <a:pPr indent="-228600" lvl="1" marL="685800" rtl="0" algn="l">
              <a:lnSpc>
                <a:spcPct val="90000"/>
              </a:lnSpc>
              <a:spcBef>
                <a:spcPts val="500"/>
              </a:spcBef>
              <a:spcAft>
                <a:spcPts val="0"/>
              </a:spcAft>
              <a:buClr>
                <a:schemeClr val="dk1"/>
              </a:buClr>
              <a:buSzPts val="2400"/>
              <a:buChar char="○"/>
            </a:pPr>
            <a:r>
              <a:rPr lang="en-US"/>
              <a:t>All the member completed their about me sections and included it to the about us page</a:t>
            </a:r>
            <a:endParaRPr/>
          </a:p>
          <a:p>
            <a:pPr indent="-228600" lvl="1" marL="685800" rtl="0" algn="l">
              <a:lnSpc>
                <a:spcPct val="90000"/>
              </a:lnSpc>
              <a:spcBef>
                <a:spcPts val="500"/>
              </a:spcBef>
              <a:spcAft>
                <a:spcPts val="0"/>
              </a:spcAft>
              <a:buClr>
                <a:schemeClr val="dk1"/>
              </a:buClr>
              <a:buSzPts val="2400"/>
              <a:buChar char="○"/>
            </a:pPr>
            <a:r>
              <a:rPr lang="en-US"/>
              <a:t>CI/CD is setup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Sprint 1 burndown chart</a:t>
            </a:r>
            <a:endParaRPr/>
          </a:p>
        </p:txBody>
      </p:sp>
      <p:pic>
        <p:nvPicPr>
          <p:cNvPr id="78" name="Google Shape;78;p16"/>
          <p:cNvPicPr preferRelativeResize="0"/>
          <p:nvPr/>
        </p:nvPicPr>
        <p:blipFill>
          <a:blip r:embed="rId3">
            <a:alphaModFix/>
          </a:blip>
          <a:stretch>
            <a:fillRect/>
          </a:stretch>
        </p:blipFill>
        <p:spPr>
          <a:xfrm>
            <a:off x="1097250" y="1599035"/>
            <a:ext cx="9476750" cy="50503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Rehan - Weights Completed: 17</a:t>
            </a:r>
            <a:endParaRPr/>
          </a:p>
        </p:txBody>
      </p:sp>
      <p:sp>
        <p:nvSpPr>
          <p:cNvPr id="84" name="Google Shape;8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Research + setting up local development using Docker with Ivan</a:t>
            </a:r>
            <a:endParaRPr/>
          </a:p>
          <a:p>
            <a:pPr indent="-342900" lvl="0" marL="457200" rtl="0" algn="l">
              <a:lnSpc>
                <a:spcPct val="150000"/>
              </a:lnSpc>
              <a:spcBef>
                <a:spcPts val="0"/>
              </a:spcBef>
              <a:spcAft>
                <a:spcPts val="0"/>
              </a:spcAft>
              <a:buSzPts val="1800"/>
              <a:buChar char="●"/>
            </a:pPr>
            <a:r>
              <a:rPr lang="en-US"/>
              <a:t>Merged/consolidated code regarding the About Us page with Ivan</a:t>
            </a:r>
            <a:endParaRPr/>
          </a:p>
          <a:p>
            <a:pPr indent="-342900" lvl="1" marL="914400" rtl="0" algn="l">
              <a:lnSpc>
                <a:spcPct val="150000"/>
              </a:lnSpc>
              <a:spcBef>
                <a:spcPts val="0"/>
              </a:spcBef>
              <a:spcAft>
                <a:spcPts val="0"/>
              </a:spcAft>
              <a:buSzPts val="1800"/>
              <a:buChar char="○"/>
            </a:pPr>
            <a:r>
              <a:rPr lang="en-US"/>
              <a:t>Created folder structure, linked and cleaned up pages</a:t>
            </a:r>
            <a:endParaRPr/>
          </a:p>
          <a:p>
            <a:pPr indent="-342900" lvl="0" marL="457200" rtl="0" algn="l">
              <a:lnSpc>
                <a:spcPct val="150000"/>
              </a:lnSpc>
              <a:spcBef>
                <a:spcPts val="0"/>
              </a:spcBef>
              <a:spcAft>
                <a:spcPts val="0"/>
              </a:spcAft>
              <a:buSzPts val="1800"/>
              <a:buChar char="●"/>
            </a:pPr>
            <a:r>
              <a:rPr lang="en-US"/>
              <a:t>Completed About Me snippet</a:t>
            </a:r>
            <a:endParaRPr/>
          </a:p>
          <a:p>
            <a:pPr indent="-342900" lvl="0" marL="457200" rtl="0" algn="l">
              <a:lnSpc>
                <a:spcPct val="150000"/>
              </a:lnSpc>
              <a:spcBef>
                <a:spcPts val="0"/>
              </a:spcBef>
              <a:spcAft>
                <a:spcPts val="0"/>
              </a:spcAft>
              <a:buSzPts val="1800"/>
              <a:buChar char="●"/>
            </a:pPr>
            <a:r>
              <a:rPr lang="en-US"/>
              <a:t>Managed tickets and tasks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Nour- Weights Completed: 12</a:t>
            </a:r>
            <a:endParaRPr/>
          </a:p>
        </p:txBody>
      </p:sp>
      <p:sp>
        <p:nvSpPr>
          <p:cNvPr id="90" name="Google Shape;90;p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Completed About Me Section</a:t>
            </a:r>
            <a:endParaRPr/>
          </a:p>
          <a:p>
            <a:pPr indent="-342900" lvl="0" marL="457200" rtl="0" algn="l">
              <a:lnSpc>
                <a:spcPct val="150000"/>
              </a:lnSpc>
              <a:spcBef>
                <a:spcPts val="0"/>
              </a:spcBef>
              <a:spcAft>
                <a:spcPts val="0"/>
              </a:spcAft>
              <a:buSzPts val="1800"/>
              <a:buChar char="●"/>
            </a:pPr>
            <a:r>
              <a:rPr lang="en-US"/>
              <a:t>Did a research for CI/CD</a:t>
            </a:r>
            <a:endParaRPr/>
          </a:p>
          <a:p>
            <a:pPr indent="-342900" lvl="0" marL="457200" rtl="0" algn="l">
              <a:lnSpc>
                <a:spcPct val="150000"/>
              </a:lnSpc>
              <a:spcBef>
                <a:spcPts val="0"/>
              </a:spcBef>
              <a:spcAft>
                <a:spcPts val="0"/>
              </a:spcAft>
              <a:buSzPts val="1800"/>
              <a:buChar char="●"/>
            </a:pPr>
            <a:r>
              <a:rPr lang="en-US"/>
              <a:t>Setting up the CI/CD Pipeline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Harikrishan</a:t>
            </a:r>
            <a:r>
              <a:rPr lang="en-US"/>
              <a:t> - Weights Completed: 14</a:t>
            </a:r>
            <a:endParaRPr/>
          </a:p>
        </p:txBody>
      </p:sp>
      <p:sp>
        <p:nvSpPr>
          <p:cNvPr id="96" name="Google Shape;96;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Created About Us page for our project.</a:t>
            </a:r>
            <a:endParaRPr/>
          </a:p>
          <a:p>
            <a:pPr indent="-342900" lvl="0" marL="457200" rtl="0" algn="l">
              <a:lnSpc>
                <a:spcPct val="150000"/>
              </a:lnSpc>
              <a:spcBef>
                <a:spcPts val="0"/>
              </a:spcBef>
              <a:spcAft>
                <a:spcPts val="0"/>
              </a:spcAft>
              <a:buSzPts val="1800"/>
              <a:buChar char="●"/>
            </a:pPr>
            <a:r>
              <a:rPr lang="en-US"/>
              <a:t>Updated styling for the profile cards and incorporated social media links.</a:t>
            </a:r>
            <a:endParaRPr/>
          </a:p>
          <a:p>
            <a:pPr indent="-342900" lvl="0" marL="457200" rtl="0" algn="l">
              <a:lnSpc>
                <a:spcPct val="150000"/>
              </a:lnSpc>
              <a:spcBef>
                <a:spcPts val="0"/>
              </a:spcBef>
              <a:spcAft>
                <a:spcPts val="0"/>
              </a:spcAft>
              <a:buSzPts val="1800"/>
              <a:buChar char="●"/>
            </a:pPr>
            <a:r>
              <a:rPr lang="en-US"/>
              <a:t>Completed About Me snippet.</a:t>
            </a:r>
            <a:endParaRPr/>
          </a:p>
          <a:p>
            <a:pPr indent="-342900" lvl="0" marL="457200" rtl="0" algn="l">
              <a:lnSpc>
                <a:spcPct val="150000"/>
              </a:lnSpc>
              <a:spcBef>
                <a:spcPts val="0"/>
              </a:spcBef>
              <a:spcAft>
                <a:spcPts val="0"/>
              </a:spcAft>
              <a:buSzPts val="1800"/>
              <a:buChar char="●"/>
            </a:pPr>
            <a:r>
              <a:rPr lang="en-US"/>
              <a:t>Contributed to group meetings and standups. </a:t>
            </a:r>
            <a:endParaRPr/>
          </a:p>
          <a:p>
            <a:pPr indent="0" lvl="0" marL="457200" rtl="0" algn="l">
              <a:lnSpc>
                <a:spcPct val="150000"/>
              </a:lnSpc>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Ivan - Weights Completed: 16</a:t>
            </a:r>
            <a:endParaRPr/>
          </a:p>
        </p:txBody>
      </p:sp>
      <p:sp>
        <p:nvSpPr>
          <p:cNvPr id="102" name="Google Shape;102;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Research + setting </a:t>
            </a:r>
            <a:r>
              <a:rPr lang="en-US"/>
              <a:t>up local development using Docker with Rehan</a:t>
            </a:r>
            <a:endParaRPr/>
          </a:p>
          <a:p>
            <a:pPr indent="-342900" lvl="0" marL="457200" rtl="0" algn="l">
              <a:lnSpc>
                <a:spcPct val="150000"/>
              </a:lnSpc>
              <a:spcBef>
                <a:spcPts val="0"/>
              </a:spcBef>
              <a:spcAft>
                <a:spcPts val="0"/>
              </a:spcAft>
              <a:buSzPts val="1800"/>
              <a:buChar char="●"/>
            </a:pPr>
            <a:r>
              <a:rPr lang="en-US"/>
              <a:t>Assisting rest of the team with Docker setup</a:t>
            </a:r>
            <a:endParaRPr/>
          </a:p>
          <a:p>
            <a:pPr indent="-342900" lvl="0" marL="457200" rtl="0" algn="l">
              <a:lnSpc>
                <a:spcPct val="150000"/>
              </a:lnSpc>
              <a:spcBef>
                <a:spcPts val="0"/>
              </a:spcBef>
              <a:spcAft>
                <a:spcPts val="0"/>
              </a:spcAft>
              <a:buSzPts val="1800"/>
              <a:buChar char="●"/>
            </a:pPr>
            <a:r>
              <a:rPr lang="en-US"/>
              <a:t>Merged/consolidated code regarding the About Us page with Rehan</a:t>
            </a:r>
            <a:endParaRPr/>
          </a:p>
          <a:p>
            <a:pPr indent="-342900" lvl="1" marL="914400" rtl="0" algn="l">
              <a:lnSpc>
                <a:spcPct val="150000"/>
              </a:lnSpc>
              <a:spcBef>
                <a:spcPts val="0"/>
              </a:spcBef>
              <a:spcAft>
                <a:spcPts val="0"/>
              </a:spcAft>
              <a:buSzPts val="1800"/>
              <a:buChar char="○"/>
            </a:pPr>
            <a:r>
              <a:rPr lang="en-US"/>
              <a:t>Created folder structure, linked and cleaned up pages</a:t>
            </a:r>
            <a:endParaRPr/>
          </a:p>
          <a:p>
            <a:pPr indent="-342900" lvl="0" marL="457200" rtl="0" algn="l">
              <a:lnSpc>
                <a:spcPct val="150000"/>
              </a:lnSpc>
              <a:spcBef>
                <a:spcPts val="0"/>
              </a:spcBef>
              <a:spcAft>
                <a:spcPts val="0"/>
              </a:spcAft>
              <a:buSzPts val="1800"/>
              <a:buChar char="●"/>
            </a:pPr>
            <a:r>
              <a:rPr lang="en-US"/>
              <a:t>Completed About Me snippet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Harir</a:t>
            </a:r>
            <a:r>
              <a:rPr lang="en-US"/>
              <a:t>- Weights C</a:t>
            </a:r>
            <a:r>
              <a:rPr lang="en-US"/>
              <a:t>ompleted: </a:t>
            </a:r>
            <a:r>
              <a:rPr lang="en-US"/>
              <a:t>14</a:t>
            </a:r>
            <a:endParaRPr/>
          </a:p>
        </p:txBody>
      </p:sp>
      <p:sp>
        <p:nvSpPr>
          <p:cNvPr id="108" name="Google Shape;108;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Developed and design the landing page </a:t>
            </a:r>
            <a:endParaRPr/>
          </a:p>
          <a:p>
            <a:pPr indent="-342900" lvl="0" marL="457200" rtl="0" algn="l">
              <a:lnSpc>
                <a:spcPct val="150000"/>
              </a:lnSpc>
              <a:spcBef>
                <a:spcPts val="0"/>
              </a:spcBef>
              <a:spcAft>
                <a:spcPts val="0"/>
              </a:spcAft>
              <a:buSzPts val="1800"/>
              <a:buChar char="●"/>
            </a:pPr>
            <a:r>
              <a:rPr lang="en-US"/>
              <a:t>Adding the navigation bar/linking the pages</a:t>
            </a:r>
            <a:endParaRPr/>
          </a:p>
          <a:p>
            <a:pPr indent="-342900" lvl="0" marL="457200" rtl="0" algn="l">
              <a:lnSpc>
                <a:spcPct val="150000"/>
              </a:lnSpc>
              <a:spcBef>
                <a:spcPts val="0"/>
              </a:spcBef>
              <a:spcAft>
                <a:spcPts val="0"/>
              </a:spcAft>
              <a:buSzPts val="1800"/>
              <a:buChar char="●"/>
            </a:pPr>
            <a:r>
              <a:rPr lang="en-US"/>
              <a:t>Worked on writing the read me</a:t>
            </a:r>
            <a:endParaRPr/>
          </a:p>
          <a:p>
            <a:pPr indent="-342900" lvl="0" marL="457200" rtl="0" algn="l">
              <a:lnSpc>
                <a:spcPct val="150000"/>
              </a:lnSpc>
              <a:spcBef>
                <a:spcPts val="0"/>
              </a:spcBef>
              <a:spcAft>
                <a:spcPts val="0"/>
              </a:spcAft>
              <a:buSzPts val="1800"/>
              <a:buChar char="●"/>
            </a:pPr>
            <a:r>
              <a:rPr lang="en-US"/>
              <a:t>About me snippet</a:t>
            </a:r>
            <a:endParaRPr/>
          </a:p>
          <a:p>
            <a:pPr indent="-342900" lvl="0" marL="457200" rtl="0" algn="l">
              <a:lnSpc>
                <a:spcPct val="150000"/>
              </a:lnSpc>
              <a:spcBef>
                <a:spcPts val="0"/>
              </a:spcBef>
              <a:spcAft>
                <a:spcPts val="0"/>
              </a:spcAft>
              <a:buSzPts val="1800"/>
              <a:buChar char="●"/>
            </a:pPr>
            <a:r>
              <a:rPr lang="en-US"/>
              <a:t>Worked on cleaning the about us page</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Thulasi</a:t>
            </a:r>
            <a:r>
              <a:rPr lang="en-US"/>
              <a:t>- Weights Completed: 13</a:t>
            </a:r>
            <a:endParaRPr/>
          </a:p>
        </p:txBody>
      </p:sp>
      <p:sp>
        <p:nvSpPr>
          <p:cNvPr id="114" name="Google Shape;114;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342900" lvl="0" marL="457200" marR="0" rtl="0" algn="l">
              <a:lnSpc>
                <a:spcPct val="150000"/>
              </a:lnSpc>
              <a:spcBef>
                <a:spcPts val="0"/>
              </a:spcBef>
              <a:spcAft>
                <a:spcPts val="0"/>
              </a:spcAft>
              <a:buSzPts val="1800"/>
              <a:buChar char="●"/>
            </a:pPr>
            <a:r>
              <a:rPr lang="en-US"/>
              <a:t>Research on CI/CD pipeline setup and usage in GitLab</a:t>
            </a:r>
            <a:endParaRPr/>
          </a:p>
          <a:p>
            <a:pPr indent="-342900" lvl="0" marL="457200" marR="0" rtl="0" algn="l">
              <a:lnSpc>
                <a:spcPct val="150000"/>
              </a:lnSpc>
              <a:spcBef>
                <a:spcPts val="0"/>
              </a:spcBef>
              <a:spcAft>
                <a:spcPts val="0"/>
              </a:spcAft>
              <a:buSzPts val="1800"/>
              <a:buChar char="●"/>
            </a:pPr>
            <a:r>
              <a:rPr lang="en-US"/>
              <a:t>Setting up the CI/CD Pipeline for our project (Build, Test, Deploy)</a:t>
            </a:r>
            <a:endParaRPr/>
          </a:p>
          <a:p>
            <a:pPr indent="-342900" lvl="0" marL="457200" marR="0" rtl="0" algn="l">
              <a:lnSpc>
                <a:spcPct val="150000"/>
              </a:lnSpc>
              <a:spcBef>
                <a:spcPts val="0"/>
              </a:spcBef>
              <a:spcAft>
                <a:spcPts val="0"/>
              </a:spcAft>
              <a:buSzPts val="1800"/>
              <a:buChar char="●"/>
            </a:pPr>
            <a:r>
              <a:rPr lang="en-US"/>
              <a:t>CI/CD: Automating HTML File Transfer to Production Server</a:t>
            </a:r>
            <a:endParaRPr/>
          </a:p>
          <a:p>
            <a:pPr indent="-342900" lvl="0" marL="457200" marR="0" rtl="0" algn="l">
              <a:lnSpc>
                <a:spcPct val="150000"/>
              </a:lnSpc>
              <a:spcBef>
                <a:spcPts val="0"/>
              </a:spcBef>
              <a:spcAft>
                <a:spcPts val="0"/>
              </a:spcAft>
              <a:buSzPts val="1800"/>
              <a:buChar char="●"/>
            </a:pPr>
            <a:r>
              <a:rPr lang="en-US"/>
              <a:t>Creating and updating to the Project Wiki</a:t>
            </a:r>
            <a:endParaRPr/>
          </a:p>
          <a:p>
            <a:pPr indent="-342900" lvl="0" marL="457200" marR="0" rtl="0" algn="l">
              <a:lnSpc>
                <a:spcPct val="150000"/>
              </a:lnSpc>
              <a:spcBef>
                <a:spcPts val="0"/>
              </a:spcBef>
              <a:spcAft>
                <a:spcPts val="0"/>
              </a:spcAft>
              <a:buSzPts val="1800"/>
              <a:buChar char="●"/>
            </a:pPr>
            <a:r>
              <a:rPr lang="en-US"/>
              <a:t>About me section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