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5d431512c1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5d431512c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d3bfce1e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d3bfce1e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d3bfce1e3_2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d3bfce1e3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d3bfce1e3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d3bfce1e3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d3bfce1e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d3bfce1e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3bfce1e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d3bfce1e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d3bfce1e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d3bfce1e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d3bfce1e3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d3bfce1e3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d3bfce1e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d3bfce1e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d431512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d431512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d3bfce1e3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d3bfce1e3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d3bfce1e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d3bfce1e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1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2.gif"/><Relationship Id="rId5" Type="http://schemas.openxmlformats.org/officeDocument/2006/relationships/image" Target="../media/image5.png"/><Relationship Id="rId6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hyperlink" Target="http://www.youtube.com/watch?v=XfMEESsu8h0" TargetMode="External"/><Relationship Id="rId5" Type="http://schemas.openxmlformats.org/officeDocument/2006/relationships/image" Target="../media/image6.jpg"/><Relationship Id="rId6" Type="http://schemas.openxmlformats.org/officeDocument/2006/relationships/hyperlink" Target="https://www.youtube.com/watch?v=XfMEESsu8h0&amp;feature=youtu.b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311700" y="1132525"/>
            <a:ext cx="8520600" cy="10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Sirious Voice Commands</a:t>
            </a:r>
            <a:endParaRPr/>
          </a:p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403500" y="2222675"/>
            <a:ext cx="83370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Enabling Webex Teams w/ Voice Recognition</a:t>
            </a:r>
            <a:endParaRPr b="1" sz="2400"/>
          </a:p>
        </p:txBody>
      </p:sp>
      <p:sp>
        <p:nvSpPr>
          <p:cNvPr id="60" name="Google Shape;60;p14"/>
          <p:cNvSpPr txBox="1"/>
          <p:nvPr/>
        </p:nvSpPr>
        <p:spPr>
          <a:xfrm>
            <a:off x="811725" y="3338050"/>
            <a:ext cx="77568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By Samjhana Devkota, </a:t>
            </a:r>
            <a:r>
              <a:rPr b="1" lang="en">
                <a:solidFill>
                  <a:schemeClr val="dk1"/>
                </a:solidFill>
              </a:rPr>
              <a:t>Rehan Shah, Siddharth Sharma, Thomas Bergmann, Minju Kim 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9241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Future Applications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“Call Sid Sharma on Webex Teams”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“Schedule an appointment at noon tomorrow with Sid Sharma and Minju Kim on Webex Teams”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“Message Sid Sharma on Webex Teams that I can’t make the meeting”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“Message in the Server Team space on Webex Teams that the deadline is this week”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“Answer call on Webex Teams”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Integration with Siri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800"/>
              <a:t>Questions?</a:t>
            </a:r>
            <a:endParaRPr i="1" sz="4800"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9241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9241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800"/>
              <a:t>Thank you for listening!</a:t>
            </a:r>
            <a:endParaRPr i="1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9241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675" y="704463"/>
            <a:ext cx="8792649" cy="3734574"/>
          </a:xfrm>
          <a:prstGeom prst="rect">
            <a:avLst/>
          </a:prstGeom>
          <a:noFill/>
          <a:ln>
            <a:noFill/>
          </a:ln>
          <a:effectLst>
            <a:outerShdw blurRad="34290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7" name="Google Shape;67;p15"/>
          <p:cNvSpPr txBox="1"/>
          <p:nvPr/>
        </p:nvSpPr>
        <p:spPr>
          <a:xfrm>
            <a:off x="4370250" y="69050"/>
            <a:ext cx="39768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409825" y="2571750"/>
            <a:ext cx="3362625" cy="30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409825" y="2879250"/>
            <a:ext cx="1559625" cy="30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409825" y="3186750"/>
            <a:ext cx="1503700" cy="30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409825" y="4401400"/>
            <a:ext cx="1280075" cy="30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155600" y="4708900"/>
            <a:ext cx="969479" cy="30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9241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988" y="138550"/>
            <a:ext cx="4570024" cy="486640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9050">
              <a:srgbClr val="292929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9241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voice commands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24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Enabling Hands Free Technology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Join a Team Meeting whilst driving, Call a Coworker on your bike, Send a message and multitask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Faster and Greater Ease of Use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Users don’t have to navigate through GUI’s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Aiding the Visually-impaired</a:t>
            </a:r>
            <a:endParaRPr b="1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9241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1749" y="236725"/>
            <a:ext cx="6340499" cy="4670050"/>
          </a:xfrm>
          <a:prstGeom prst="rect">
            <a:avLst/>
          </a:prstGeom>
          <a:noFill/>
          <a:ln>
            <a:noFill/>
          </a:ln>
          <a:effectLst>
            <a:outerShdw blurRad="514350" rotWithShape="0" algn="bl" dir="5400000" dist="19050">
              <a:srgbClr val="6FA8DC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7161950" y="4211175"/>
            <a:ext cx="19821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Source: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https://seoexpertbrad.com</a:t>
            </a:r>
            <a:endParaRPr sz="120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9241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6399" y="144213"/>
            <a:ext cx="4971200" cy="4855074"/>
          </a:xfrm>
          <a:prstGeom prst="rect">
            <a:avLst/>
          </a:prstGeom>
          <a:noFill/>
          <a:ln>
            <a:noFill/>
          </a:ln>
          <a:effectLst>
            <a:outerShdw blurRad="228600" rotWithShape="0" algn="bl" dir="5400000" dist="19050">
              <a:srgbClr val="E69138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924" y="413794"/>
            <a:ext cx="2968800" cy="166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3288" y="2681950"/>
            <a:ext cx="2376075" cy="19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9925" y="192150"/>
            <a:ext cx="3884424" cy="1890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facebook" id="106" name="Google Shape;10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16400" y="2626850"/>
            <a:ext cx="2091475" cy="20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1256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800"/>
              <a:t>Demo</a:t>
            </a:r>
            <a:endParaRPr i="1" sz="4800"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9241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s is our demo from Cisco Collab Hacks!&#10;- Team Momos (Tommy Bergmann, Sam Devkota, Minju Kim, Rehan Shah, Sid Sharma)" id="113" name="Google Shape;113;p21" title="Cisco Hackathon Video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0275" y="967400"/>
            <a:ext cx="4980625" cy="37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2220350" y="4773800"/>
            <a:ext cx="49806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Link: </a:t>
            </a: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https://www.youtube.com/watch?v=XfMEESsu8h0&amp;feature=youtu.be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9241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Process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Two subparts - voice recognition with Siri and using WebEx to start a call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Voice recognition: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Using Siri (SiriKit) would require rewriting code at the application level so chose to use dictation instead for proof of concept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Wrote an AppleScript to use the Dictation app on Mac OS to catch phrases and run a shell script when those phrases are caught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WebEx integration: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Since the WebEx API and SDKs do not tie in to one particular GUI, we </a:t>
            </a:r>
            <a:r>
              <a:rPr lang="en">
                <a:solidFill>
                  <a:schemeClr val="dk1"/>
                </a:solidFill>
              </a:rPr>
              <a:t>u</a:t>
            </a:r>
            <a:r>
              <a:rPr lang="en">
                <a:solidFill>
                  <a:schemeClr val="dk1"/>
                </a:solidFill>
              </a:rPr>
              <a:t>sed the WebEx browser SDK to initiate a call using the browser as a backup in case working with the Desktop application was not possible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Found protocol handlers for WebEx app on Mac OS which made it possible to use the Desktop application by using the handler and passing the username as an argument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