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79" r:id="rId10"/>
    <p:sldId id="280" r:id="rId11"/>
    <p:sldId id="281" r:id="rId12"/>
    <p:sldId id="282" r:id="rId13"/>
    <p:sldId id="286" r:id="rId14"/>
    <p:sldId id="262" r:id="rId15"/>
    <p:sldId id="263" r:id="rId16"/>
    <p:sldId id="264" r:id="rId17"/>
    <p:sldId id="276" r:id="rId18"/>
    <p:sldId id="265" r:id="rId19"/>
    <p:sldId id="26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693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E4978-671F-49C4-A4A9-B0166AE956A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CD70E-3E69-4BF6-80EF-51870EA9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3D27-20D5-D986-B6CA-20CF18427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480A6-723B-8362-D75A-1F8A99F44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69F0-DA28-7345-81E2-659B758F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F022-7794-4151-8A68-BAA8FE499AFF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B92A-A578-6C1E-18A2-FE16EF69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C9E04-2091-A9C6-CC0A-D9CD16E6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0BF9-A211-A273-D0F5-CF4F24C4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2F11A-CF91-12C6-84F1-58ABBE1F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593-EA48-F150-D434-701B837D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EC75-7E3F-4006-A9DD-0DA313719560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F2B1-F1A6-3CE8-893B-8F757457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AFED-7623-750F-97CE-AE7D2B07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3FBB1-183C-777B-D584-435E64472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8DDD5-669E-775B-F6A2-15778B464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F78BC-109F-8E47-0CD7-6330C8CB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41C5-C588-4BD9-9A16-26E49437450B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6772-C3FF-3DD4-BF6D-F74BF56E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34E4F-060F-C617-FA6E-09738B40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3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2274-7BC6-0A3D-7D8D-A0C1A348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7783-6766-3D59-F8F5-433EEAC5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6128C-74AB-7D82-4137-FF98E8F3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DE9-A069-4CE5-A749-B7CFD7C00769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7E4DB-A359-A5ED-1DF2-B66C5D39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7075-E7CA-B270-AAB8-F4592993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0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A6C4-B924-8492-1FDE-0E458D2B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D8E85-98FD-3F7A-19F1-324057AD7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3FB1-C912-4804-889A-95B47D8F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C4A1-3D5E-4E6F-9292-51DAB60429EC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9E23-CB96-1995-4FBC-1E081590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E11C-4A26-6DF8-5626-C6E64752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7FA9-0AA4-1608-EA3C-833EAEC6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4BC7-B596-21C8-997A-2036B45E2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312B-7D14-1091-1F6B-7818BF72E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52F44-49BD-4467-E3A3-AC45D3F5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C355-5812-4BAA-B08E-105698DF698C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FE179-8CB5-5ACA-B241-C22394DF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EAA2-7EBC-11AE-4EA2-BDB18B9E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5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8739-4517-652E-4B0D-7A375F69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ACC0-023D-3432-A0FA-71DFD17B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A4C7A-2B44-3925-42D7-6996EABCB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D217D-3ABF-5F56-8B41-778567DF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89216-D754-CC02-BFC0-CC739B22D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E5EA2-72C0-9984-FED5-64EDEEEF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6EE9-36DB-4EB6-AF47-A160F8CAEF9B}" type="datetime1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DB57F-5E02-687B-0F7E-E93372ED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E332-DCAA-30EC-DC36-BF6A4B49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870E-5FAD-54E6-8FE3-EF61EC1C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065F-FF36-BA3B-2BE2-068EC2CC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DC15-756C-4290-A8AE-0A8B279CCA1C}" type="datetime1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7DB55-18B7-C506-F0B9-2D492749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B6AB5-D34F-0BE6-E7E0-E553AF4F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62793-3146-4DC8-39AC-FE6A9C61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F4E-617C-4EEC-B972-1C0606559224}" type="datetime1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D4ADA-2110-D9C2-D286-BA279C11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34A96-E362-5B33-A06D-F0CE5607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1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1B9C-316C-FDA8-5B3C-3D92A19F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52D3-60C3-9BC7-B24A-99E815B0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E5D52-1F4A-5223-D1BA-A1187841C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AE160-156A-871B-97AF-A2D4E698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7D3C-D839-4D62-815E-5D8F580F5FCC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A092D-6E3B-D8AD-9870-2FA4B617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09CE0-BC83-CA17-B5C0-7C1A2103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B7B2-40D3-B9C8-F95D-B4E1D8D2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52BAE-FEF6-BD15-DB7A-1D064A003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C4AF3-83D5-ACD9-FE8F-E562EB209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6EDEA-6F0D-48E8-D186-0333F427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D414-563F-47CF-B5E0-009AA8BD3FD1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CFF22-5D6E-86C3-D138-98DF8221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A0B7-ED81-7026-CDFE-9DE9F626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9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05850-3248-4521-E34A-37E5CEE1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84C4D-F80A-FEA6-2DF8-03278AC1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58C36-17D9-5AD2-5F50-2F6A90796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4496-8C41-44DF-AD04-60CA21FC7639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5221-1A56-70B8-5848-9D4E13C65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01E4-1363-E3B0-EBB3-C1EECBF45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EF294-A8EB-46FD-8673-63D7EBF1E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D636-1213-81A8-D7C0-EC3F43E7B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Node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D43BC-BBF0-C881-3A49-214C44ED9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252" y="4431530"/>
            <a:ext cx="9144000" cy="1655762"/>
          </a:xfrm>
        </p:spPr>
        <p:txBody>
          <a:bodyPr/>
          <a:lstStyle/>
          <a:p>
            <a:r>
              <a:rPr lang="en-US" dirty="0"/>
              <a:t>Rehana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CB575-E282-10C5-6F48-1EEB2FB5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2E679-B32D-AEE8-272F-3B098375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14" y="2588397"/>
            <a:ext cx="725214" cy="7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B2B8-3631-D626-928A-AFFA830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3" y="365125"/>
            <a:ext cx="10567737" cy="1325563"/>
          </a:xfrm>
        </p:spPr>
        <p:txBody>
          <a:bodyPr/>
          <a:lstStyle/>
          <a:p>
            <a:r>
              <a:rPr lang="en-US" b="1" dirty="0"/>
              <a:t>URL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FB2E-01D7-4AED-C8B3-DE09C89A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 module splits up a web address into readable parts.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B9078-C36E-0114-44FE-26FD56D6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74" y="2626896"/>
            <a:ext cx="5008078" cy="621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4C7A2-7CA4-957A-F155-C8119D0CD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5" y="3402201"/>
            <a:ext cx="11101137" cy="309067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F5158CA-6C9D-1868-FA8F-34CEE2CB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0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B2B8-3631-D626-928A-AFFA830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701"/>
            <a:ext cx="10515600" cy="1325563"/>
          </a:xfrm>
        </p:spPr>
        <p:txBody>
          <a:bodyPr/>
          <a:lstStyle/>
          <a:p>
            <a:r>
              <a:rPr lang="en-US" b="1" dirty="0"/>
              <a:t>Node </a:t>
            </a:r>
            <a:r>
              <a:rPr lang="en-US" b="1" dirty="0" err="1"/>
              <a:t>js</a:t>
            </a:r>
            <a:r>
              <a:rPr lang="en-US" b="1" dirty="0"/>
              <a:t> Server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FB2E-01D7-4AED-C8B3-DE09C89A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6" y="945775"/>
            <a:ext cx="12019547" cy="931151"/>
          </a:xfrm>
        </p:spPr>
        <p:txBody>
          <a:bodyPr/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Node.js uses the “Single Threaded Event Loop” architecture to handle multiple concurrent clients.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30104-D985-EEC6-6AF2-53BE4158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7" y="1997241"/>
            <a:ext cx="11784932" cy="469231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796E-2004-C02B-B594-43BD6C25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B2B8-3631-D626-928A-AFFA830D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FB2E-01D7-4AED-C8B3-DE09C89A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These objec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ts are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available in all modules. </a:t>
            </a:r>
          </a:p>
          <a:p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 No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need to include these objects in our application, rather we can use them directly.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These objects are modules, functions, strings, and the object itself.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__filename, 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dirname</a:t>
            </a:r>
            <a:r>
              <a:rPr lang="en-US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 etc..,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ebo" panose="020B0604020202020204" pitchFamily="2" charset="-79"/>
              <a:cs typeface="Heebo" panose="020B0604020202020204" pitchFamily="2" charset="-79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ebo" panose="020B0604020202020204" pitchFamily="2" charset="-79"/>
              <a:cs typeface="Heebo" panose="020B0604020202020204" pitchFamily="2" charset="-79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18D66-42EB-1F59-B2A7-03925330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07" y="4788774"/>
            <a:ext cx="8394308" cy="10345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26F2-3EBC-75A8-6262-0325CD40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B2B8-3631-D626-928A-AFFA830D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FB2E-01D7-4AED-C8B3-DE09C89A8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C8B7A-1662-03E6-D758-C5B7466E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" y="25025"/>
            <a:ext cx="12146772" cy="68079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0FD3-BC24-7E8A-5412-E28589C7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0923-DA69-4962-2B5C-56D67A63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5" y="96183"/>
            <a:ext cx="10515600" cy="1325563"/>
          </a:xfrm>
        </p:spPr>
        <p:txBody>
          <a:bodyPr/>
          <a:lstStyle/>
          <a:p>
            <a:r>
              <a:rPr lang="en-US" dirty="0"/>
              <a:t>Demo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0470-A23E-8F5E-F1E9-129AE9BE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D852A0-CD70-A15A-5806-7A0648C4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" y="1015817"/>
            <a:ext cx="12163707" cy="5746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DFC92-020C-A55E-76DD-34432633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0923-DA69-4962-2B5C-56D67A63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0470-A23E-8F5E-F1E9-129AE9BE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DE6A1-C053-0EBD-9563-1BD33168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33"/>
            <a:ext cx="12192000" cy="65447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F4B09-F93C-9886-9311-7CC89DD4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7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0923-DA69-4962-2B5C-56D67A63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0470-A23E-8F5E-F1E9-129AE9BE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A1DCB-17E0-1FE3-BBA4-4AB80577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591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B177-0A29-6807-8675-72D53063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8766-CC83-81D0-C3F1-3EF48F95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54D5-2C1D-ECE1-F34B-628C2C69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3007F-725A-3582-558F-C30F65C1D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" y="439937"/>
            <a:ext cx="12138304" cy="59781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8BD8-9C15-2D0F-19B4-FC12429D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0923-DA69-4962-2B5C-56D67A63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0470-A23E-8F5E-F1E9-129AE9BE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B6256-823B-0ED1-31A8-4D3AFD1A7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24E0-7E87-604C-8A9F-E9764F7B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4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0923-DA69-4962-2B5C-56D67A63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0470-A23E-8F5E-F1E9-129AE9BE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E9EE95-9A4D-DB71-E08A-BD4CCD28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" y="54661"/>
            <a:ext cx="12167941" cy="674867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947E36-EDE0-A1EB-CC11-6FD75B73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5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0923-DA69-4962-2B5C-56D67A63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0470-A23E-8F5E-F1E9-129AE9BE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94" y="1422541"/>
            <a:ext cx="11528612" cy="520195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Introduction</a:t>
            </a:r>
          </a:p>
          <a:p>
            <a:r>
              <a:rPr lang="en-US" dirty="0"/>
              <a:t>Setup </a:t>
            </a:r>
          </a:p>
          <a:p>
            <a:r>
              <a:rPr lang="en-US" dirty="0">
                <a:effectLst/>
              </a:rPr>
              <a:t>Modules </a:t>
            </a:r>
          </a:p>
          <a:p>
            <a:r>
              <a:rPr lang="en-US" dirty="0" err="1">
                <a:effectLst/>
              </a:rPr>
              <a:t>Builtin</a:t>
            </a:r>
            <a:r>
              <a:rPr lang="en-US" dirty="0"/>
              <a:t>: </a:t>
            </a:r>
            <a:r>
              <a:rPr lang="en-US" dirty="0">
                <a:effectLst/>
              </a:rPr>
              <a:t>HTTP Module</a:t>
            </a:r>
          </a:p>
          <a:p>
            <a:r>
              <a:rPr lang="en-US" dirty="0">
                <a:effectLst/>
              </a:rPr>
              <a:t>Own Modules</a:t>
            </a:r>
          </a:p>
          <a:p>
            <a:r>
              <a:rPr lang="en-US" dirty="0">
                <a:effectLst/>
              </a:rPr>
              <a:t>File System  </a:t>
            </a:r>
          </a:p>
          <a:p>
            <a:r>
              <a:rPr lang="en-US" dirty="0">
                <a:effectLst/>
              </a:rPr>
              <a:t>URL Module  </a:t>
            </a:r>
          </a:p>
          <a:p>
            <a:r>
              <a:rPr lang="en-US" dirty="0">
                <a:effectLst/>
              </a:rPr>
              <a:t>Events</a:t>
            </a:r>
          </a:p>
          <a:p>
            <a:r>
              <a:rPr lang="en-US" dirty="0">
                <a:effectLst/>
              </a:rPr>
              <a:t>Architecture</a:t>
            </a:r>
          </a:p>
          <a:p>
            <a:r>
              <a:rPr lang="en-US" dirty="0"/>
              <a:t>Global Objects</a:t>
            </a:r>
          </a:p>
          <a:p>
            <a:r>
              <a:rPr lang="en-US" dirty="0"/>
              <a:t>Demo Project</a:t>
            </a: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4B82E-FE1F-1C53-3443-6007DE7B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0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0923-DA69-4962-2B5C-56D67A63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582" y="2421031"/>
            <a:ext cx="2962835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4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18633B-DCFE-DB76-9A0B-FDDAE754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7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0923-DA69-4962-2B5C-56D67A63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0470-A23E-8F5E-F1E9-129AE9BE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is an open-source server environment.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Allows running JavaScript on the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uns on various platforms (Windows, Linux, Unix, Mac OS X, etc.)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eliminates the waiting, and simply continues with the next request.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DDDE9-5B92-E25B-F2A4-194F534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8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0923-DA69-4962-2B5C-56D67A63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Node.js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0470-A23E-8F5E-F1E9-129AE9BE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can generate dynamic page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can create, open, read, write, delete, and close files on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can collect form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can add, delete, modify data in your database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8459D-FDBA-402E-C9AF-287E402C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46" name="Freeform: Shape 40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180923-DA69-4962-2B5C-56D67A63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578" y="4994238"/>
            <a:ext cx="2772246" cy="150993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0470-A23E-8F5E-F1E9-129AE9BE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36" y="517219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Download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     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  <a:hlinkClick r:id="rId2"/>
              </a:rPr>
              <a:t>https://nodejs.org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B854F-3EA5-350F-0ADB-055E7257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67685-ACF4-B7DB-1D0F-D491AB4CA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5891"/>
          <a:stretch/>
        </p:blipFill>
        <p:spPr>
          <a:xfrm>
            <a:off x="-306" y="-666206"/>
            <a:ext cx="12228129" cy="535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9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0923-DA69-4962-2B5C-56D67A63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0470-A23E-8F5E-F1E9-129AE9BE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AA8B9-A432-3317-EA53-757BB000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6" y="181536"/>
            <a:ext cx="12104594" cy="65756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6F49-F22C-0DCC-0B83-6C17A231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B2B8-3631-D626-928A-AFFA830D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FB2E-01D7-4AED-C8B3-DE09C89A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841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set of functions you want to include in your application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has a set of built-in modules which we can use without any further installation.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include modules: use require() function with the name of module.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12FAE-8508-A0E2-C01A-026CC64A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408" y="4521807"/>
            <a:ext cx="5087498" cy="454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5E9826-C4FF-DAF0-3503-B4A69BAAF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621" y="5240863"/>
            <a:ext cx="5840861" cy="125201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E252B3-2452-73F9-3B00-76209152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BB2B8-3631-D626-928A-AFFA830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Modules (Cont...)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F9FB2E-01D7-4AED-C8B3-DE09C89A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700"/>
              <a:t>We can create our own modules, and easily include in our application.</a:t>
            </a:r>
          </a:p>
          <a:p>
            <a:r>
              <a:rPr lang="en-US" sz="1700"/>
              <a:t>Create a module that returns data and time.</a:t>
            </a:r>
          </a:p>
          <a:p>
            <a:r>
              <a:rPr lang="en-US" sz="1700" b="0" i="0">
                <a:effectLst/>
                <a:latin typeface="Verdana" panose="020B0604030504040204" pitchFamily="34" charset="0"/>
              </a:rPr>
              <a:t>Code is saved in a file called "myfirstmodule.js"</a:t>
            </a:r>
            <a:endParaRPr lang="en-US" sz="1700"/>
          </a:p>
          <a:p>
            <a:r>
              <a:rPr lang="en-US" sz="1700"/>
              <a:t>Include our own module in any of node.js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017B2-B152-4E37-9CC1-D9FEE2BD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724" y="2877883"/>
            <a:ext cx="6000139" cy="2382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A526F-CB11-D9F1-F70E-CD45A937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1" y="3162346"/>
            <a:ext cx="5318313" cy="1039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5FFA8-0809-3411-F229-ECD8A9B21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159" y="5578317"/>
            <a:ext cx="8565776" cy="96159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D6BE76F-DD25-F04D-669B-253967B0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B2B8-3631-D626-928A-AFFA830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89" y="134269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FB2E-01D7-4AED-C8B3-DE09C89A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539816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Common use for the File System module: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 files 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s.readFile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files  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s.appendFile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s.open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Fs.writeFile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Update files 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s.appendFile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s.writeFile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 files </a:t>
            </a:r>
          </a:p>
          <a:p>
            <a:pPr lvl="2"/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Fs.unlink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Rename files</a:t>
            </a:r>
          </a:p>
          <a:p>
            <a:pPr lvl="2"/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Fs.rename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266E-5C34-83FD-22D9-399352E9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F294-A8EB-46FD-8673-63D7EBF1E4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393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Heebo</vt:lpstr>
      <vt:lpstr>Nunito</vt:lpstr>
      <vt:lpstr>Roboto</vt:lpstr>
      <vt:lpstr>Verdana</vt:lpstr>
      <vt:lpstr>Office Theme</vt:lpstr>
      <vt:lpstr>Node</vt:lpstr>
      <vt:lpstr>Agenda</vt:lpstr>
      <vt:lpstr>Introduction</vt:lpstr>
      <vt:lpstr>What does Node.js do?</vt:lpstr>
      <vt:lpstr>Setup</vt:lpstr>
      <vt:lpstr>PowerPoint Presentation</vt:lpstr>
      <vt:lpstr>Modules</vt:lpstr>
      <vt:lpstr>Modules (Cont...)</vt:lpstr>
      <vt:lpstr>Node.js file system</vt:lpstr>
      <vt:lpstr>URL Module</vt:lpstr>
      <vt:lpstr>Node js Server Architecture</vt:lpstr>
      <vt:lpstr>Global Objects</vt:lpstr>
      <vt:lpstr>PowerPoint Presentation</vt:lpstr>
      <vt:lpstr>Demo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Naguru,Rehana</dc:creator>
  <cp:lastModifiedBy>Naguru,Rehana</cp:lastModifiedBy>
  <cp:revision>89</cp:revision>
  <dcterms:created xsi:type="dcterms:W3CDTF">2023-04-10T17:11:02Z</dcterms:created>
  <dcterms:modified xsi:type="dcterms:W3CDTF">2023-04-12T22:22:15Z</dcterms:modified>
</cp:coreProperties>
</file>