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3" r:id="rId6"/>
    <p:sldId id="274" r:id="rId7"/>
    <p:sldId id="275" r:id="rId8"/>
    <p:sldId id="288" r:id="rId9"/>
    <p:sldId id="276" r:id="rId10"/>
    <p:sldId id="277" r:id="rId11"/>
    <p:sldId id="278" r:id="rId12"/>
    <p:sldId id="280" r:id="rId13"/>
    <p:sldId id="281" r:id="rId14"/>
    <p:sldId id="282" r:id="rId15"/>
    <p:sldId id="283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1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AF0F-B201-7C31-A563-314788B08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D78EC-2238-888A-D37A-9D73F1D12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DDCF9-9BB1-793E-2EA3-22C252BA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437C-CCFF-49C0-8F76-79628AE0B2D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3FDC4-F530-5653-3F47-52154700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7D829-4369-8095-A307-324470BB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6776-7727-4D25-9612-6E6615759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8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E3ABE-D7C8-BFDB-EB38-2749B564C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E1BE1-27DF-5211-24AD-BEA3E012B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27C18-8FE0-5553-196C-F7369D55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437C-CCFF-49C0-8F76-79628AE0B2D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F32-CCBA-8A6B-5371-18C44271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D14B5-C606-95B4-555E-5786B5D0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6776-7727-4D25-9612-6E6615759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0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9B09C-A999-6907-93F4-3A6038BB3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2482B-694B-19B7-C872-D3461B291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E5C3F-016F-645B-7B91-A411C13B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437C-CCFF-49C0-8F76-79628AE0B2D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7AD2E-7366-18D2-BA2D-2EA9152DB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E4027-0F9F-0C37-9880-3A5992E4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6776-7727-4D25-9612-6E6615759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0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A5E7-293D-1BCB-7215-4F5194FA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5D743-BA5C-1D74-C773-8DA1F159E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50F67-C9A2-79E5-6589-181E743C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437C-CCFF-49C0-8F76-79628AE0B2D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9CC57-AA06-8EED-81CC-0B180890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50D14-680B-B9FE-D1FB-3A676754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6776-7727-4D25-9612-6E6615759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3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1D5DB-EEE9-C894-5966-A1E47E567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761D2-FD30-B1C0-D60F-C9141B7D1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AF959-20BF-8853-DC27-8D5AFCC10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437C-CCFF-49C0-8F76-79628AE0B2D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D2141-1FD4-E510-ABB0-B33EE7B63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AC731-4979-44B7-1E83-5E526B27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6776-7727-4D25-9612-6E6615759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0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8692A-1B7E-0141-A598-80D39D1E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78F87-157A-A026-F0CE-9DBE7388F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75292-AD20-0418-8152-4F646743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5A5BC-9773-1A32-ADA2-F17185FD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437C-CCFF-49C0-8F76-79628AE0B2D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67CFE-8658-819E-3ACC-29B08216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EB921-C854-C9FD-8F22-22C3AFC3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6776-7727-4D25-9612-6E6615759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5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5EF3-7248-0EC2-1801-C33E08D3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AFD21-1752-5168-9C78-9CA296D21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3E380-AE10-93C0-B96A-BC9793FE5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B8E711-A3C1-C6AA-4FC1-64BA3CAEC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596681-4128-D9E1-7F30-C27E5DBE5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C3513-112D-7AFD-C6F9-0360B57A1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437C-CCFF-49C0-8F76-79628AE0B2D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D166BA-9BA9-0049-F136-99E7DE18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FFD3E1-6FE3-7743-AB69-CBB11594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6776-7727-4D25-9612-6E6615759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CECF-8AF3-A2B3-5AE9-2FA62F3D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95D77-DFCE-11B1-339D-E02BDABF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437C-CCFF-49C0-8F76-79628AE0B2D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5F4B3-BC07-57AC-F9B6-A94AAE6D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CC6CF-0B9B-5887-FA6C-C4A8B28A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6776-7727-4D25-9612-6E6615759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712A3-741B-232A-3E75-158A5A07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437C-CCFF-49C0-8F76-79628AE0B2D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43EC0-2F7E-5D22-F0A5-7E30836A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F8910-3C81-CC49-2674-5F6DD2E2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6776-7727-4D25-9612-6E6615759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0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558C-C52E-DD23-CBD8-8E085B4AF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50890-13C3-CA59-3D9B-2D80DED70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F1BCE-F568-102F-640E-DD56B4E9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CE3B4-65AE-F1F3-545F-3191F6F5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437C-CCFF-49C0-8F76-79628AE0B2D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89D18-9596-A1F3-E7CC-10439FF3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2B8F7-91D9-C48E-0FBA-2B172F6A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6776-7727-4D25-9612-6E6615759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9CC7-DC34-5E32-D3B7-12E620765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39ED59-3A83-66AE-78F1-0F489277E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427F3-BD92-3A7F-34C7-20A8EAC8D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03A44-9BE5-0231-C44D-693BE47B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437C-CCFF-49C0-8F76-79628AE0B2D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C117B-D82F-FBC4-957A-419399AA9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D0DB7-C138-E450-732F-85E7854E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6776-7727-4D25-9612-6E6615759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302F08-EECB-2F00-9A1D-CBFF5045B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C21BD-6F29-715A-688D-DC1661B57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7D42F-4096-D8B1-0349-B2A57092A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E437C-CCFF-49C0-8F76-79628AE0B2D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4E805-D86C-1791-7F18-F40374092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663CC-B144-AEE1-3ACC-8C11891E8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C6776-7727-4D25-9612-6E6615759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9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BA7B-D04E-F87A-3C70-DE3946F91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5860" y="1018727"/>
            <a:ext cx="3671311" cy="2683187"/>
          </a:xfrm>
        </p:spPr>
        <p:txBody>
          <a:bodyPr anchor="b">
            <a:normAutofit/>
          </a:bodyPr>
          <a:lstStyle/>
          <a:p>
            <a:pPr algn="l"/>
            <a:r>
              <a:rPr lang="en-US" sz="6600" b="1" dirty="0">
                <a:solidFill>
                  <a:schemeClr val="tx2"/>
                </a:solidFill>
              </a:rPr>
              <a:t>Angular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F29FE01-0A5D-6817-940B-9B22122AC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854" y="1118937"/>
            <a:ext cx="5341185" cy="462012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9042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B83B-AAB3-E1DD-A257-882FBD68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23210-C766-D582-11A2-2E78BC666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A02F1D-1013-EC71-2A31-E020863C6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3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7B9A5B-9EE5-9800-2F49-D9041FB9A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73" y="412194"/>
            <a:ext cx="3343202" cy="2273378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8CD5973-E679-BABF-C9E1-6DEF5ADDB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45244" y="1877314"/>
            <a:ext cx="6020730" cy="36425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4C57CD-788E-D3E1-A5C6-A692D2073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73" y="2908203"/>
            <a:ext cx="3343203" cy="247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3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DD4FC-EE29-7C69-93A8-C6A6894F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Styling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2FE6D-D68F-1491-9A58-C86E65B64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/>
              <a:t>We do styling in “app.component.css” </a:t>
            </a:r>
          </a:p>
          <a:p>
            <a:r>
              <a:rPr lang="en-US" sz="2200"/>
              <a:t> Global-level styling is done in “styles.css” </a:t>
            </a:r>
          </a:p>
          <a:p>
            <a:endParaRPr lang="en-US" sz="2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2E8BD9-F49B-0851-BF59-E9AA2DBF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936" y="2194260"/>
            <a:ext cx="5930698" cy="3819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17F8EE-45C3-58BB-71C1-FE5FE289E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94" y="2193958"/>
            <a:ext cx="5082338" cy="381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32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DD4FC-EE29-7C69-93A8-C6A6894F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Creating Components: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DA9C90-8FAC-15FA-45AF-B09E6A67F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7321" y="396950"/>
            <a:ext cx="7506586" cy="611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25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DD4FC-EE29-7C69-93A8-C6A6894F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2FE6D-D68F-1491-9A58-C86E65B6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5CF61-4DC2-DFC3-8F6A-41A15E71E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69" y="191386"/>
            <a:ext cx="11912311" cy="608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92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DD4FC-EE29-7C69-93A8-C6A6894F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2A8A03-6664-635F-DB1D-51F8163FE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65125"/>
            <a:ext cx="10878879" cy="5811838"/>
          </a:xfrm>
        </p:spPr>
      </p:pic>
    </p:spTree>
    <p:extLst>
      <p:ext uri="{BB962C8B-B14F-4D97-AF65-F5344CB8AC3E}">
        <p14:creationId xmlns:p14="http://schemas.microsoft.com/office/powerpoint/2010/main" val="4016363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13770-2E8E-6121-672F-8B821DD5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b="1">
                <a:solidFill>
                  <a:schemeClr val="bg1">
                    <a:lumMod val="95000"/>
                    <a:lumOff val="5000"/>
                  </a:schemeClr>
                </a:solidFill>
              </a:rPr>
              <a:t>Thank you</a:t>
            </a:r>
            <a:endParaRPr lang="en-US" sz="8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964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3770-2E8E-6121-672F-8B821DD5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5DE31-14A5-6137-872D-53E552141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Environment setup</a:t>
            </a:r>
          </a:p>
          <a:p>
            <a:r>
              <a:rPr lang="en-US" dirty="0"/>
              <a:t>Creating Sample Application</a:t>
            </a:r>
          </a:p>
          <a:p>
            <a:r>
              <a:rPr lang="en-US" dirty="0"/>
              <a:t>Files and Folders in Project </a:t>
            </a:r>
          </a:p>
          <a:p>
            <a:r>
              <a:rPr lang="en-US" dirty="0"/>
              <a:t>Run Project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0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13770-2E8E-6121-672F-8B821DD5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8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5DE31-14A5-6137-872D-53E552141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455215"/>
            <a:ext cx="8109788" cy="5857875"/>
          </a:xfrm>
        </p:spPr>
        <p:txBody>
          <a:bodyPr anchor="ctr">
            <a:normAutofit/>
          </a:bodyPr>
          <a:lstStyle/>
          <a:p>
            <a:r>
              <a:rPr lang="en-US" dirty="0"/>
              <a:t>A Framework for building client applications in HTML, CSS, and JAVA Script /Type Script. </a:t>
            </a:r>
          </a:p>
          <a:p>
            <a:r>
              <a:rPr lang="en-US" dirty="0"/>
              <a:t>Used to develop a dynamic single-page web application. </a:t>
            </a:r>
          </a:p>
          <a:p>
            <a:r>
              <a:rPr lang="en-US" dirty="0"/>
              <a:t>Developed in 2009.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39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CB83B-AAB3-E1DD-A257-882FBD685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Features: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C60B86-3508-B3B3-79D5-5CA495604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235" y="2427541"/>
            <a:ext cx="1080443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2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B83B-AAB3-E1DD-A257-882FBD68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23210-C766-D582-11A2-2E78BC666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826"/>
          </a:xfrm>
        </p:spPr>
        <p:txBody>
          <a:bodyPr/>
          <a:lstStyle/>
          <a:p>
            <a:r>
              <a:rPr lang="en-US" dirty="0"/>
              <a:t>Need to install the latest version of </a:t>
            </a:r>
            <a:r>
              <a:rPr lang="en-US" dirty="0" err="1"/>
              <a:t>nodejs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use Node Package Manager (NPM) to install third-party libraries. Check </a:t>
            </a:r>
            <a:r>
              <a:rPr lang="en-US" dirty="0" err="1"/>
              <a:t>npm</a:t>
            </a:r>
            <a:r>
              <a:rPr lang="en-US" dirty="0"/>
              <a:t> is installed or not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Installing Angular CLI</a:t>
            </a:r>
          </a:p>
          <a:p>
            <a:endParaRPr lang="en-US" dirty="0"/>
          </a:p>
          <a:p>
            <a:r>
              <a:rPr lang="en-US" dirty="0"/>
              <a:t>To ensure installation is successful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1D7B8A-F987-C938-B73B-C7CAAFEA6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175" y="4797596"/>
            <a:ext cx="5016686" cy="4036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DE423C-F680-EFC6-866D-6889B11D4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175" y="2325538"/>
            <a:ext cx="5016686" cy="4846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F3F2CB-2614-C3A7-19F8-304B94E7A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175" y="5961678"/>
            <a:ext cx="5016686" cy="4643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F94689-2D93-29A9-EB90-BA2ECE966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9175" y="3752878"/>
            <a:ext cx="5016686" cy="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5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B83B-AAB3-E1DD-A257-882FBD68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23210-C766-D582-11A2-2E78BC666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new 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Open with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B963A0-4009-A321-663D-61E0D7D96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935" y="2414941"/>
            <a:ext cx="6974958" cy="17530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E92DFA-6AAE-A5FF-A919-8FD5ADA8E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935" y="5112791"/>
            <a:ext cx="6974958" cy="9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50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CB83B-AAB3-E1DD-A257-882FBD685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Files and Folders in Sample Application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58EE66A-782B-37AB-0E0C-4135F592E5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38"/>
          <a:stretch/>
        </p:blipFill>
        <p:spPr>
          <a:xfrm>
            <a:off x="6352181" y="467208"/>
            <a:ext cx="3526241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9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DDA0-B8AE-103D-EA14-DA995490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236EC-FEFA-8952-F5D2-8CB43F78D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component.component.css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Storing and styling selectors.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 &gt; component.component.html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:  It is the main design page, Same has appeared in UI.   Storing the tags.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component.component.specs.ts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It is for unit testing.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component.component.ts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 It is all about the core logic handler.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55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B83B-AAB3-E1DD-A257-882FBD68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23210-C766-D582-11A2-2E78BC666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Windows by default blocks running unsigned </a:t>
            </a:r>
            <a:r>
              <a:rPr lang="en-US" dirty="0" err="1"/>
              <a:t>powershell</a:t>
            </a:r>
            <a:r>
              <a:rPr lang="en-US" dirty="0"/>
              <a:t> scripts because of security concerns. </a:t>
            </a:r>
          </a:p>
          <a:p>
            <a:r>
              <a:rPr lang="en-US" b="0" i="0" dirty="0">
                <a:solidFill>
                  <a:srgbClr val="232629"/>
                </a:solidFill>
                <a:effectLst/>
                <a:latin typeface="ui-monospace"/>
              </a:rPr>
              <a:t>Set-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ui-monospace"/>
              </a:rPr>
              <a:t>ExecutionPolicy</a:t>
            </a:r>
            <a:r>
              <a:rPr lang="en-US" b="0" i="0" dirty="0">
                <a:solidFill>
                  <a:srgbClr val="232629"/>
                </a:solidFill>
                <a:effectLst/>
                <a:latin typeface="ui-monospace"/>
              </a:rPr>
              <a:t> 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ui-monospace"/>
              </a:rPr>
              <a:t>ExecutionPolicy</a:t>
            </a:r>
            <a:r>
              <a:rPr lang="en-US" b="0" i="0" dirty="0">
                <a:solidFill>
                  <a:srgbClr val="232629"/>
                </a:solidFill>
                <a:effectLst/>
                <a:latin typeface="ui-monospace"/>
              </a:rPr>
              <a:t>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ui-monospace"/>
              </a:rPr>
              <a:t>RemoteSigned</a:t>
            </a:r>
            <a:r>
              <a:rPr lang="en-US" b="0" i="0" dirty="0">
                <a:solidFill>
                  <a:srgbClr val="232629"/>
                </a:solidFill>
                <a:effectLst/>
                <a:latin typeface="ui-monospace"/>
              </a:rPr>
              <a:t> -Scope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ui-monospace"/>
              </a:rPr>
              <a:t>CurrentUser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4AEE00-F2CD-07CB-C3A9-5C09FAF43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609521" cy="246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38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10870</TotalTime>
  <Words>223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ui-monospace</vt:lpstr>
      <vt:lpstr>Office Theme</vt:lpstr>
      <vt:lpstr>Angular</vt:lpstr>
      <vt:lpstr>Agenda</vt:lpstr>
      <vt:lpstr>Introduction</vt:lpstr>
      <vt:lpstr>Features:</vt:lpstr>
      <vt:lpstr>Environment Setup</vt:lpstr>
      <vt:lpstr>Sample Application</vt:lpstr>
      <vt:lpstr>Files and Folders in Sample Application </vt:lpstr>
      <vt:lpstr>Components</vt:lpstr>
      <vt:lpstr>Run Application</vt:lpstr>
      <vt:lpstr>PowerPoint Presentation</vt:lpstr>
      <vt:lpstr>PowerPoint Presentation</vt:lpstr>
      <vt:lpstr>Styling</vt:lpstr>
      <vt:lpstr>Creating Components: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Naguru,Rehana</dc:creator>
  <cp:lastModifiedBy>Naguru,Rehana</cp:lastModifiedBy>
  <cp:revision>104</cp:revision>
  <dcterms:created xsi:type="dcterms:W3CDTF">2023-02-08T22:48:33Z</dcterms:created>
  <dcterms:modified xsi:type="dcterms:W3CDTF">2023-02-24T22:49:00Z</dcterms:modified>
</cp:coreProperties>
</file>