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5" r:id="rId4"/>
  </p:sldMasterIdLst>
  <p:sldIdLst>
    <p:sldId id="256" r:id="rId5"/>
    <p:sldId id="257" r:id="rId6"/>
    <p:sldId id="258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6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-414000" y="-522000"/>
            <a:ext cx="10888920" cy="1780920"/>
            <a:chOff x="-414000" y="-522000"/>
            <a:chExt cx="10888920" cy="1780920"/>
          </a:xfrm>
        </p:grpSpPr>
        <p:sp>
          <p:nvSpPr>
            <p:cNvPr id="1" name=""/>
            <p:cNvSpPr/>
            <p:nvPr/>
          </p:nvSpPr>
          <p:spPr>
            <a:xfrm>
              <a:off x="-41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28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99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169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39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096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379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50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520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590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606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0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801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71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941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-5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64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135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05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75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456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415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486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556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626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6966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766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837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907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977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-41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28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99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69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239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096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379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450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520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590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6606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730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801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871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41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46" name=""/>
          <p:cNvGrpSpPr/>
          <p:nvPr/>
        </p:nvGrpSpPr>
        <p:grpSpPr>
          <a:xfrm>
            <a:off x="-361080" y="4914000"/>
            <a:ext cx="10852920" cy="1240920"/>
            <a:chOff x="-361080" y="4914000"/>
            <a:chExt cx="10852920" cy="1240920"/>
          </a:xfrm>
        </p:grpSpPr>
        <p:sp>
          <p:nvSpPr>
            <p:cNvPr id="47" name=""/>
            <p:cNvSpPr/>
            <p:nvPr/>
          </p:nvSpPr>
          <p:spPr>
            <a:xfrm flipH="1">
              <a:off x="943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979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802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872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838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698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768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662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732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592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28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523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487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557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 flipH="1">
              <a:off x="385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 flipH="1">
              <a:off x="453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3" name=""/>
            <p:cNvSpPr/>
            <p:nvPr/>
          </p:nvSpPr>
          <p:spPr>
            <a:xfrm flipH="1">
              <a:off x="417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 flipH="1">
              <a:off x="277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 flipH="1">
              <a:off x="347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6" name=""/>
            <p:cNvSpPr/>
            <p:nvPr/>
          </p:nvSpPr>
          <p:spPr>
            <a:xfrm flipH="1">
              <a:off x="244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" name=""/>
            <p:cNvSpPr/>
            <p:nvPr/>
          </p:nvSpPr>
          <p:spPr>
            <a:xfrm flipH="1">
              <a:off x="314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" name=""/>
            <p:cNvSpPr/>
            <p:nvPr/>
          </p:nvSpPr>
          <p:spPr>
            <a:xfrm flipH="1">
              <a:off x="174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" name=""/>
            <p:cNvSpPr/>
            <p:nvPr/>
          </p:nvSpPr>
          <p:spPr>
            <a:xfrm flipH="1">
              <a:off x="206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" name=""/>
            <p:cNvSpPr/>
            <p:nvPr/>
          </p:nvSpPr>
          <p:spPr>
            <a:xfrm flipH="1">
              <a:off x="104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" name=""/>
            <p:cNvSpPr/>
            <p:nvPr/>
          </p:nvSpPr>
          <p:spPr>
            <a:xfrm flipH="1">
              <a:off x="136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2" name=""/>
            <p:cNvSpPr/>
            <p:nvPr/>
          </p:nvSpPr>
          <p:spPr>
            <a:xfrm flipH="1">
              <a:off x="-3744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3" name=""/>
            <p:cNvSpPr/>
            <p:nvPr/>
          </p:nvSpPr>
          <p:spPr>
            <a:xfrm flipH="1">
              <a:off x="66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 flipH="1">
              <a:off x="-361440" y="4914000"/>
              <a:ext cx="700920" cy="700920"/>
            </a:xfrm>
            <a:custGeom>
              <a:avLst/>
              <a:gdLst>
                <a:gd name="textAreaLeft" fmla="*/ -720 w 700920"/>
                <a:gd name="textAreaRight" fmla="*/ 70164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5" name=""/>
            <p:cNvSpPr/>
            <p:nvPr/>
          </p:nvSpPr>
          <p:spPr>
            <a:xfrm flipH="1">
              <a:off x="34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 flipH="1">
              <a:off x="908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1915200"/>
            <a:ext cx="9070920" cy="12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0920" cy="8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500" lnSpcReduction="19999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"/>
          <p:cNvGrpSpPr/>
          <p:nvPr/>
        </p:nvGrpSpPr>
        <p:grpSpPr>
          <a:xfrm>
            <a:off x="-414000" y="-522000"/>
            <a:ext cx="10888920" cy="1780920"/>
            <a:chOff x="-414000" y="-522000"/>
            <a:chExt cx="10888920" cy="1780920"/>
          </a:xfrm>
        </p:grpSpPr>
        <p:sp>
          <p:nvSpPr>
            <p:cNvPr id="80" name=""/>
            <p:cNvSpPr/>
            <p:nvPr/>
          </p:nvSpPr>
          <p:spPr>
            <a:xfrm>
              <a:off x="-41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28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9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169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239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3096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379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450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520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590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6606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730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01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71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941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-5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64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135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205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275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3456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415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486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556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626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6966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766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837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907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977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-41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28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99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169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239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3096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379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450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520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590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6606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730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01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871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941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25" name=""/>
          <p:cNvGrpSpPr/>
          <p:nvPr/>
        </p:nvGrpSpPr>
        <p:grpSpPr>
          <a:xfrm>
            <a:off x="-361080" y="4914000"/>
            <a:ext cx="10852920" cy="1240920"/>
            <a:chOff x="-361080" y="4914000"/>
            <a:chExt cx="10852920" cy="1240920"/>
          </a:xfrm>
        </p:grpSpPr>
        <p:sp>
          <p:nvSpPr>
            <p:cNvPr id="126" name=""/>
            <p:cNvSpPr/>
            <p:nvPr/>
          </p:nvSpPr>
          <p:spPr>
            <a:xfrm flipH="1">
              <a:off x="943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979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802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872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838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698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768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662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732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592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628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523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487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557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385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453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417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277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347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244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>
              <a:off x="314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>
              <a:off x="174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206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104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H="1">
              <a:off x="136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H="1">
              <a:off x="-3744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flipH="1">
              <a:off x="66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flipH="1">
              <a:off x="-361440" y="4914000"/>
              <a:ext cx="700920" cy="700920"/>
            </a:xfrm>
            <a:custGeom>
              <a:avLst/>
              <a:gdLst>
                <a:gd name="textAreaLeft" fmla="*/ -720 w 700920"/>
                <a:gd name="textAreaRight" fmla="*/ 70164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H="1">
              <a:off x="34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H="1">
              <a:off x="908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1915200"/>
            <a:ext cx="9070920" cy="12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0920" cy="8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500" lnSpcReduction="19999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"/>
          <p:cNvGrpSpPr/>
          <p:nvPr/>
        </p:nvGrpSpPr>
        <p:grpSpPr>
          <a:xfrm>
            <a:off x="-361080" y="4896000"/>
            <a:ext cx="10852920" cy="1258920"/>
            <a:chOff x="-361080" y="4896000"/>
            <a:chExt cx="10852920" cy="1258920"/>
          </a:xfrm>
        </p:grpSpPr>
        <p:sp>
          <p:nvSpPr>
            <p:cNvPr id="159" name=""/>
            <p:cNvSpPr/>
            <p:nvPr/>
          </p:nvSpPr>
          <p:spPr>
            <a:xfrm flipH="1">
              <a:off x="943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H="1">
              <a:off x="979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flipH="1">
              <a:off x="802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flipH="1">
              <a:off x="872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flipH="1">
              <a:off x="838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flipH="1">
              <a:off x="698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flipH="1">
              <a:off x="768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flipH="1">
              <a:off x="662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 flipH="1">
              <a:off x="7324560" y="4896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 flipH="1">
              <a:off x="592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628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>
              <a:off x="523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flipH="1">
              <a:off x="487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>
              <a:off x="557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>
              <a:off x="385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>
              <a:off x="453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H="1">
              <a:off x="417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H="1">
              <a:off x="277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H="1">
              <a:off x="347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H="1">
              <a:off x="244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H="1">
              <a:off x="314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H="1">
              <a:off x="174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H="1">
              <a:off x="206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H="1">
              <a:off x="104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H="1">
              <a:off x="136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H="1">
              <a:off x="-3744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H="1">
              <a:off x="66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H="1">
              <a:off x="-361440" y="4914000"/>
              <a:ext cx="700920" cy="700920"/>
            </a:xfrm>
            <a:custGeom>
              <a:avLst/>
              <a:gdLst>
                <a:gd name="textAreaLeft" fmla="*/ -720 w 700920"/>
                <a:gd name="textAreaRight" fmla="*/ 70164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H="1">
              <a:off x="34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H="1">
              <a:off x="908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70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ftr" idx="1"/>
          </p:nvPr>
        </p:nvSpPr>
        <p:spPr>
          <a:xfrm>
            <a:off x="2744640" y="4914000"/>
            <a:ext cx="4579920" cy="70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sldNum" idx="2"/>
          </p:nvPr>
        </p:nvSpPr>
        <p:spPr>
          <a:xfrm>
            <a:off x="8494200" y="4914000"/>
            <a:ext cx="114192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9B0FF48-3A45-4DB3-BEC8-74AD590B427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dt" idx="3"/>
          </p:nvPr>
        </p:nvSpPr>
        <p:spPr>
          <a:xfrm>
            <a:off x="342000" y="4914360"/>
            <a:ext cx="240012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"/>
          <p:cNvGrpSpPr/>
          <p:nvPr/>
        </p:nvGrpSpPr>
        <p:grpSpPr>
          <a:xfrm>
            <a:off x="-361080" y="4896000"/>
            <a:ext cx="10852920" cy="1258920"/>
            <a:chOff x="-361080" y="4896000"/>
            <a:chExt cx="10852920" cy="1258920"/>
          </a:xfrm>
        </p:grpSpPr>
        <p:sp>
          <p:nvSpPr>
            <p:cNvPr id="195" name=""/>
            <p:cNvSpPr/>
            <p:nvPr/>
          </p:nvSpPr>
          <p:spPr>
            <a:xfrm flipH="1">
              <a:off x="943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6" name=""/>
            <p:cNvSpPr/>
            <p:nvPr/>
          </p:nvSpPr>
          <p:spPr>
            <a:xfrm flipH="1">
              <a:off x="979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" name=""/>
            <p:cNvSpPr/>
            <p:nvPr/>
          </p:nvSpPr>
          <p:spPr>
            <a:xfrm flipH="1">
              <a:off x="802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" name=""/>
            <p:cNvSpPr/>
            <p:nvPr/>
          </p:nvSpPr>
          <p:spPr>
            <a:xfrm flipH="1">
              <a:off x="872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" name=""/>
            <p:cNvSpPr/>
            <p:nvPr/>
          </p:nvSpPr>
          <p:spPr>
            <a:xfrm flipH="1">
              <a:off x="838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" name=""/>
            <p:cNvSpPr/>
            <p:nvPr/>
          </p:nvSpPr>
          <p:spPr>
            <a:xfrm flipH="1">
              <a:off x="698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" name=""/>
            <p:cNvSpPr/>
            <p:nvPr/>
          </p:nvSpPr>
          <p:spPr>
            <a:xfrm flipH="1">
              <a:off x="768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2" name=""/>
            <p:cNvSpPr/>
            <p:nvPr/>
          </p:nvSpPr>
          <p:spPr>
            <a:xfrm flipH="1">
              <a:off x="662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" name=""/>
            <p:cNvSpPr/>
            <p:nvPr/>
          </p:nvSpPr>
          <p:spPr>
            <a:xfrm flipH="1">
              <a:off x="7324560" y="4896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 flipH="1">
              <a:off x="592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 flipH="1">
              <a:off x="628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flipH="1">
              <a:off x="523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 flipH="1">
              <a:off x="487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flipH="1">
              <a:off x="557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 flipH="1">
              <a:off x="385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 flipH="1">
              <a:off x="453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 flipH="1">
              <a:off x="417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 flipH="1">
              <a:off x="277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 flipH="1">
              <a:off x="347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 flipH="1">
              <a:off x="244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flipH="1">
              <a:off x="314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 flipH="1">
              <a:off x="174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 flipH="1">
              <a:off x="206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 flipH="1">
              <a:off x="104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flipH="1">
              <a:off x="136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flipH="1">
              <a:off x="-3744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flipH="1">
              <a:off x="66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>
              <a:off x="-361440" y="4914000"/>
              <a:ext cx="700920" cy="700920"/>
            </a:xfrm>
            <a:custGeom>
              <a:avLst/>
              <a:gdLst>
                <a:gd name="textAreaLeft" fmla="*/ -720 w 700920"/>
                <a:gd name="textAreaRight" fmla="*/ 70164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>
              <a:off x="34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>
              <a:off x="908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70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ftr" idx="4"/>
          </p:nvPr>
        </p:nvSpPr>
        <p:spPr>
          <a:xfrm>
            <a:off x="2744640" y="4914000"/>
            <a:ext cx="4579920" cy="70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sldNum" idx="5"/>
          </p:nvPr>
        </p:nvSpPr>
        <p:spPr>
          <a:xfrm>
            <a:off x="8494200" y="4914000"/>
            <a:ext cx="114192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1D065EA-4AD1-46FF-932E-E788DE086126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dt" idx="6"/>
          </p:nvPr>
        </p:nvSpPr>
        <p:spPr>
          <a:xfrm>
            <a:off x="342000" y="4914360"/>
            <a:ext cx="240012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"/>
          <p:cNvGrpSpPr/>
          <p:nvPr/>
        </p:nvGrpSpPr>
        <p:grpSpPr>
          <a:xfrm>
            <a:off x="-361080" y="4896000"/>
            <a:ext cx="10852920" cy="1258920"/>
            <a:chOff x="-361080" y="4896000"/>
            <a:chExt cx="10852920" cy="1258920"/>
          </a:xfrm>
        </p:grpSpPr>
        <p:sp>
          <p:nvSpPr>
            <p:cNvPr id="231" name=""/>
            <p:cNvSpPr/>
            <p:nvPr/>
          </p:nvSpPr>
          <p:spPr>
            <a:xfrm flipH="1">
              <a:off x="943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 flipH="1">
              <a:off x="979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 flipH="1">
              <a:off x="802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 flipH="1">
              <a:off x="872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" name=""/>
            <p:cNvSpPr/>
            <p:nvPr/>
          </p:nvSpPr>
          <p:spPr>
            <a:xfrm flipH="1">
              <a:off x="838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 flipH="1">
              <a:off x="698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" name=""/>
            <p:cNvSpPr/>
            <p:nvPr/>
          </p:nvSpPr>
          <p:spPr>
            <a:xfrm flipH="1">
              <a:off x="768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" name=""/>
            <p:cNvSpPr/>
            <p:nvPr/>
          </p:nvSpPr>
          <p:spPr>
            <a:xfrm flipH="1">
              <a:off x="662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" name=""/>
            <p:cNvSpPr/>
            <p:nvPr/>
          </p:nvSpPr>
          <p:spPr>
            <a:xfrm flipH="1">
              <a:off x="7324560" y="4896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" name=""/>
            <p:cNvSpPr/>
            <p:nvPr/>
          </p:nvSpPr>
          <p:spPr>
            <a:xfrm flipH="1">
              <a:off x="592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1" name=""/>
            <p:cNvSpPr/>
            <p:nvPr/>
          </p:nvSpPr>
          <p:spPr>
            <a:xfrm flipH="1">
              <a:off x="628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2" name=""/>
            <p:cNvSpPr/>
            <p:nvPr/>
          </p:nvSpPr>
          <p:spPr>
            <a:xfrm flipH="1">
              <a:off x="523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3" name=""/>
            <p:cNvSpPr/>
            <p:nvPr/>
          </p:nvSpPr>
          <p:spPr>
            <a:xfrm flipH="1">
              <a:off x="487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4" name=""/>
            <p:cNvSpPr/>
            <p:nvPr/>
          </p:nvSpPr>
          <p:spPr>
            <a:xfrm flipH="1">
              <a:off x="557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5" name=""/>
            <p:cNvSpPr/>
            <p:nvPr/>
          </p:nvSpPr>
          <p:spPr>
            <a:xfrm flipH="1">
              <a:off x="385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6" name=""/>
            <p:cNvSpPr/>
            <p:nvPr/>
          </p:nvSpPr>
          <p:spPr>
            <a:xfrm flipH="1">
              <a:off x="453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7" name=""/>
            <p:cNvSpPr/>
            <p:nvPr/>
          </p:nvSpPr>
          <p:spPr>
            <a:xfrm flipH="1">
              <a:off x="417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8" name=""/>
            <p:cNvSpPr/>
            <p:nvPr/>
          </p:nvSpPr>
          <p:spPr>
            <a:xfrm flipH="1">
              <a:off x="277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9" name=""/>
            <p:cNvSpPr/>
            <p:nvPr/>
          </p:nvSpPr>
          <p:spPr>
            <a:xfrm flipH="1">
              <a:off x="347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0" name=""/>
            <p:cNvSpPr/>
            <p:nvPr/>
          </p:nvSpPr>
          <p:spPr>
            <a:xfrm flipH="1">
              <a:off x="244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1" name=""/>
            <p:cNvSpPr/>
            <p:nvPr/>
          </p:nvSpPr>
          <p:spPr>
            <a:xfrm flipH="1">
              <a:off x="314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2" name=""/>
            <p:cNvSpPr/>
            <p:nvPr/>
          </p:nvSpPr>
          <p:spPr>
            <a:xfrm flipH="1">
              <a:off x="174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3" name=""/>
            <p:cNvSpPr/>
            <p:nvPr/>
          </p:nvSpPr>
          <p:spPr>
            <a:xfrm flipH="1">
              <a:off x="206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 flipH="1">
              <a:off x="104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 flipH="1">
              <a:off x="136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 flipH="1">
              <a:off x="-3744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 flipH="1">
              <a:off x="66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 flipH="1">
              <a:off x="-361440" y="4914000"/>
              <a:ext cx="700920" cy="700920"/>
            </a:xfrm>
            <a:custGeom>
              <a:avLst/>
              <a:gdLst>
                <a:gd name="textAreaLeft" fmla="*/ -720 w 700920"/>
                <a:gd name="textAreaRight" fmla="*/ 70164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 flipH="1">
              <a:off x="34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 flipH="1">
              <a:off x="908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70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ftr" idx="7"/>
          </p:nvPr>
        </p:nvSpPr>
        <p:spPr>
          <a:xfrm>
            <a:off x="2744640" y="4914000"/>
            <a:ext cx="4579920" cy="70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8"/>
          </p:nvPr>
        </p:nvSpPr>
        <p:spPr>
          <a:xfrm>
            <a:off x="8494200" y="4914000"/>
            <a:ext cx="114192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8E06FB3-DD3E-4B55-8BE5-CF09EA20E24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dt" idx="9"/>
          </p:nvPr>
        </p:nvSpPr>
        <p:spPr>
          <a:xfrm>
            <a:off x="342000" y="4914360"/>
            <a:ext cx="240012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eehiv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85560"/>
            <a:ext cx="9070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  <p:sldLayoutId id="2147483653" r:id="rId3"/>
    <p:sldLayoutId id="2147483654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"/>
          <p:cNvGrpSpPr/>
          <p:nvPr/>
        </p:nvGrpSpPr>
        <p:grpSpPr>
          <a:xfrm>
            <a:off x="-414000" y="-522000"/>
            <a:ext cx="10888920" cy="1780920"/>
            <a:chOff x="-414000" y="-522000"/>
            <a:chExt cx="10888920" cy="1780920"/>
          </a:xfrm>
        </p:grpSpPr>
        <p:sp>
          <p:nvSpPr>
            <p:cNvPr id="266" name=""/>
            <p:cNvSpPr/>
            <p:nvPr/>
          </p:nvSpPr>
          <p:spPr>
            <a:xfrm>
              <a:off x="-41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>
              <a:off x="28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99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9" name=""/>
            <p:cNvSpPr/>
            <p:nvPr/>
          </p:nvSpPr>
          <p:spPr>
            <a:xfrm>
              <a:off x="169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0" name=""/>
            <p:cNvSpPr/>
            <p:nvPr/>
          </p:nvSpPr>
          <p:spPr>
            <a:xfrm>
              <a:off x="239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1" name=""/>
            <p:cNvSpPr/>
            <p:nvPr/>
          </p:nvSpPr>
          <p:spPr>
            <a:xfrm>
              <a:off x="3096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2" name=""/>
            <p:cNvSpPr/>
            <p:nvPr/>
          </p:nvSpPr>
          <p:spPr>
            <a:xfrm>
              <a:off x="379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450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520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590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6606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7308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8010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8712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9414000" y="-522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-5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64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135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>
              <a:off x="205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>
              <a:off x="275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6" name=""/>
            <p:cNvSpPr/>
            <p:nvPr/>
          </p:nvSpPr>
          <p:spPr>
            <a:xfrm>
              <a:off x="3456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415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486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9" name=""/>
            <p:cNvSpPr/>
            <p:nvPr/>
          </p:nvSpPr>
          <p:spPr>
            <a:xfrm>
              <a:off x="556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626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6966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68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8370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9072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9774000" y="1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-41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28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99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169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239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3096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379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450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520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590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6606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308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8010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8712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9414000" y="558000"/>
              <a:ext cx="700920" cy="700920"/>
            </a:xfrm>
            <a:custGeom>
              <a:avLst/>
              <a:gdLst>
                <a:gd name="textAreaLeft" fmla="*/ 0 w 700920"/>
                <a:gd name="textAreaRight" fmla="*/ 70236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11" name=""/>
          <p:cNvGrpSpPr/>
          <p:nvPr/>
        </p:nvGrpSpPr>
        <p:grpSpPr>
          <a:xfrm>
            <a:off x="-361080" y="4914000"/>
            <a:ext cx="10852920" cy="1240920"/>
            <a:chOff x="-361080" y="4914000"/>
            <a:chExt cx="10852920" cy="1240920"/>
          </a:xfrm>
        </p:grpSpPr>
        <p:sp>
          <p:nvSpPr>
            <p:cNvPr id="312" name=""/>
            <p:cNvSpPr/>
            <p:nvPr/>
          </p:nvSpPr>
          <p:spPr>
            <a:xfrm flipH="1">
              <a:off x="943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3" name=""/>
            <p:cNvSpPr/>
            <p:nvPr/>
          </p:nvSpPr>
          <p:spPr>
            <a:xfrm flipH="1">
              <a:off x="979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4" name=""/>
            <p:cNvSpPr/>
            <p:nvPr/>
          </p:nvSpPr>
          <p:spPr>
            <a:xfrm flipH="1">
              <a:off x="802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5" name=""/>
            <p:cNvSpPr/>
            <p:nvPr/>
          </p:nvSpPr>
          <p:spPr>
            <a:xfrm flipH="1">
              <a:off x="872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 flipH="1">
              <a:off x="838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 flipH="1">
              <a:off x="698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 flipH="1">
              <a:off x="768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 flipH="1">
              <a:off x="662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 flipH="1">
              <a:off x="732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 flipH="1">
              <a:off x="592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2" name=""/>
            <p:cNvSpPr/>
            <p:nvPr/>
          </p:nvSpPr>
          <p:spPr>
            <a:xfrm flipH="1">
              <a:off x="628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3" name=""/>
            <p:cNvSpPr/>
            <p:nvPr/>
          </p:nvSpPr>
          <p:spPr>
            <a:xfrm flipH="1">
              <a:off x="523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4" name=""/>
            <p:cNvSpPr/>
            <p:nvPr/>
          </p:nvSpPr>
          <p:spPr>
            <a:xfrm flipH="1">
              <a:off x="487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5" name=""/>
            <p:cNvSpPr/>
            <p:nvPr/>
          </p:nvSpPr>
          <p:spPr>
            <a:xfrm flipH="1">
              <a:off x="557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6" name=""/>
            <p:cNvSpPr/>
            <p:nvPr/>
          </p:nvSpPr>
          <p:spPr>
            <a:xfrm flipH="1">
              <a:off x="385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7" name=""/>
            <p:cNvSpPr/>
            <p:nvPr/>
          </p:nvSpPr>
          <p:spPr>
            <a:xfrm flipH="1">
              <a:off x="453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8" name=""/>
            <p:cNvSpPr/>
            <p:nvPr/>
          </p:nvSpPr>
          <p:spPr>
            <a:xfrm flipH="1">
              <a:off x="417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29" name=""/>
            <p:cNvSpPr/>
            <p:nvPr/>
          </p:nvSpPr>
          <p:spPr>
            <a:xfrm flipH="1">
              <a:off x="2770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0" name=""/>
            <p:cNvSpPr/>
            <p:nvPr/>
          </p:nvSpPr>
          <p:spPr>
            <a:xfrm flipH="1">
              <a:off x="3472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>
              <a:off x="2446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>
              <a:off x="3148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1744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4" name=""/>
            <p:cNvSpPr/>
            <p:nvPr/>
          </p:nvSpPr>
          <p:spPr>
            <a:xfrm flipH="1">
              <a:off x="206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5" name=""/>
            <p:cNvSpPr/>
            <p:nvPr/>
          </p:nvSpPr>
          <p:spPr>
            <a:xfrm flipH="1">
              <a:off x="1042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 flipH="1">
              <a:off x="1366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7" name=""/>
            <p:cNvSpPr/>
            <p:nvPr/>
          </p:nvSpPr>
          <p:spPr>
            <a:xfrm flipH="1">
              <a:off x="-3744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 flipH="1">
              <a:off x="664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 flipH="1">
              <a:off x="-361440" y="4914000"/>
              <a:ext cx="700920" cy="700920"/>
            </a:xfrm>
            <a:custGeom>
              <a:avLst/>
              <a:gdLst>
                <a:gd name="textAreaLeft" fmla="*/ -720 w 700920"/>
                <a:gd name="textAreaRight" fmla="*/ 70164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 flipH="1">
              <a:off x="340560" y="491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 flipH="1">
              <a:off x="9088560" y="5454000"/>
              <a:ext cx="700920" cy="700920"/>
            </a:xfrm>
            <a:custGeom>
              <a:avLst/>
              <a:gdLst>
                <a:gd name="textAreaLeft" fmla="*/ 720 w 700920"/>
                <a:gd name="textAreaRight" fmla="*/ 703080 w 700920"/>
                <a:gd name="textAreaTop" fmla="*/ 0 h 700920"/>
                <a:gd name="textAreaBottom" fmla="*/ 702360 h 70092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de59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560880"/>
            <a:ext cx="9070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70680" y="1179360"/>
            <a:ext cx="8998920" cy="10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600" strike="noStrike" u="sng">
                <a:solidFill>
                  <a:srgbClr val="b47804"/>
                </a:solidFill>
                <a:effectLst/>
                <a:uFillTx/>
                <a:latin typeface="Calibri"/>
              </a:rPr>
              <a:t>Welcome</a:t>
            </a:r>
            <a:endParaRPr b="0" lang="en-US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457200" y="1194120"/>
            <a:ext cx="4570920" cy="3834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48" name=""/>
          <p:cNvSpPr/>
          <p:nvPr/>
        </p:nvSpPr>
        <p:spPr>
          <a:xfrm>
            <a:off x="5209200" y="1143000"/>
            <a:ext cx="4619520" cy="3427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49" name=""/>
          <p:cNvSpPr/>
          <p:nvPr/>
        </p:nvSpPr>
        <p:spPr>
          <a:xfrm>
            <a:off x="8350200" y="5131440"/>
            <a:ext cx="1586160" cy="283680"/>
          </a:xfrm>
          <a:prstGeom prst="roundRect">
            <a:avLst>
              <a:gd name="adj" fmla="val 16667"/>
            </a:avLst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Channel</a:t>
            </a:r>
            <a:r>
              <a:rPr b="0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: Dive to Linux</a:t>
            </a:r>
            <a:br>
              <a:rPr sz="900"/>
            </a:br>
            <a:r>
              <a:rPr b="1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by</a:t>
            </a:r>
            <a:r>
              <a:rPr b="0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 A. Rehan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0" name="PlaceHolder 5"/>
          <p:cNvSpPr/>
          <p:nvPr/>
        </p:nvSpPr>
        <p:spPr>
          <a:xfrm>
            <a:off x="746640" y="2345760"/>
            <a:ext cx="899892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600" strike="noStrike" u="sng">
                <a:solidFill>
                  <a:srgbClr val="b47804"/>
                </a:solidFill>
                <a:effectLst/>
                <a:uFillTx/>
                <a:latin typeface="Calibri"/>
              </a:rPr>
              <a:t>To</a:t>
            </a:r>
            <a:endParaRPr b="0" lang="en-US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7684200" y="173520"/>
            <a:ext cx="2396160" cy="456480"/>
          </a:xfrm>
          <a:prstGeom prst="roundRect">
            <a:avLst>
              <a:gd name="adj" fmla="val 16667"/>
            </a:avLst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0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GitHub</a:t>
            </a:r>
            <a:r>
              <a:rPr b="0" lang="en-US" sz="10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: https://github.com/rehanadm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2" name="PlaceHolder 4"/>
          <p:cNvSpPr/>
          <p:nvPr/>
        </p:nvSpPr>
        <p:spPr>
          <a:xfrm>
            <a:off x="594360" y="3478680"/>
            <a:ext cx="899892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600" strike="noStrike" u="sng">
                <a:solidFill>
                  <a:srgbClr val="b47804"/>
                </a:solidFill>
                <a:effectLst/>
                <a:uFillTx/>
                <a:latin typeface="Calibri"/>
              </a:rPr>
              <a:t>Dive to Linux</a:t>
            </a:r>
            <a:endParaRPr b="0" lang="en-US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70680" y="1467720"/>
            <a:ext cx="899892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600" strike="noStrike" u="sng">
                <a:solidFill>
                  <a:srgbClr val="b47804"/>
                </a:solidFill>
                <a:effectLst/>
                <a:uFillTx/>
                <a:latin typeface="Calibri"/>
              </a:rPr>
              <a:t>UNIX/LINUX</a:t>
            </a:r>
            <a:endParaRPr b="0" lang="en-US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457200" y="1194120"/>
            <a:ext cx="4570920" cy="3834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55" name=""/>
          <p:cNvSpPr/>
          <p:nvPr/>
        </p:nvSpPr>
        <p:spPr>
          <a:xfrm>
            <a:off x="5209200" y="1143000"/>
            <a:ext cx="4619520" cy="3427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1043280" y="2615760"/>
            <a:ext cx="2056320" cy="1126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2"/>
          <a:stretch/>
        </p:blipFill>
        <p:spPr>
          <a:xfrm>
            <a:off x="7250760" y="2590200"/>
            <a:ext cx="2041200" cy="1126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8" name="" descr=""/>
          <p:cNvPicPr/>
          <p:nvPr/>
        </p:nvPicPr>
        <p:blipFill>
          <a:blip r:embed="rId3"/>
          <a:stretch/>
        </p:blipFill>
        <p:spPr>
          <a:xfrm>
            <a:off x="2164680" y="3638160"/>
            <a:ext cx="1083600" cy="1083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9" name="" descr=""/>
          <p:cNvPicPr/>
          <p:nvPr/>
        </p:nvPicPr>
        <p:blipFill>
          <a:blip r:embed="rId4"/>
          <a:stretch/>
        </p:blipFill>
        <p:spPr>
          <a:xfrm>
            <a:off x="3100320" y="3752640"/>
            <a:ext cx="1369440" cy="969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0" name="" descr=""/>
          <p:cNvPicPr/>
          <p:nvPr/>
        </p:nvPicPr>
        <p:blipFill>
          <a:blip r:embed="rId5"/>
          <a:stretch/>
        </p:blipFill>
        <p:spPr>
          <a:xfrm>
            <a:off x="4182840" y="3655080"/>
            <a:ext cx="1537920" cy="860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6"/>
          <a:stretch/>
        </p:blipFill>
        <p:spPr>
          <a:xfrm>
            <a:off x="5501880" y="3534120"/>
            <a:ext cx="1036800" cy="1036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2" name="" descr=""/>
          <p:cNvPicPr/>
          <p:nvPr/>
        </p:nvPicPr>
        <p:blipFill>
          <a:blip r:embed="rId7"/>
          <a:stretch/>
        </p:blipFill>
        <p:spPr>
          <a:xfrm>
            <a:off x="6650280" y="3598200"/>
            <a:ext cx="1737720" cy="97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3" name=""/>
          <p:cNvSpPr/>
          <p:nvPr/>
        </p:nvSpPr>
        <p:spPr>
          <a:xfrm>
            <a:off x="8355600" y="228960"/>
            <a:ext cx="1586160" cy="283680"/>
          </a:xfrm>
          <a:prstGeom prst="roundRect">
            <a:avLst>
              <a:gd name="adj" fmla="val 16667"/>
            </a:avLst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Channel</a:t>
            </a:r>
            <a:r>
              <a:rPr b="0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: Dive to Linux</a:t>
            </a:r>
            <a:br>
              <a:rPr sz="900"/>
            </a:br>
            <a:r>
              <a:rPr b="1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by</a:t>
            </a:r>
            <a:r>
              <a:rPr b="0" lang="en-US" sz="900" strike="noStrike" u="none">
                <a:solidFill>
                  <a:srgbClr val="1c1c1c"/>
                </a:solidFill>
                <a:effectLst/>
                <a:uFillTx/>
                <a:latin typeface="Arial"/>
                <a:ea typeface="DejaVu Sans"/>
              </a:rPr>
              <a:t> A. Rehan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1200" y="99000"/>
            <a:ext cx="8998920" cy="10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600" strike="noStrike" u="sng">
                <a:solidFill>
                  <a:srgbClr val="b47804"/>
                </a:solidFill>
                <a:effectLst/>
                <a:uFillTx/>
                <a:latin typeface="Calibri"/>
              </a:rPr>
              <a:t>UNIX/LINUX</a:t>
            </a:r>
            <a:endParaRPr b="0" lang="en-US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457200" y="1150560"/>
            <a:ext cx="4570920" cy="3834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Popular Unix OS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Linux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Mac-OS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AIX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Solaris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BSD (Berkeley Software Distribution)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Popular Linux OS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Ubuntu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Debian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CentOS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Fedora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Key Features of Linux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Open-source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Multi-tasking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Multi-User Support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Portability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Security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209200" y="1143000"/>
            <a:ext cx="4619520" cy="3427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Benefits of Linux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Free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Customization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Secure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Flexible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Common Linux uses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Servers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Desktops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Embedded Systems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bf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ffbf00"/>
                </a:solidFill>
                <a:effectLst/>
                <a:uFillTx/>
                <a:latin typeface="Calibri"/>
                <a:ea typeface="DejaVu Sans"/>
              </a:rPr>
              <a:t>Supercomputers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Application>LibreOffice/25.2.1.2$Windows_X86_64 LibreOffice_project/d3abf4aee5fd705e4a92bba33a32f40bc4e56f49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2025-03-14T15:42:43Z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2025-03-16T16:06:00Z</dcterms:modified>
  <cp:revision>13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