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97" r:id="rId5"/>
    <p:sldId id="294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87" r:id="rId16"/>
    <p:sldId id="292" r:id="rId17"/>
    <p:sldId id="293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84814-B0FD-4442-ACFE-E0458BE717FB}" v="17" dt="2025-01-23T17:10:48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hi Krishna Nandi" userId="203c9f5f99e7480a" providerId="LiveId" clId="{86784814-B0FD-4442-ACFE-E0458BE717FB}"/>
    <pc:docChg chg="custSel addSld delSld modSld">
      <pc:chgData name="Vamshi Krishna Nandi" userId="203c9f5f99e7480a" providerId="LiveId" clId="{86784814-B0FD-4442-ACFE-E0458BE717FB}" dt="2025-01-23T17:10:48.394" v="119"/>
      <pc:docMkLst>
        <pc:docMk/>
      </pc:docMkLst>
      <pc:sldChg chg="addSp delSp modSp mod">
        <pc:chgData name="Vamshi Krishna Nandi" userId="203c9f5f99e7480a" providerId="LiveId" clId="{86784814-B0FD-4442-ACFE-E0458BE717FB}" dt="2025-01-23T17:09:16.203" v="110"/>
        <pc:sldMkLst>
          <pc:docMk/>
          <pc:sldMk cId="1327877252" sldId="287"/>
        </pc:sldMkLst>
        <pc:spChg chg="add mod">
          <ac:chgData name="Vamshi Krishna Nandi" userId="203c9f5f99e7480a" providerId="LiveId" clId="{86784814-B0FD-4442-ACFE-E0458BE717FB}" dt="2025-01-23T17:09:16.203" v="110"/>
          <ac:spMkLst>
            <pc:docMk/>
            <pc:sldMk cId="1327877252" sldId="287"/>
            <ac:spMk id="2" creationId="{EEE8C6DC-77BE-7CF6-1F66-A6E6B4213E51}"/>
          </ac:spMkLst>
        </pc:spChg>
        <pc:spChg chg="del">
          <ac:chgData name="Vamshi Krishna Nandi" userId="203c9f5f99e7480a" providerId="LiveId" clId="{86784814-B0FD-4442-ACFE-E0458BE717FB}" dt="2025-01-23T17:09:15.409" v="109" actId="478"/>
          <ac:spMkLst>
            <pc:docMk/>
            <pc:sldMk cId="1327877252" sldId="287"/>
            <ac:spMk id="7" creationId="{4C602EBE-EA42-4D3F-98F7-DE5853E1388B}"/>
          </ac:spMkLst>
        </pc:spChg>
      </pc:sldChg>
      <pc:sldChg chg="addSp delSp modSp mod">
        <pc:chgData name="Vamshi Krishna Nandi" userId="203c9f5f99e7480a" providerId="LiveId" clId="{86784814-B0FD-4442-ACFE-E0458BE717FB}" dt="2025-01-23T17:10:48.394" v="119"/>
        <pc:sldMkLst>
          <pc:docMk/>
          <pc:sldMk cId="3218502995" sldId="291"/>
        </pc:sldMkLst>
        <pc:spChg chg="add mod">
          <ac:chgData name="Vamshi Krishna Nandi" userId="203c9f5f99e7480a" providerId="LiveId" clId="{86784814-B0FD-4442-ACFE-E0458BE717FB}" dt="2025-01-23T17:10:48.394" v="119"/>
          <ac:spMkLst>
            <pc:docMk/>
            <pc:sldMk cId="3218502995" sldId="291"/>
            <ac:spMk id="5" creationId="{E5B8F35B-4256-7C21-5B29-6F5D77EC9512}"/>
          </ac:spMkLst>
        </pc:spChg>
        <pc:spChg chg="del">
          <ac:chgData name="Vamshi Krishna Nandi" userId="203c9f5f99e7480a" providerId="LiveId" clId="{86784814-B0FD-4442-ACFE-E0458BE717FB}" dt="2025-01-23T17:10:47.513" v="118" actId="478"/>
          <ac:spMkLst>
            <pc:docMk/>
            <pc:sldMk cId="3218502995" sldId="291"/>
            <ac:spMk id="7" creationId="{4C602EBE-EA42-4D3F-98F7-DE5853E1388B}"/>
          </ac:spMkLst>
        </pc:spChg>
      </pc:sldChg>
      <pc:sldChg chg="addSp delSp modSp mod">
        <pc:chgData name="Vamshi Krishna Nandi" userId="203c9f5f99e7480a" providerId="LiveId" clId="{86784814-B0FD-4442-ACFE-E0458BE717FB}" dt="2025-01-23T17:09:55.186" v="115" actId="14100"/>
        <pc:sldMkLst>
          <pc:docMk/>
          <pc:sldMk cId="379134283" sldId="292"/>
        </pc:sldMkLst>
        <pc:spChg chg="add mod">
          <ac:chgData name="Vamshi Krishna Nandi" userId="203c9f5f99e7480a" providerId="LiveId" clId="{86784814-B0FD-4442-ACFE-E0458BE717FB}" dt="2025-01-23T17:09:55.186" v="115" actId="14100"/>
          <ac:spMkLst>
            <pc:docMk/>
            <pc:sldMk cId="379134283" sldId="292"/>
            <ac:spMk id="2" creationId="{2AB6B490-930F-582D-82CE-74886BD1F6C5}"/>
          </ac:spMkLst>
        </pc:spChg>
        <pc:spChg chg="del">
          <ac:chgData name="Vamshi Krishna Nandi" userId="203c9f5f99e7480a" providerId="LiveId" clId="{86784814-B0FD-4442-ACFE-E0458BE717FB}" dt="2025-01-23T17:09:36.858" v="111" actId="478"/>
          <ac:spMkLst>
            <pc:docMk/>
            <pc:sldMk cId="379134283" sldId="292"/>
            <ac:spMk id="7" creationId="{4C602EBE-EA42-4D3F-98F7-DE5853E1388B}"/>
          </ac:spMkLst>
        </pc:spChg>
      </pc:sldChg>
      <pc:sldChg chg="addSp delSp modSp mod">
        <pc:chgData name="Vamshi Krishna Nandi" userId="203c9f5f99e7480a" providerId="LiveId" clId="{86784814-B0FD-4442-ACFE-E0458BE717FB}" dt="2025-01-23T17:10:21.984" v="117"/>
        <pc:sldMkLst>
          <pc:docMk/>
          <pc:sldMk cId="2762064623" sldId="293"/>
        </pc:sldMkLst>
        <pc:spChg chg="add mod">
          <ac:chgData name="Vamshi Krishna Nandi" userId="203c9f5f99e7480a" providerId="LiveId" clId="{86784814-B0FD-4442-ACFE-E0458BE717FB}" dt="2025-01-23T17:10:21.984" v="117"/>
          <ac:spMkLst>
            <pc:docMk/>
            <pc:sldMk cId="2762064623" sldId="293"/>
            <ac:spMk id="2" creationId="{A2B13DF5-0939-1E2B-07D3-848E16BC1039}"/>
          </ac:spMkLst>
        </pc:spChg>
        <pc:spChg chg="del">
          <ac:chgData name="Vamshi Krishna Nandi" userId="203c9f5f99e7480a" providerId="LiveId" clId="{86784814-B0FD-4442-ACFE-E0458BE717FB}" dt="2025-01-23T17:10:21.313" v="116" actId="478"/>
          <ac:spMkLst>
            <pc:docMk/>
            <pc:sldMk cId="2762064623" sldId="293"/>
            <ac:spMk id="7" creationId="{4C602EBE-EA42-4D3F-98F7-DE5853E1388B}"/>
          </ac:spMkLst>
        </pc:spChg>
      </pc:sldChg>
      <pc:sldChg chg="addSp delSp modSp add mod">
        <pc:chgData name="Vamshi Krishna Nandi" userId="203c9f5f99e7480a" providerId="LiveId" clId="{86784814-B0FD-4442-ACFE-E0458BE717FB}" dt="2025-01-23T16:48:14" v="24" actId="14100"/>
        <pc:sldMkLst>
          <pc:docMk/>
          <pc:sldMk cId="1619087176" sldId="300"/>
        </pc:sldMkLst>
        <pc:spChg chg="add mod">
          <ac:chgData name="Vamshi Krishna Nandi" userId="203c9f5f99e7480a" providerId="LiveId" clId="{86784814-B0FD-4442-ACFE-E0458BE717FB}" dt="2025-01-23T16:45:45.991" v="7" actId="1076"/>
          <ac:spMkLst>
            <pc:docMk/>
            <pc:sldMk cId="1619087176" sldId="300"/>
            <ac:spMk id="2" creationId="{05770933-10FD-39AF-ED5F-EDC718E06A7B}"/>
          </ac:spMkLst>
        </pc:spChg>
        <pc:spChg chg="del mod">
          <ac:chgData name="Vamshi Krishna Nandi" userId="203c9f5f99e7480a" providerId="LiveId" clId="{86784814-B0FD-4442-ACFE-E0458BE717FB}" dt="2025-01-23T16:45:47.922" v="10"/>
          <ac:spMkLst>
            <pc:docMk/>
            <pc:sldMk cId="1619087176" sldId="300"/>
            <ac:spMk id="8" creationId="{D6B65542-CD0B-9BEB-D690-95AAABCE9982}"/>
          </ac:spMkLst>
        </pc:spChg>
        <pc:picChg chg="del">
          <ac:chgData name="Vamshi Krishna Nandi" userId="203c9f5f99e7480a" providerId="LiveId" clId="{86784814-B0FD-4442-ACFE-E0458BE717FB}" dt="2025-01-23T16:45:47.920" v="8" actId="478"/>
          <ac:picMkLst>
            <pc:docMk/>
            <pc:sldMk cId="1619087176" sldId="300"/>
            <ac:picMk id="5" creationId="{27044666-5E9D-F107-E771-AD8AD93D1995}"/>
          </ac:picMkLst>
        </pc:picChg>
        <pc:picChg chg="add mod">
          <ac:chgData name="Vamshi Krishna Nandi" userId="203c9f5f99e7480a" providerId="LiveId" clId="{86784814-B0FD-4442-ACFE-E0458BE717FB}" dt="2025-01-23T16:48:14" v="24" actId="14100"/>
          <ac:picMkLst>
            <pc:docMk/>
            <pc:sldMk cId="1619087176" sldId="300"/>
            <ac:picMk id="7" creationId="{F90B8543-BC58-9FDF-BAA0-1C5891AC9A2F}"/>
          </ac:picMkLst>
        </pc:picChg>
        <pc:picChg chg="del">
          <ac:chgData name="Vamshi Krishna Nandi" userId="203c9f5f99e7480a" providerId="LiveId" clId="{86784814-B0FD-4442-ACFE-E0458BE717FB}" dt="2025-01-23T16:45:48.842" v="11" actId="478"/>
          <ac:picMkLst>
            <pc:docMk/>
            <pc:sldMk cId="1619087176" sldId="300"/>
            <ac:picMk id="9" creationId="{3544A445-924D-3504-2C8B-3E11B595C9C3}"/>
          </ac:picMkLst>
        </pc:picChg>
        <pc:picChg chg="add mod">
          <ac:chgData name="Vamshi Krishna Nandi" userId="203c9f5f99e7480a" providerId="LiveId" clId="{86784814-B0FD-4442-ACFE-E0458BE717FB}" dt="2025-01-23T16:48:06.749" v="22" actId="14100"/>
          <ac:picMkLst>
            <pc:docMk/>
            <pc:sldMk cId="1619087176" sldId="300"/>
            <ac:picMk id="12" creationId="{0731CA6F-A30D-B2CE-443B-9ED472641F8F}"/>
          </ac:picMkLst>
        </pc:picChg>
      </pc:sldChg>
      <pc:sldChg chg="addSp delSp modSp add mod">
        <pc:chgData name="Vamshi Krishna Nandi" userId="203c9f5f99e7480a" providerId="LiveId" clId="{86784814-B0FD-4442-ACFE-E0458BE717FB}" dt="2025-01-23T16:50:22.217" v="37" actId="14100"/>
        <pc:sldMkLst>
          <pc:docMk/>
          <pc:sldMk cId="1783361727" sldId="301"/>
        </pc:sldMkLst>
        <pc:spChg chg="del">
          <ac:chgData name="Vamshi Krishna Nandi" userId="203c9f5f99e7480a" providerId="LiveId" clId="{86784814-B0FD-4442-ACFE-E0458BE717FB}" dt="2025-01-23T16:49:17.806" v="26" actId="478"/>
          <ac:spMkLst>
            <pc:docMk/>
            <pc:sldMk cId="1783361727" sldId="301"/>
            <ac:spMk id="2" creationId="{2D2270D1-11F2-19DC-E57E-D3F0D6F7B4EC}"/>
          </ac:spMkLst>
        </pc:spChg>
        <pc:spChg chg="add mod">
          <ac:chgData name="Vamshi Krishna Nandi" userId="203c9f5f99e7480a" providerId="LiveId" clId="{86784814-B0FD-4442-ACFE-E0458BE717FB}" dt="2025-01-23T16:49:18.600" v="27"/>
          <ac:spMkLst>
            <pc:docMk/>
            <pc:sldMk cId="1783361727" sldId="301"/>
            <ac:spMk id="5" creationId="{4DF1898E-1E99-B546-3B54-261D5785832A}"/>
          </ac:spMkLst>
        </pc:spChg>
        <pc:picChg chg="del">
          <ac:chgData name="Vamshi Krishna Nandi" userId="203c9f5f99e7480a" providerId="LiveId" clId="{86784814-B0FD-4442-ACFE-E0458BE717FB}" dt="2025-01-23T16:49:25.490" v="28" actId="478"/>
          <ac:picMkLst>
            <pc:docMk/>
            <pc:sldMk cId="1783361727" sldId="301"/>
            <ac:picMk id="7" creationId="{1BE7FC97-A1F5-7F99-B2C6-EEDE815CD8FF}"/>
          </ac:picMkLst>
        </pc:picChg>
        <pc:picChg chg="add mod">
          <ac:chgData name="Vamshi Krishna Nandi" userId="203c9f5f99e7480a" providerId="LiveId" clId="{86784814-B0FD-4442-ACFE-E0458BE717FB}" dt="2025-01-23T16:49:52.202" v="33" actId="14100"/>
          <ac:picMkLst>
            <pc:docMk/>
            <pc:sldMk cId="1783361727" sldId="301"/>
            <ac:picMk id="8" creationId="{14AC9270-E0CD-14D5-A679-3D8A63183D65}"/>
          </ac:picMkLst>
        </pc:picChg>
        <pc:picChg chg="add mod">
          <ac:chgData name="Vamshi Krishna Nandi" userId="203c9f5f99e7480a" providerId="LiveId" clId="{86784814-B0FD-4442-ACFE-E0458BE717FB}" dt="2025-01-23T16:50:22.217" v="37" actId="14100"/>
          <ac:picMkLst>
            <pc:docMk/>
            <pc:sldMk cId="1783361727" sldId="301"/>
            <ac:picMk id="10" creationId="{7A434B42-29A6-A726-5491-AB82B59B91D7}"/>
          </ac:picMkLst>
        </pc:picChg>
        <pc:picChg chg="del">
          <ac:chgData name="Vamshi Krishna Nandi" userId="203c9f5f99e7480a" providerId="LiveId" clId="{86784814-B0FD-4442-ACFE-E0458BE717FB}" dt="2025-01-23T16:49:27.265" v="29" actId="478"/>
          <ac:picMkLst>
            <pc:docMk/>
            <pc:sldMk cId="1783361727" sldId="301"/>
            <ac:picMk id="12" creationId="{186A6AD8-FE3C-B97F-06B5-77AE9FC804B0}"/>
          </ac:picMkLst>
        </pc:picChg>
      </pc:sldChg>
      <pc:sldChg chg="addSp delSp modSp add mod">
        <pc:chgData name="Vamshi Krishna Nandi" userId="203c9f5f99e7480a" providerId="LiveId" clId="{86784814-B0FD-4442-ACFE-E0458BE717FB}" dt="2025-01-23T16:52:29.151" v="49" actId="1076"/>
        <pc:sldMkLst>
          <pc:docMk/>
          <pc:sldMk cId="2325610058" sldId="302"/>
        </pc:sldMkLst>
        <pc:spChg chg="add mod">
          <ac:chgData name="Vamshi Krishna Nandi" userId="203c9f5f99e7480a" providerId="LiveId" clId="{86784814-B0FD-4442-ACFE-E0458BE717FB}" dt="2025-01-23T16:50:58.995" v="40"/>
          <ac:spMkLst>
            <pc:docMk/>
            <pc:sldMk cId="2325610058" sldId="302"/>
            <ac:spMk id="2" creationId="{F63E20E7-2244-6C07-1F5E-6BD61D7C5CBD}"/>
          </ac:spMkLst>
        </pc:spChg>
        <pc:spChg chg="del">
          <ac:chgData name="Vamshi Krishna Nandi" userId="203c9f5f99e7480a" providerId="LiveId" clId="{86784814-B0FD-4442-ACFE-E0458BE717FB}" dt="2025-01-23T16:50:58.288" v="39" actId="478"/>
          <ac:spMkLst>
            <pc:docMk/>
            <pc:sldMk cId="2325610058" sldId="302"/>
            <ac:spMk id="5" creationId="{7324A6BC-43C6-8672-9113-1449290FB029}"/>
          </ac:spMkLst>
        </pc:spChg>
        <pc:picChg chg="add mod">
          <ac:chgData name="Vamshi Krishna Nandi" userId="203c9f5f99e7480a" providerId="LiveId" clId="{86784814-B0FD-4442-ACFE-E0458BE717FB}" dt="2025-01-23T16:52:29.151" v="49" actId="1076"/>
          <ac:picMkLst>
            <pc:docMk/>
            <pc:sldMk cId="2325610058" sldId="302"/>
            <ac:picMk id="7" creationId="{9CF1378C-D51F-80BF-5BAE-CF1078E9F57A}"/>
          </ac:picMkLst>
        </pc:picChg>
        <pc:picChg chg="del">
          <ac:chgData name="Vamshi Krishna Nandi" userId="203c9f5f99e7480a" providerId="LiveId" clId="{86784814-B0FD-4442-ACFE-E0458BE717FB}" dt="2025-01-23T16:51:02.405" v="41" actId="478"/>
          <ac:picMkLst>
            <pc:docMk/>
            <pc:sldMk cId="2325610058" sldId="302"/>
            <ac:picMk id="8" creationId="{E9029F10-9ED4-EB08-49A0-849512074B37}"/>
          </ac:picMkLst>
        </pc:picChg>
        <pc:picChg chg="del">
          <ac:chgData name="Vamshi Krishna Nandi" userId="203c9f5f99e7480a" providerId="LiveId" clId="{86784814-B0FD-4442-ACFE-E0458BE717FB}" dt="2025-01-23T16:51:04.568" v="42" actId="478"/>
          <ac:picMkLst>
            <pc:docMk/>
            <pc:sldMk cId="2325610058" sldId="302"/>
            <ac:picMk id="10" creationId="{D3394B73-F18A-DFF6-09F7-58048658FE72}"/>
          </ac:picMkLst>
        </pc:picChg>
        <pc:picChg chg="add mod">
          <ac:chgData name="Vamshi Krishna Nandi" userId="203c9f5f99e7480a" providerId="LiveId" clId="{86784814-B0FD-4442-ACFE-E0458BE717FB}" dt="2025-01-23T16:52:27.248" v="48" actId="14100"/>
          <ac:picMkLst>
            <pc:docMk/>
            <pc:sldMk cId="2325610058" sldId="302"/>
            <ac:picMk id="12" creationId="{BE174716-880D-513D-B4C4-C66CD077775D}"/>
          </ac:picMkLst>
        </pc:picChg>
      </pc:sldChg>
      <pc:sldChg chg="addSp delSp modSp add mod">
        <pc:chgData name="Vamshi Krishna Nandi" userId="203c9f5f99e7480a" providerId="LiveId" clId="{86784814-B0FD-4442-ACFE-E0458BE717FB}" dt="2025-01-23T16:56:40.926" v="64" actId="14100"/>
        <pc:sldMkLst>
          <pc:docMk/>
          <pc:sldMk cId="1474192156" sldId="303"/>
        </pc:sldMkLst>
        <pc:spChg chg="del">
          <ac:chgData name="Vamshi Krishna Nandi" userId="203c9f5f99e7480a" providerId="LiveId" clId="{86784814-B0FD-4442-ACFE-E0458BE717FB}" dt="2025-01-23T16:54:25.301" v="51" actId="478"/>
          <ac:spMkLst>
            <pc:docMk/>
            <pc:sldMk cId="1474192156" sldId="303"/>
            <ac:spMk id="2" creationId="{5A5E414E-34D6-D5A3-B279-9CC3CEDFC60B}"/>
          </ac:spMkLst>
        </pc:spChg>
        <pc:spChg chg="add mod">
          <ac:chgData name="Vamshi Krishna Nandi" userId="203c9f5f99e7480a" providerId="LiveId" clId="{86784814-B0FD-4442-ACFE-E0458BE717FB}" dt="2025-01-23T16:54:25.986" v="52"/>
          <ac:spMkLst>
            <pc:docMk/>
            <pc:sldMk cId="1474192156" sldId="303"/>
            <ac:spMk id="5" creationId="{4102BC67-9376-1BB1-DDE9-687A947F2FE6}"/>
          </ac:spMkLst>
        </pc:spChg>
        <pc:picChg chg="del">
          <ac:chgData name="Vamshi Krishna Nandi" userId="203c9f5f99e7480a" providerId="LiveId" clId="{86784814-B0FD-4442-ACFE-E0458BE717FB}" dt="2025-01-23T16:54:30.485" v="54" actId="478"/>
          <ac:picMkLst>
            <pc:docMk/>
            <pc:sldMk cId="1474192156" sldId="303"/>
            <ac:picMk id="7" creationId="{C44D6400-1892-7AF2-C79A-B58D62833121}"/>
          </ac:picMkLst>
        </pc:picChg>
        <pc:picChg chg="add mod">
          <ac:chgData name="Vamshi Krishna Nandi" userId="203c9f5f99e7480a" providerId="LiveId" clId="{86784814-B0FD-4442-ACFE-E0458BE717FB}" dt="2025-01-23T16:56:32.955" v="62" actId="14100"/>
          <ac:picMkLst>
            <pc:docMk/>
            <pc:sldMk cId="1474192156" sldId="303"/>
            <ac:picMk id="8" creationId="{CFD88DEC-238D-87B4-40A7-6AA56D06CABD}"/>
          </ac:picMkLst>
        </pc:picChg>
        <pc:picChg chg="add mod">
          <ac:chgData name="Vamshi Krishna Nandi" userId="203c9f5f99e7480a" providerId="LiveId" clId="{86784814-B0FD-4442-ACFE-E0458BE717FB}" dt="2025-01-23T16:56:40.926" v="64" actId="14100"/>
          <ac:picMkLst>
            <pc:docMk/>
            <pc:sldMk cId="1474192156" sldId="303"/>
            <ac:picMk id="10" creationId="{1C615CA6-EDD4-A417-AA15-B71E4DC1E746}"/>
          </ac:picMkLst>
        </pc:picChg>
        <pc:picChg chg="del">
          <ac:chgData name="Vamshi Krishna Nandi" userId="203c9f5f99e7480a" providerId="LiveId" clId="{86784814-B0FD-4442-ACFE-E0458BE717FB}" dt="2025-01-23T16:54:28.749" v="53" actId="478"/>
          <ac:picMkLst>
            <pc:docMk/>
            <pc:sldMk cId="1474192156" sldId="303"/>
            <ac:picMk id="12" creationId="{E4485D97-14C5-D8FE-DDD5-385D0AC7196D}"/>
          </ac:picMkLst>
        </pc:picChg>
      </pc:sldChg>
      <pc:sldChg chg="addSp delSp modSp add mod">
        <pc:chgData name="Vamshi Krishna Nandi" userId="203c9f5f99e7480a" providerId="LiveId" clId="{86784814-B0FD-4442-ACFE-E0458BE717FB}" dt="2025-01-23T16:58:50.721" v="78" actId="1076"/>
        <pc:sldMkLst>
          <pc:docMk/>
          <pc:sldMk cId="1501002432" sldId="304"/>
        </pc:sldMkLst>
        <pc:spChg chg="add mod">
          <ac:chgData name="Vamshi Krishna Nandi" userId="203c9f5f99e7480a" providerId="LiveId" clId="{86784814-B0FD-4442-ACFE-E0458BE717FB}" dt="2025-01-23T16:57:42.155" v="67"/>
          <ac:spMkLst>
            <pc:docMk/>
            <pc:sldMk cId="1501002432" sldId="304"/>
            <ac:spMk id="2" creationId="{012DE2E5-CD24-FA67-2F28-9F3FA49165D8}"/>
          </ac:spMkLst>
        </pc:spChg>
        <pc:spChg chg="del">
          <ac:chgData name="Vamshi Krishna Nandi" userId="203c9f5f99e7480a" providerId="LiveId" clId="{86784814-B0FD-4442-ACFE-E0458BE717FB}" dt="2025-01-23T16:57:41.338" v="66" actId="478"/>
          <ac:spMkLst>
            <pc:docMk/>
            <pc:sldMk cId="1501002432" sldId="304"/>
            <ac:spMk id="5" creationId="{49663C88-98BB-1895-6649-6AC81B98DE03}"/>
          </ac:spMkLst>
        </pc:spChg>
        <pc:picChg chg="add mod">
          <ac:chgData name="Vamshi Krishna Nandi" userId="203c9f5f99e7480a" providerId="LiveId" clId="{86784814-B0FD-4442-ACFE-E0458BE717FB}" dt="2025-01-23T16:58:07.902" v="72" actId="14100"/>
          <ac:picMkLst>
            <pc:docMk/>
            <pc:sldMk cId="1501002432" sldId="304"/>
            <ac:picMk id="7" creationId="{3A0E1B0B-8441-398D-4CF7-B543B8F86501}"/>
          </ac:picMkLst>
        </pc:picChg>
        <pc:picChg chg="del">
          <ac:chgData name="Vamshi Krishna Nandi" userId="203c9f5f99e7480a" providerId="LiveId" clId="{86784814-B0FD-4442-ACFE-E0458BE717FB}" dt="2025-01-23T16:57:44.579" v="68" actId="478"/>
          <ac:picMkLst>
            <pc:docMk/>
            <pc:sldMk cId="1501002432" sldId="304"/>
            <ac:picMk id="8" creationId="{C7135104-26F9-1297-BDB2-68CE6760F15C}"/>
          </ac:picMkLst>
        </pc:picChg>
        <pc:picChg chg="del">
          <ac:chgData name="Vamshi Krishna Nandi" userId="203c9f5f99e7480a" providerId="LiveId" clId="{86784814-B0FD-4442-ACFE-E0458BE717FB}" dt="2025-01-23T16:57:45.368" v="69" actId="478"/>
          <ac:picMkLst>
            <pc:docMk/>
            <pc:sldMk cId="1501002432" sldId="304"/>
            <ac:picMk id="10" creationId="{769B7E50-4642-F931-58D0-55EA5B153A03}"/>
          </ac:picMkLst>
        </pc:picChg>
        <pc:picChg chg="add mod">
          <ac:chgData name="Vamshi Krishna Nandi" userId="203c9f5f99e7480a" providerId="LiveId" clId="{86784814-B0FD-4442-ACFE-E0458BE717FB}" dt="2025-01-23T16:58:50.721" v="78" actId="1076"/>
          <ac:picMkLst>
            <pc:docMk/>
            <pc:sldMk cId="1501002432" sldId="304"/>
            <ac:picMk id="12" creationId="{42B3E203-C1E8-488F-5CC3-83E9B8206F04}"/>
          </ac:picMkLst>
        </pc:picChg>
      </pc:sldChg>
      <pc:sldChg chg="addSp delSp modSp add mod">
        <pc:chgData name="Vamshi Krishna Nandi" userId="203c9f5f99e7480a" providerId="LiveId" clId="{86784814-B0FD-4442-ACFE-E0458BE717FB}" dt="2025-01-23T17:00:48.155" v="93" actId="1076"/>
        <pc:sldMkLst>
          <pc:docMk/>
          <pc:sldMk cId="3085423181" sldId="305"/>
        </pc:sldMkLst>
        <pc:spChg chg="del">
          <ac:chgData name="Vamshi Krishna Nandi" userId="203c9f5f99e7480a" providerId="LiveId" clId="{86784814-B0FD-4442-ACFE-E0458BE717FB}" dt="2025-01-23T16:59:20.892" v="80" actId="478"/>
          <ac:spMkLst>
            <pc:docMk/>
            <pc:sldMk cId="3085423181" sldId="305"/>
            <ac:spMk id="2" creationId="{9DE7E4D8-021F-C44E-1C76-2B02C5DC183E}"/>
          </ac:spMkLst>
        </pc:spChg>
        <pc:spChg chg="add mod">
          <ac:chgData name="Vamshi Krishna Nandi" userId="203c9f5f99e7480a" providerId="LiveId" clId="{86784814-B0FD-4442-ACFE-E0458BE717FB}" dt="2025-01-23T16:59:21.815" v="81"/>
          <ac:spMkLst>
            <pc:docMk/>
            <pc:sldMk cId="3085423181" sldId="305"/>
            <ac:spMk id="5" creationId="{FD0E2799-4261-B86F-1676-5FFC8930EF59}"/>
          </ac:spMkLst>
        </pc:spChg>
        <pc:picChg chg="del">
          <ac:chgData name="Vamshi Krishna Nandi" userId="203c9f5f99e7480a" providerId="LiveId" clId="{86784814-B0FD-4442-ACFE-E0458BE717FB}" dt="2025-01-23T16:59:25.505" v="82" actId="478"/>
          <ac:picMkLst>
            <pc:docMk/>
            <pc:sldMk cId="3085423181" sldId="305"/>
            <ac:picMk id="7" creationId="{1D202849-A3C4-144A-C103-7C3FB11E2CB7}"/>
          </ac:picMkLst>
        </pc:picChg>
        <pc:picChg chg="add mod">
          <ac:chgData name="Vamshi Krishna Nandi" userId="203c9f5f99e7480a" providerId="LiveId" clId="{86784814-B0FD-4442-ACFE-E0458BE717FB}" dt="2025-01-23T17:00:00.950" v="87" actId="14100"/>
          <ac:picMkLst>
            <pc:docMk/>
            <pc:sldMk cId="3085423181" sldId="305"/>
            <ac:picMk id="8" creationId="{1FB2B2E1-439A-9089-70B5-4123CF4C73BC}"/>
          </ac:picMkLst>
        </pc:picChg>
        <pc:picChg chg="add mod">
          <ac:chgData name="Vamshi Krishna Nandi" userId="203c9f5f99e7480a" providerId="LiveId" clId="{86784814-B0FD-4442-ACFE-E0458BE717FB}" dt="2025-01-23T17:00:48.155" v="93" actId="1076"/>
          <ac:picMkLst>
            <pc:docMk/>
            <pc:sldMk cId="3085423181" sldId="305"/>
            <ac:picMk id="10" creationId="{D7D81FA9-A79C-28A7-7E64-8108D72D5D80}"/>
          </ac:picMkLst>
        </pc:picChg>
        <pc:picChg chg="del">
          <ac:chgData name="Vamshi Krishna Nandi" userId="203c9f5f99e7480a" providerId="LiveId" clId="{86784814-B0FD-4442-ACFE-E0458BE717FB}" dt="2025-01-23T16:59:27.222" v="83" actId="478"/>
          <ac:picMkLst>
            <pc:docMk/>
            <pc:sldMk cId="3085423181" sldId="305"/>
            <ac:picMk id="12" creationId="{0E919781-9B7F-3DB2-CAB1-CE6420FB8DAD}"/>
          </ac:picMkLst>
        </pc:picChg>
      </pc:sldChg>
      <pc:sldChg chg="addSp delSp modSp add mod">
        <pc:chgData name="Vamshi Krishna Nandi" userId="203c9f5f99e7480a" providerId="LiveId" clId="{86784814-B0FD-4442-ACFE-E0458BE717FB}" dt="2025-01-23T17:03:18.224" v="108" actId="14100"/>
        <pc:sldMkLst>
          <pc:docMk/>
          <pc:sldMk cId="795338983" sldId="306"/>
        </pc:sldMkLst>
        <pc:spChg chg="add mod">
          <ac:chgData name="Vamshi Krishna Nandi" userId="203c9f5f99e7480a" providerId="LiveId" clId="{86784814-B0FD-4442-ACFE-E0458BE717FB}" dt="2025-01-23T17:01:35.868" v="96"/>
          <ac:spMkLst>
            <pc:docMk/>
            <pc:sldMk cId="795338983" sldId="306"/>
            <ac:spMk id="2" creationId="{3FEB9D28-C103-B9CB-D752-82A3A1C2DD69}"/>
          </ac:spMkLst>
        </pc:spChg>
        <pc:spChg chg="del">
          <ac:chgData name="Vamshi Krishna Nandi" userId="203c9f5f99e7480a" providerId="LiveId" clId="{86784814-B0FD-4442-ACFE-E0458BE717FB}" dt="2025-01-23T17:01:35.211" v="95" actId="478"/>
          <ac:spMkLst>
            <pc:docMk/>
            <pc:sldMk cId="795338983" sldId="306"/>
            <ac:spMk id="5" creationId="{AFE9FDC5-E28F-0739-EEE8-ADC3241FBAD6}"/>
          </ac:spMkLst>
        </pc:spChg>
        <pc:picChg chg="add mod">
          <ac:chgData name="Vamshi Krishna Nandi" userId="203c9f5f99e7480a" providerId="LiveId" clId="{86784814-B0FD-4442-ACFE-E0458BE717FB}" dt="2025-01-23T17:03:04.426" v="104" actId="14100"/>
          <ac:picMkLst>
            <pc:docMk/>
            <pc:sldMk cId="795338983" sldId="306"/>
            <ac:picMk id="7" creationId="{C523E71B-2132-4971-5752-51584F95B548}"/>
          </ac:picMkLst>
        </pc:picChg>
        <pc:picChg chg="del">
          <ac:chgData name="Vamshi Krishna Nandi" userId="203c9f5f99e7480a" providerId="LiveId" clId="{86784814-B0FD-4442-ACFE-E0458BE717FB}" dt="2025-01-23T17:01:38.368" v="97" actId="478"/>
          <ac:picMkLst>
            <pc:docMk/>
            <pc:sldMk cId="795338983" sldId="306"/>
            <ac:picMk id="8" creationId="{6AC409FB-C843-4A0E-CFD7-FF07586E93C9}"/>
          </ac:picMkLst>
        </pc:picChg>
        <pc:picChg chg="del">
          <ac:chgData name="Vamshi Krishna Nandi" userId="203c9f5f99e7480a" providerId="LiveId" clId="{86784814-B0FD-4442-ACFE-E0458BE717FB}" dt="2025-01-23T17:01:39.182" v="98" actId="478"/>
          <ac:picMkLst>
            <pc:docMk/>
            <pc:sldMk cId="795338983" sldId="306"/>
            <ac:picMk id="10" creationId="{9A0E427A-5F77-0F20-10EA-FC72FF99F029}"/>
          </ac:picMkLst>
        </pc:picChg>
        <pc:picChg chg="add mod">
          <ac:chgData name="Vamshi Krishna Nandi" userId="203c9f5f99e7480a" providerId="LiveId" clId="{86784814-B0FD-4442-ACFE-E0458BE717FB}" dt="2025-01-23T17:03:18.224" v="108" actId="14100"/>
          <ac:picMkLst>
            <pc:docMk/>
            <pc:sldMk cId="795338983" sldId="306"/>
            <ac:picMk id="12" creationId="{715A319D-E178-73B8-B430-4E85E2755F10}"/>
          </ac:picMkLst>
        </pc:picChg>
      </pc:sldChg>
      <pc:sldChg chg="add del">
        <pc:chgData name="Vamshi Krishna Nandi" userId="203c9f5f99e7480a" providerId="LiveId" clId="{86784814-B0FD-4442-ACFE-E0458BE717FB}" dt="2025-01-23T17:09:40.903" v="113"/>
        <pc:sldMkLst>
          <pc:docMk/>
          <pc:sldMk cId="31539856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4363-482B-A105-6AE1-B38642D55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BA5A5-043F-35A8-2BFD-3E5D07A0F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2E7A-5B49-A1C8-0B6C-578CDCB0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1D5F-C467-0AA9-F587-DEE6C884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EB096-FF9E-6DF5-0331-EDE9F72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8E57-34F6-AB0F-BABE-BE7D9D21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9C420-F430-3BFA-8936-2656CACA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B5A22-1FBC-8E76-F404-BD23014D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53F4-1211-A3CF-83C0-7A96C80E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B3491-F017-9289-CEB2-1CBCAEAE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2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56586-7FF9-16CF-D402-AFE93874E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D6E68-9AE3-7E25-0500-FB957758B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D3CD-DE8C-8891-4FC4-5FAACCF9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C2E8-9764-E3F9-750F-5940EBE7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CB0BB-26F6-21C2-243E-E83CD1C0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78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FE78-D405-38C3-5EB9-DCFB5809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AAAB-D116-6169-9D71-35BE4902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15DD-3A8A-4165-332E-A9B2EDE7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94976-7014-8AB4-F64D-55E61CDA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E8AA-0529-1E96-0E71-8D3F18FB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7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FB5C-6317-9B43-50ED-02646E97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8D8BC-7D35-08C2-3F9E-9C8F41EFF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53D68-1F30-F825-52D7-86DE0244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F910-E63E-4387-2FE9-DF9BB687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294B6-ABE1-BFC5-5172-6A94F201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59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C362-9FEE-EEB2-F485-4EC5C52E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80F0-10E2-0457-D385-30CEFE78F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F5E74-4F90-E6D8-7842-5C80FBBC8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C8C89-6087-CF2F-73F6-B205FF1D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C2915-F441-AEE4-4BD0-0D653B51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CC87A-9F47-61A6-0C83-F3BCFC05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5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DA0A-85E0-6021-CABC-6CD9D226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DF5E2-5D77-CCE0-9F33-D538E85F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55A21-7CF5-6C88-B4A8-470A96027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96E7F-EFD9-3CF4-32AA-0E47FADA4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3BCF0-5A1B-89B4-47F9-C7EACDA25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1445A-BDD0-7A6B-1AD6-4C9333C3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3B238-4638-CEC2-78E8-437792D7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A59AC-2ABD-D371-13D2-B6E5E888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1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FB68-FDF4-B669-A35D-CB20A0E2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CD152-9BCA-BB48-1347-F414C655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F12C1-6FE9-550C-1D5C-0A5362E9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2F306-AB6A-A293-98D6-93FBB6FE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1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0605B-7D2F-83C4-B948-DECEF748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5A846-0A4F-1A8E-4768-98A9889F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9C925-9AC1-D9E4-62C8-BCC71EDC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7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9923-4087-F0E1-ECC7-FADD8F17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CB75-6698-7235-1D3B-80E34156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1BC14-D5B6-CBCA-AF20-33619921A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DE3C9-7EC9-77BA-2E85-A556FB36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A9F2B-857F-E879-AE87-7F4BBF8E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D09A-5ED1-D5EC-20D9-23B7EFCD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54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D06A-30D7-9C6C-95B2-A6F3E2D9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B3F7D-2210-B297-CD19-355B742E6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BE47C-2896-88EB-773A-8D506BC70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DA2FA-A6EE-2DAB-9C26-487113FA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5B6-9474-4D6F-86B3-8901FDDF422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B0021-9445-BC5C-A603-5D145C1F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D9D85-450C-C206-7DC7-07068347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1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A09EE-A7EF-3204-A6A3-73DEC3EF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FA397-BCB0-555B-BB36-C36F7CF8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124C-2F02-1A43-F088-906263A1C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E65B6-9474-4D6F-86B3-8901FDDF422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302B-3E1C-EC62-9FEA-443C43534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B9A25-0213-E1C6-C49A-90F27DF1E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9995B-C2C3-4733-B508-8768CD7CD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03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E040-3A6F-10D9-09E3-E7162E19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DE674-3783-7ADE-5F66-B052A4FC7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22AE6-431E-35AE-E9F4-5AA1CC5DA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6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38587-C427-7FF3-9453-0592399B6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B1E467-DCC1-2A3E-EE48-1B33AF641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4EA7F3-A61B-9A9B-EA40-4D9549565C2D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E20E7-2244-6C07-1F5E-6BD61D7C5CBD}"/>
              </a:ext>
            </a:extLst>
          </p:cNvPr>
          <p:cNvSpPr txBox="1"/>
          <p:nvPr/>
        </p:nvSpPr>
        <p:spPr>
          <a:xfrm>
            <a:off x="1214781" y="414570"/>
            <a:ext cx="989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Generate a report which contains the top 5 customers who received an average high pre invoice discount_pct for the fiscal year 202I and in the Indian market. The final output contains these fields</a:t>
            </a:r>
          </a:p>
          <a:p>
            <a:r>
              <a:rPr lang="en-GB" b="1" dirty="0">
                <a:solidFill>
                  <a:schemeClr val="accent5"/>
                </a:solidFill>
              </a:rPr>
              <a:t>customer_code customer average_discount_percentage.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1378C-D51F-80BF-5BAE-CF1078E9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091" y="4681252"/>
            <a:ext cx="3734321" cy="1257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174716-880D-513D-B4C4-C66CD0777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782" y="1408051"/>
            <a:ext cx="7611978" cy="31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1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AD5B6-6862-4BDE-2965-52D1A5485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1B2F06-98AE-6568-F3BC-A4307E2DC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0A130-F040-9DC3-56C7-F085B9E04BF2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2BC67-9376-1BB1-DDE9-687A947F2FE6}"/>
              </a:ext>
            </a:extLst>
          </p:cNvPr>
          <p:cNvSpPr txBox="1"/>
          <p:nvPr/>
        </p:nvSpPr>
        <p:spPr>
          <a:xfrm>
            <a:off x="1320800" y="540000"/>
            <a:ext cx="1059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the complete report of the Gross sales amount for the customer "Atliq Exclusive "for each month. This analysis helps to get an idea of low and high-performing months and take strategic decisions. The final</a:t>
            </a:r>
          </a:p>
          <a:p>
            <a:r>
              <a:rPr lang="en-GB" b="1" dirty="0">
                <a:solidFill>
                  <a:schemeClr val="accent5"/>
                </a:solidFill>
              </a:rPr>
              <a:t>report contains these columns: Month Year Gross sales Amount.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88DEC-238D-87B4-40A7-6AA56D06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726333"/>
            <a:ext cx="6843486" cy="2089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615CA6-EDD4-A417-AA15-B71E4DC1E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086" y="1726333"/>
            <a:ext cx="3439005" cy="366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9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78F7C-854E-C200-6B12-93A93F389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B6BA3-D23C-40E8-F597-121CCBF9F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70637-DA90-99CF-41A3-F29FE833D17F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DE2E5-CD24-FA67-2F28-9F3FA49165D8}"/>
              </a:ext>
            </a:extLst>
          </p:cNvPr>
          <p:cNvSpPr txBox="1"/>
          <p:nvPr/>
        </p:nvSpPr>
        <p:spPr>
          <a:xfrm>
            <a:off x="1349136" y="395946"/>
            <a:ext cx="938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Which quarter of 2020, got the maximum total_sold_quantity? The final output contains these fields sorted by the total_sold_quantiy, Quarter, total_sold_quantity.</a:t>
            </a:r>
          </a:p>
          <a:p>
            <a:endParaRPr lang="en-GB" b="1" dirty="0">
              <a:solidFill>
                <a:schemeClr val="accent5"/>
              </a:solidFill>
            </a:endParaRP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0E1B0B-8441-398D-4CF7-B543B8F86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25" y="1243293"/>
            <a:ext cx="6091947" cy="2953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B3E203-C1E8-488F-5CC3-83E9B8206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503" y="3682142"/>
            <a:ext cx="3109553" cy="162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0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7C653-39EF-3F84-CE5C-ABD737269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6B35F0-F6E4-7C6E-A2C4-08A9221B6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48D505-57C0-463C-EDE4-FDD61C688143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E2799-4261-B86F-1676-5FFC8930EF59}"/>
              </a:ext>
            </a:extLst>
          </p:cNvPr>
          <p:cNvSpPr txBox="1"/>
          <p:nvPr/>
        </p:nvSpPr>
        <p:spPr>
          <a:xfrm>
            <a:off x="1247315" y="380052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Which channel helped to bring more gross sales in the fiscal year 2021 and the percentage of contribution? The final output contains these fields, channel gross sales min 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B2B2E1-439A-9089-70B5-4123CF4C7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455" y="1303382"/>
            <a:ext cx="6207349" cy="32592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D81FA9-A79C-28A7-7E64-8108D72D5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576" y="4655975"/>
            <a:ext cx="4733596" cy="99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23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AEAC0-DCCC-5270-86E9-0AD9717E4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D5091-1E1D-EE3B-BFA9-13AB02AC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960A0-6B50-A336-8DC4-3F6780A8388D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EB9D28-C103-B9CB-D752-82A3A1C2DD69}"/>
              </a:ext>
            </a:extLst>
          </p:cNvPr>
          <p:cNvSpPr txBox="1"/>
          <p:nvPr/>
        </p:nvSpPr>
        <p:spPr>
          <a:xfrm>
            <a:off x="1080000" y="316729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the Top 3 products in each division that have a high total_sold_quantity in the </a:t>
            </a:r>
            <a:r>
              <a:rPr lang="en-GB" b="1" dirty="0" err="1">
                <a:solidFill>
                  <a:schemeClr val="accent5"/>
                </a:solidFill>
              </a:rPr>
              <a:t>fiscal_year</a:t>
            </a:r>
            <a:r>
              <a:rPr lang="en-GB" b="1" dirty="0">
                <a:solidFill>
                  <a:schemeClr val="accent5"/>
                </a:solidFill>
              </a:rPr>
              <a:t> 2021? The final output contains these fields, division product_code.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3E71B-2132-4971-5752-51584F95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82" y="1161734"/>
            <a:ext cx="6538957" cy="3121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5A319D-E178-73B8-B430-4E85E2755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361" y="3880622"/>
            <a:ext cx="4521193" cy="220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3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275115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all the sales transaction data from fact_sales_monthly table for that customer(croma: 90002002) in the fiscal_year 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8D40C-E820-4DA9-B262-532CA70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200227"/>
            <a:ext cx="7106057" cy="1900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AFA3A-055B-417C-A74E-8A2F9FC53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251434"/>
            <a:ext cx="6138168" cy="290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BB39E-92E6-40B5-8621-3C4D65D15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15" y="3225800"/>
            <a:ext cx="5300900" cy="32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D99E3-1425-4FA8-9DF9-E85E825EBA1D}"/>
              </a:ext>
            </a:extLst>
          </p:cNvPr>
          <p:cNvSpPr txBox="1"/>
          <p:nvPr/>
        </p:nvSpPr>
        <p:spPr>
          <a:xfrm>
            <a:off x="6715557" y="2737476"/>
            <a:ext cx="36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function for fiscal_year</a:t>
            </a:r>
          </a:p>
        </p:txBody>
      </p:sp>
    </p:spTree>
    <p:extLst>
      <p:ext uri="{BB962C8B-B14F-4D97-AF65-F5344CB8AC3E}">
        <p14:creationId xmlns:p14="http://schemas.microsoft.com/office/powerpoint/2010/main" val="132787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976196" y="647009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Generate monthly gross sales report for any customer using stored procedure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34D9C-E4DF-47A3-8A42-C2E4D8B8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6" y="1518971"/>
            <a:ext cx="7006661" cy="3820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85494-7756-409C-8553-3C9DA599C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5616052"/>
            <a:ext cx="7916380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2BE8B-31BE-4C47-A9FC-42E6386A9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76" y="1518971"/>
            <a:ext cx="242921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2" y="661153"/>
            <a:ext cx="938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Generate monthly gross sales report for any customer using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0FAE9-CEDD-4AE2-A67C-A10628A2A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573630"/>
            <a:ext cx="5039428" cy="3896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190AC-FD26-4DE8-B64C-146C6F22A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2" y="2650105"/>
            <a:ext cx="464884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4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20CD7-C6DD-4DE9-9D10-DE089B5BEB87}"/>
              </a:ext>
            </a:extLst>
          </p:cNvPr>
          <p:cNvSpPr txBox="1"/>
          <p:nvPr/>
        </p:nvSpPr>
        <p:spPr>
          <a:xfrm>
            <a:off x="3868057" y="2875002"/>
            <a:ext cx="4455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850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F29F-C1AB-D22F-8659-2D0E7FF8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b="1" i="0" dirty="0">
                <a:solidFill>
                  <a:srgbClr val="0070C0"/>
                </a:solidFill>
                <a:effectLst/>
                <a:latin typeface="Söhne"/>
              </a:rPr>
              <a:t>Unveiling Insights: Leveraging Data for Strategic Decision-Making</a:t>
            </a:r>
            <a:br>
              <a:rPr lang="en-GB" sz="1800" b="1" i="0" dirty="0">
                <a:solidFill>
                  <a:srgbClr val="0070C0"/>
                </a:solidFill>
                <a:effectLst/>
                <a:latin typeface="Söhne"/>
              </a:rPr>
            </a:br>
            <a:br>
              <a:rPr lang="en-GB" sz="1800" b="0" i="0" dirty="0">
                <a:solidFill>
                  <a:srgbClr val="0070C0"/>
                </a:solidFill>
                <a:effectLst/>
                <a:latin typeface="Söhne"/>
              </a:rPr>
            </a:br>
            <a:r>
              <a:rPr lang="en-GB" sz="1800" b="1" i="0" dirty="0">
                <a:solidFill>
                  <a:srgbClr val="0070C0"/>
                </a:solidFill>
                <a:effectLst/>
                <a:latin typeface="Söhne"/>
              </a:rPr>
              <a:t>Problem Statement:</a:t>
            </a:r>
            <a:r>
              <a:rPr lang="en-GB" sz="1800" b="0" i="0" dirty="0">
                <a:solidFill>
                  <a:srgbClr val="0070C0"/>
                </a:solidFill>
                <a:effectLst/>
                <a:latin typeface="Söhne"/>
              </a:rPr>
              <a:t> </a:t>
            </a:r>
            <a:br>
              <a:rPr lang="en-GB" sz="1800" b="0" i="0" dirty="0">
                <a:solidFill>
                  <a:srgbClr val="0070C0"/>
                </a:solidFill>
                <a:effectLst/>
                <a:latin typeface="Söhne"/>
              </a:rPr>
            </a:br>
            <a:r>
              <a:rPr lang="en-GB" sz="1800" b="0" i="0" dirty="0" err="1">
                <a:solidFill>
                  <a:srgbClr val="0070C0"/>
                </a:solidFill>
                <a:effectLst/>
                <a:latin typeface="Söhne"/>
              </a:rPr>
              <a:t>Atliq</a:t>
            </a:r>
            <a:r>
              <a:rPr lang="en-GB" sz="1800" b="0" i="0" dirty="0">
                <a:solidFill>
                  <a:srgbClr val="0070C0"/>
                </a:solidFill>
                <a:effectLst/>
                <a:latin typeface="Söhne"/>
              </a:rPr>
              <a:t> Hardware's, a leading computer hardware producer, faced a critical challenge. They needed quick and data-informed decisions to stay competitive in the ever-evolving market. The management noticed that they were missing crucial insights for strategic moves.</a:t>
            </a:r>
            <a:br>
              <a:rPr lang="en-GB" sz="1800" b="0" i="0" dirty="0">
                <a:solidFill>
                  <a:srgbClr val="0070C0"/>
                </a:solidFill>
                <a:effectLst/>
                <a:latin typeface="Söhne"/>
              </a:rPr>
            </a:b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1385-FA26-AD25-3A49-D8A0BD4A0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337595" cy="631466"/>
          </a:xfrm>
        </p:spPr>
        <p:txBody>
          <a:bodyPr/>
          <a:lstStyle/>
          <a:p>
            <a:r>
              <a:rPr lang="en-GB" sz="1800" dirty="0">
                <a:solidFill>
                  <a:srgbClr val="0070C0"/>
                </a:solidFill>
                <a:latin typeface="Söhne"/>
              </a:rPr>
              <a:t>To tackle this, they hired a data analytics team, and I took on the SQL challenge. My aim? Answer 10 ad-hoc requests, translating data into valuable insights for strategic decision-making.</a:t>
            </a:r>
            <a:endParaRPr lang="en-IN" sz="1800" dirty="0">
              <a:solidFill>
                <a:srgbClr val="0070C0"/>
              </a:solidFill>
              <a:latin typeface="Söhne"/>
            </a:endParaRPr>
          </a:p>
          <a:p>
            <a:endParaRPr lang="en-IN" sz="1800" dirty="0">
              <a:latin typeface="Söhn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E93EC-A75B-76A1-9BF2-83579D40B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" y="98322"/>
            <a:ext cx="981677" cy="981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23EE27-8797-C2DB-84AB-9FDD07E59F7A}"/>
              </a:ext>
            </a:extLst>
          </p:cNvPr>
          <p:cNvSpPr txBox="1"/>
          <p:nvPr/>
        </p:nvSpPr>
        <p:spPr>
          <a:xfrm>
            <a:off x="101599" y="6441943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125090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599" y="6441943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214782" y="1080000"/>
            <a:ext cx="9758018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GB" b="1" dirty="0">
                <a:solidFill>
                  <a:srgbClr val="0070C0"/>
                </a:solidFill>
                <a:latin typeface="Söhne"/>
              </a:rPr>
              <a:t>Key Insights: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Significant increase in unique products, with 334 in 2021 compared to 245 in 2020.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The "Notebook" segment boasts the highest product count, with 129 products.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The "Accessories" segment saw a notable increase in product counts, with 34 more products in 2021 compared to 2020.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"Flipkart" leads with the highest average pre-invoice discount percentage at 30.83%.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Fiscal year 2020's low sales in March and April improved in fiscal year 2021.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The "Retailer" channel contributes to 73.22% of gross sales, making it the key driver.</a:t>
            </a:r>
          </a:p>
          <a:p>
            <a:pPr algn="l">
              <a:lnSpc>
                <a:spcPct val="200000"/>
              </a:lnSpc>
            </a:pPr>
            <a:endParaRPr lang="en-GB" b="0" i="0" dirty="0">
              <a:solidFill>
                <a:srgbClr val="0070C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5696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067EF-4396-B89B-7E74-142B0D719D31}"/>
              </a:ext>
            </a:extLst>
          </p:cNvPr>
          <p:cNvSpPr txBox="1"/>
          <p:nvPr/>
        </p:nvSpPr>
        <p:spPr>
          <a:xfrm>
            <a:off x="1214782" y="533664"/>
            <a:ext cx="601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Database Overview</a:t>
            </a:r>
            <a:endParaRPr lang="en-IN" sz="2000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F9D65-4D3D-16EB-0133-89CF20D73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460012"/>
            <a:ext cx="6420746" cy="1981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643EB4-ACA4-132D-7F73-1440C8B4D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3581767"/>
            <a:ext cx="6658904" cy="1390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AE3FCC-E075-9A05-9B1F-ACF340C24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5245411"/>
            <a:ext cx="6725589" cy="638264"/>
          </a:xfrm>
          <a:prstGeom prst="rect">
            <a:avLst/>
          </a:prstGeom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FCB136E-FB70-9330-670B-14769A4EAD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4" y="1923692"/>
            <a:ext cx="1534931" cy="527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4B61888-9160-71C0-1E9F-6F5F73E15B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1" y="2452058"/>
            <a:ext cx="1974193" cy="1825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F2486E0-F014-3839-C563-0C188302F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3" y="3161761"/>
            <a:ext cx="2462584" cy="2323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05FF95D-A7F1-B554-CB8A-79EB9F94F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6628"/>
            <a:ext cx="793135" cy="7931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627CE9-B50B-02E0-2959-B85AB09A7E0C}"/>
              </a:ext>
            </a:extLst>
          </p:cNvPr>
          <p:cNvSpPr txBox="1"/>
          <p:nvPr/>
        </p:nvSpPr>
        <p:spPr>
          <a:xfrm>
            <a:off x="9475305" y="1635541"/>
            <a:ext cx="1320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B0F0"/>
                </a:solidFill>
              </a:rPr>
              <a:t>Tables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7B956-8E6A-3488-3433-6A9055EA5031}"/>
              </a:ext>
            </a:extLst>
          </p:cNvPr>
          <p:cNvSpPr txBox="1"/>
          <p:nvPr/>
        </p:nvSpPr>
        <p:spPr>
          <a:xfrm>
            <a:off x="9914564" y="2187219"/>
            <a:ext cx="1893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Stored Procedures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F849B9-F659-4622-3ED2-A135C798A005}"/>
              </a:ext>
            </a:extLst>
          </p:cNvPr>
          <p:cNvSpPr txBox="1"/>
          <p:nvPr/>
        </p:nvSpPr>
        <p:spPr>
          <a:xfrm>
            <a:off x="10402957" y="2943444"/>
            <a:ext cx="1893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Functions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92479E-CC9F-B339-730C-A23F9E8FD6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93" y="4988200"/>
            <a:ext cx="1914792" cy="895475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A425699-55E4-0065-48D4-4F4DEC87A2F0}"/>
              </a:ext>
            </a:extLst>
          </p:cNvPr>
          <p:cNvCxnSpPr>
            <a:cxnSpLocks/>
          </p:cNvCxnSpPr>
          <p:nvPr/>
        </p:nvCxnSpPr>
        <p:spPr>
          <a:xfrm flipV="1">
            <a:off x="7635528" y="5453201"/>
            <a:ext cx="1536137" cy="741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DEEAF8-4086-0B04-76BD-A68BC4893D99}"/>
              </a:ext>
            </a:extLst>
          </p:cNvPr>
          <p:cNvSpPr txBox="1"/>
          <p:nvPr/>
        </p:nvSpPr>
        <p:spPr>
          <a:xfrm>
            <a:off x="6872748" y="5917790"/>
            <a:ext cx="924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B0F0"/>
                </a:solidFill>
              </a:rPr>
              <a:t>Views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CAEBAB-40C9-F4F4-1D05-B261892230A4}"/>
              </a:ext>
            </a:extLst>
          </p:cNvPr>
          <p:cNvSpPr txBox="1"/>
          <p:nvPr/>
        </p:nvSpPr>
        <p:spPr>
          <a:xfrm>
            <a:off x="101599" y="6441943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</p:spTree>
    <p:extLst>
      <p:ext uri="{BB962C8B-B14F-4D97-AF65-F5344CB8AC3E}">
        <p14:creationId xmlns:p14="http://schemas.microsoft.com/office/powerpoint/2010/main" val="78937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332293" y="372114"/>
            <a:ext cx="601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Provide the list of market in which customer </a:t>
            </a:r>
          </a:p>
          <a:p>
            <a:r>
              <a:rPr lang="en-GB" sz="2000" b="1" dirty="0">
                <a:solidFill>
                  <a:schemeClr val="accent5"/>
                </a:solidFill>
              </a:rPr>
              <a:t>“Atliq Exclusive” operates its business in APAC region</a:t>
            </a:r>
            <a:endParaRPr lang="en-IN" sz="2000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17947-83EA-BEC2-83EE-E6B249C13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943" y="1973669"/>
            <a:ext cx="6728651" cy="1364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7F3B4A-4D92-8319-5F59-57ECF9E72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540" y="2544487"/>
            <a:ext cx="2209518" cy="30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51B13-4B7E-8BBB-E796-28B40A895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86AC58-EE17-B1F3-8BC2-19555E5DAB13}"/>
              </a:ext>
            </a:extLst>
          </p:cNvPr>
          <p:cNvSpPr txBox="1"/>
          <p:nvPr/>
        </p:nvSpPr>
        <p:spPr>
          <a:xfrm>
            <a:off x="1332292" y="372114"/>
            <a:ext cx="7326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What is the percentage of unique product increase in 2021vs.2020?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3509C-B3D1-2D5F-6E53-E898C0623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264E50-80FB-827D-CE6F-891BFB01DF0E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B9CD9-C181-A5ED-5CA8-B79FFCA6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83" y="1246984"/>
            <a:ext cx="7630638" cy="2084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E701E-098A-1BA6-703C-B6B2E5E07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129" y="3941857"/>
            <a:ext cx="4626354" cy="5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9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DC0A5-EB28-A4D1-EB6F-AACDF9689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744CF3-9D33-1406-386C-C59454C4C8EA}"/>
              </a:ext>
            </a:extLst>
          </p:cNvPr>
          <p:cNvSpPr txBox="1"/>
          <p:nvPr/>
        </p:nvSpPr>
        <p:spPr>
          <a:xfrm>
            <a:off x="1332291" y="372115"/>
            <a:ext cx="9173978" cy="105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5"/>
                </a:solidFill>
              </a:rPr>
              <a:t>Provide  a  report  with  all  the  unique  product  counts  for  each  segment</a:t>
            </a:r>
            <a:endParaRPr lang="en-IN" sz="2000" b="1" dirty="0">
              <a:solidFill>
                <a:schemeClr val="accent5"/>
              </a:solidFill>
            </a:endParaRP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5"/>
                </a:solidFill>
              </a:rPr>
              <a:t>and  sort  them  in  descending  order  of  product  counts. </a:t>
            </a: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endParaRPr lang="en-US" sz="2000" b="1" dirty="0">
              <a:solidFill>
                <a:schemeClr val="accent5"/>
              </a:solidFill>
            </a:endParaRP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5"/>
                </a:solidFill>
              </a:rPr>
              <a:t>The  final  output</a:t>
            </a:r>
            <a:r>
              <a:rPr lang="en-IN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contains  2  fields, segment   product count.</a:t>
            </a:r>
            <a:endParaRPr lang="en-IN" sz="2000" b="1" dirty="0">
              <a:solidFill>
                <a:schemeClr val="accent5"/>
              </a:solidFill>
            </a:endParaRPr>
          </a:p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endParaRPr lang="en-IN" sz="2000" b="1" dirty="0">
              <a:solidFill>
                <a:schemeClr val="accent1"/>
              </a:solidFill>
              <a:effectLst/>
              <a:ea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1E680-98EA-C6DF-CF72-F15EE5DBE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FDB91-5340-C09C-A407-6E05E7B9B4C8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40681-53DC-15A7-4D61-37C2E9935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559" y="1567968"/>
            <a:ext cx="6653324" cy="1427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450B6-C9FF-D753-EB0F-C9A392B2C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570" y="3205524"/>
            <a:ext cx="2913520" cy="224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2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863B7-1C55-F1F2-8054-F82680E4F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D4A47C-4742-BC98-5AD0-C308A4CC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84F17F-08EB-0B8F-6CC5-796C50785622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770933-10FD-39AF-ED5F-EDC718E06A7B}"/>
              </a:ext>
            </a:extLst>
          </p:cNvPr>
          <p:cNvSpPr txBox="1"/>
          <p:nvPr/>
        </p:nvSpPr>
        <p:spPr>
          <a:xfrm>
            <a:off x="1080000" y="134966"/>
            <a:ext cx="9818272" cy="104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115" marR="130810" indent="-526415" eaLnBrk="0">
              <a:lnSpc>
                <a:spcPct val="117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sz="1800" b="1" spc="-5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          </a:t>
            </a:r>
            <a:r>
              <a:rPr lang="en-US" b="1" dirty="0">
                <a:solidFill>
                  <a:schemeClr val="accent5"/>
                </a:solidFill>
              </a:rPr>
              <a:t>Follow-up: Which segment  had the  most  increase  in  unique  products  in 2021 vs 2020?          The final output contains these fields, segment</a:t>
            </a:r>
            <a:r>
              <a:rPr lang="en-IN" b="1" dirty="0">
                <a:solidFill>
                  <a:schemeClr val="accent5"/>
                </a:solidFill>
              </a:rPr>
              <a:t>, </a:t>
            </a:r>
            <a:r>
              <a:rPr lang="en-US" b="1" dirty="0">
                <a:solidFill>
                  <a:schemeClr val="accent5"/>
                </a:solidFill>
              </a:rPr>
              <a:t>product   count    2020    product_count_202I      difference.</a:t>
            </a:r>
            <a:endParaRPr lang="en-IN" b="1" dirty="0">
              <a:solidFill>
                <a:schemeClr val="accent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B8543-BC58-9FDF-BAA0-1C5891AC9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196" y="1314385"/>
            <a:ext cx="8845419" cy="31971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31CA6F-A30D-B2CE-443B-9ED472641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16296"/>
            <a:ext cx="5306008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8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40664-71BC-5433-8949-602614B59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239A5-D002-FAE4-C3DE-129FAAD4C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6B102-E020-A43B-2680-26A87F47495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1898E-1E99-B546-3B54-261D5785832A}"/>
              </a:ext>
            </a:extLst>
          </p:cNvPr>
          <p:cNvSpPr txBox="1"/>
          <p:nvPr/>
        </p:nvSpPr>
        <p:spPr>
          <a:xfrm>
            <a:off x="1401272" y="375674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the products The final output that have the highest and lowest manufacturing costs</a:t>
            </a:r>
          </a:p>
          <a:p>
            <a:r>
              <a:rPr lang="en-GB" b="1" dirty="0">
                <a:solidFill>
                  <a:schemeClr val="accent5"/>
                </a:solidFill>
              </a:rPr>
              <a:t>should contain these fields, product_code, product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AC9270-E0CD-14D5-A679-3D8A6318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271" y="1546568"/>
            <a:ext cx="6567072" cy="2658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434B42-29A6-A726-5491-AB82B59B9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934" y="4613333"/>
            <a:ext cx="6028821" cy="8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6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620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LT Pro 65 Medium</vt:lpstr>
      <vt:lpstr>Calibri</vt:lpstr>
      <vt:lpstr>Calibri Light</vt:lpstr>
      <vt:lpstr>Söhne</vt:lpstr>
      <vt:lpstr>Office Theme</vt:lpstr>
      <vt:lpstr>PowerPoint Presentation</vt:lpstr>
      <vt:lpstr>Unveiling Insights: Leveraging Data for Strategic Decision-Making  Problem Statement:  Atliq Hardware's, a leading computer hardware producer, faced a critical challenge. They needed quick and data-informed decisions to stay competitive in the ever-evolving market. The management noticed that they were missing crucial insights for strategic moves.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Vamshi Krishna Nandi</dc:creator>
  <cp:lastModifiedBy>Rehan Ahmed</cp:lastModifiedBy>
  <cp:revision>2</cp:revision>
  <dcterms:created xsi:type="dcterms:W3CDTF">2025-01-23T16:15:31Z</dcterms:created>
  <dcterms:modified xsi:type="dcterms:W3CDTF">2025-03-26T01:38:34Z</dcterms:modified>
</cp:coreProperties>
</file>