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3" d="100"/>
          <a:sy n="53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Practice GIT and maven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</a:t>
            </a:r>
            <a:r>
              <a:rPr lang="en-US" altLang="zh-CN" smtClean="0"/>
              <a:t>13,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</a:p>
          <a:p>
            <a:r>
              <a:rPr lang="en-US" altLang="zh-CN" dirty="0" err="1" smtClean="0"/>
              <a:t>Haitao</a:t>
            </a:r>
            <a:r>
              <a:rPr lang="en-US" altLang="zh-CN" dirty="0" smtClean="0"/>
              <a:t> Li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practice GIT </a:t>
            </a:r>
            <a:r>
              <a:rPr lang="en-US" altLang="zh-CN" smtClean="0"/>
              <a:t>and maven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317</TotalTime>
  <Words>21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MNLBC</vt:lpstr>
      <vt:lpstr>Practice GIT and maven</vt:lpstr>
      <vt:lpstr>Outline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77</cp:revision>
  <dcterms:created xsi:type="dcterms:W3CDTF">2016-05-25T15:02:01Z</dcterms:created>
  <dcterms:modified xsi:type="dcterms:W3CDTF">2016-06-12T06:38:39Z</dcterms:modified>
</cp:coreProperties>
</file>