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4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 varScale="1">
        <p:scale>
          <a:sx n="43" d="100"/>
          <a:sy n="43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essential/exception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Exception handling mechanism and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MNLBC-June </a:t>
            </a:r>
            <a:r>
              <a:rPr lang="en-US" altLang="zh-CN" smtClean="0"/>
              <a:t>14, </a:t>
            </a:r>
            <a:r>
              <a:rPr lang="en-US" altLang="zh-CN" dirty="0" smtClean="0"/>
              <a:t>2016</a:t>
            </a:r>
          </a:p>
          <a:p>
            <a:r>
              <a:rPr lang="en-US" altLang="zh-CN" dirty="0" smtClean="0"/>
              <a:t>Hongshan Jiang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try-catch-finally</a:t>
            </a:r>
          </a:p>
          <a:p>
            <a:r>
              <a:rPr lang="en-US" altLang="zh-CN" dirty="0" smtClean="0"/>
              <a:t>throw and throws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An exception is an event that occurs during the execution of a program that disrupts the normal flow of instructions.</a:t>
            </a:r>
          </a:p>
          <a:p>
            <a:pPr lvl="1"/>
            <a:r>
              <a:rPr lang="en-US" altLang="zh-CN" dirty="0" smtClean="0"/>
              <a:t>Exception is an Object</a:t>
            </a:r>
          </a:p>
          <a:p>
            <a:pPr lvl="1"/>
            <a:r>
              <a:rPr lang="en-US" altLang="zh-CN" dirty="0" smtClean="0"/>
              <a:t> Exception class must be descendent of </a:t>
            </a:r>
            <a:r>
              <a:rPr lang="en-US" altLang="zh-CN" dirty="0" err="1" smtClean="0"/>
              <a:t>Throwable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using exceptions to manage errors, Java programs have the following advantages over traditional error management techniques:</a:t>
            </a:r>
          </a:p>
          <a:p>
            <a:pPr lvl="1"/>
            <a:r>
              <a:rPr lang="en-US" altLang="zh-CN" sz="2400" dirty="0" smtClean="0"/>
              <a:t>Separating Error Handling Code from "Regular" Code</a:t>
            </a:r>
          </a:p>
          <a:p>
            <a:pPr lvl="1"/>
            <a:r>
              <a:rPr lang="en-US" altLang="zh-CN" sz="2400" dirty="0" smtClean="0"/>
              <a:t>Propagating Errors Up the Call Stack</a:t>
            </a:r>
          </a:p>
          <a:p>
            <a:pPr lvl="1"/>
            <a:r>
              <a:rPr lang="en-US" altLang="zh-CN" sz="2400" dirty="0" smtClean="0"/>
              <a:t>Grouping Error Types and Error Differentiation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Separating Error Handling Code from "Regular" Code (1)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/>
              <a:t>readFile</a:t>
            </a:r>
            <a:r>
              <a:rPr lang="en-US" altLang="zh-CN" sz="2400" dirty="0" smtClean="0"/>
              <a:t> {</a:t>
            </a:r>
          </a:p>
          <a:p>
            <a:pPr>
              <a:buNone/>
            </a:pPr>
            <a:r>
              <a:rPr lang="en-US" altLang="zh-CN" sz="2400" dirty="0" smtClean="0"/>
              <a:t>    open the file;</a:t>
            </a:r>
          </a:p>
          <a:p>
            <a:pPr>
              <a:buNone/>
            </a:pPr>
            <a:r>
              <a:rPr lang="en-US" altLang="zh-CN" sz="2400" dirty="0" smtClean="0"/>
              <a:t>    determine its size;</a:t>
            </a:r>
          </a:p>
          <a:p>
            <a:pPr>
              <a:buNone/>
            </a:pPr>
            <a:r>
              <a:rPr lang="en-US" altLang="zh-CN" sz="2400" dirty="0" smtClean="0"/>
              <a:t>    allocate that much memory;</a:t>
            </a:r>
          </a:p>
          <a:p>
            <a:pPr>
              <a:buNone/>
            </a:pPr>
            <a:r>
              <a:rPr lang="en-US" altLang="zh-CN" sz="2400" dirty="0" smtClean="0"/>
              <a:t>    read the file into memory;</a:t>
            </a:r>
          </a:p>
          <a:p>
            <a:pPr>
              <a:buNone/>
            </a:pPr>
            <a:r>
              <a:rPr lang="en-US" altLang="zh-CN" sz="2400" dirty="0" smtClean="0"/>
              <a:t>    close the file;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Separating Error Handling Code from "Regular" Code (2)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errorCodeType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readFile</a:t>
            </a:r>
            <a:r>
              <a:rPr lang="en-US" altLang="zh-CN" sz="1600" dirty="0" smtClean="0"/>
              <a:t>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initialize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 0;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open the file;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if (</a:t>
            </a:r>
            <a:r>
              <a:rPr lang="en-US" altLang="zh-CN" sz="1600" dirty="0" err="1" smtClean="0"/>
              <a:t>theFileIsOpen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determine the length of the file;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if (</a:t>
            </a:r>
            <a:r>
              <a:rPr lang="en-US" altLang="zh-CN" sz="1600" dirty="0" err="1" smtClean="0"/>
              <a:t>gotTheFileLength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    allocate that much memory;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    if (</a:t>
            </a:r>
            <a:r>
              <a:rPr lang="en-US" altLang="zh-CN" sz="1600" dirty="0" err="1" smtClean="0"/>
              <a:t>gotEnoughMemory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        read the file into memory;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        if (</a:t>
            </a:r>
            <a:r>
              <a:rPr lang="en-US" altLang="zh-CN" sz="1600" dirty="0" err="1" smtClean="0"/>
              <a:t>readFailed</a:t>
            </a:r>
            <a:r>
              <a:rPr lang="en-US" altLang="zh-CN" sz="1600" dirty="0" smtClean="0"/>
              <a:t>) 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 -1;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    } else 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 -2;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} else 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 -3;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close the file;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if (</a:t>
            </a:r>
            <a:r>
              <a:rPr lang="en-US" altLang="zh-CN" sz="1600" dirty="0" err="1" smtClean="0"/>
              <a:t>theFileDidntClose</a:t>
            </a:r>
            <a:r>
              <a:rPr lang="en-US" altLang="zh-CN" sz="1600" dirty="0" smtClean="0"/>
              <a:t> &amp;&amp;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== 0)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 -4;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else 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and -4;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} else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 = -5;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return </a:t>
            </a:r>
            <a:r>
              <a:rPr lang="en-US" altLang="zh-CN" sz="1600" dirty="0" err="1" smtClean="0"/>
              <a:t>errorCode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  <a:endParaRPr lang="zh-CN" altLang="en-US" sz="16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Separating Error Handling Code from "Regular" Code (3)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readFile</a:t>
            </a:r>
            <a:r>
              <a:rPr lang="en-US" altLang="zh-CN" sz="1600" dirty="0" smtClean="0"/>
              <a:t>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try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open the file;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determine its size;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allocate that much memory;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read the file into memory;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close the file;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} catch (</a:t>
            </a:r>
            <a:r>
              <a:rPr lang="en-US" altLang="zh-CN" sz="1600" dirty="0" err="1" smtClean="0"/>
              <a:t>fileOpenFailed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doSomething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} catch (</a:t>
            </a:r>
            <a:r>
              <a:rPr lang="en-US" altLang="zh-CN" sz="1600" dirty="0" err="1" smtClean="0"/>
              <a:t>sizeDeterminationFailed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doSomething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} catch (</a:t>
            </a:r>
            <a:r>
              <a:rPr lang="en-US" altLang="zh-CN" sz="1600" dirty="0" err="1" smtClean="0"/>
              <a:t>memoryAllocationFailed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doSomething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} catch (</a:t>
            </a:r>
            <a:r>
              <a:rPr lang="en-US" altLang="zh-CN" sz="1600" dirty="0" err="1" smtClean="0"/>
              <a:t>readFailed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doSomething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} catch (</a:t>
            </a:r>
            <a:r>
              <a:rPr lang="en-US" altLang="zh-CN" sz="1600" dirty="0" err="1" smtClean="0"/>
              <a:t>fileCloseFailed</a:t>
            </a:r>
            <a:r>
              <a:rPr lang="en-US" altLang="zh-CN" sz="1600" dirty="0" smtClean="0"/>
              <a:t>) 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doSomething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http://docs.oracle.com/javase/tutorial/essential/exceptions/index.html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337</TotalTime>
  <Words>396</Words>
  <Application>Microsoft Office PowerPoint</Application>
  <PresentationFormat>全屏显示(4:3)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MNLBC</vt:lpstr>
      <vt:lpstr>Exception handling mechanism and practice</vt:lpstr>
      <vt:lpstr>Outline</vt:lpstr>
      <vt:lpstr>Exception</vt:lpstr>
      <vt:lpstr>Exception</vt:lpstr>
      <vt:lpstr>Separating Error Handling Code from "Regular" Code (1)</vt:lpstr>
      <vt:lpstr>Separating Error Handling Code from "Regular" Code (2)</vt:lpstr>
      <vt:lpstr>Separating Error Handling Code from "Regular" Code (3)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83</cp:revision>
  <dcterms:created xsi:type="dcterms:W3CDTF">2016-05-25T15:02:01Z</dcterms:created>
  <dcterms:modified xsi:type="dcterms:W3CDTF">2016-06-12T06:49:32Z</dcterms:modified>
</cp:coreProperties>
</file>