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6D561-97FC-44CE-AB67-8268A4E57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Strategy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1F7E2-3ACD-46C8-A52D-9A9245EFC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Melvin Yu</a:t>
            </a:r>
          </a:p>
        </p:txBody>
      </p:sp>
    </p:spTree>
    <p:extLst>
      <p:ext uri="{BB962C8B-B14F-4D97-AF65-F5344CB8AC3E}">
        <p14:creationId xmlns:p14="http://schemas.microsoft.com/office/powerpoint/2010/main" val="24551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017-BB0A-4582-A90B-87A84B7B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4CAD-4F9F-4424-9E3A-D2288581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</a:t>
            </a:r>
            <a:r>
              <a:rPr lang="en-GB" dirty="0" err="1"/>
              <a:t>behavior</a:t>
            </a:r>
            <a:r>
              <a:rPr lang="en-GB" dirty="0"/>
              <a:t> or its algorithm can be changed at run time. This type of design pattern comes under </a:t>
            </a:r>
            <a:r>
              <a:rPr lang="en-GB" dirty="0" err="1"/>
              <a:t>behavior</a:t>
            </a:r>
            <a:r>
              <a:rPr lang="en-GB" dirty="0"/>
              <a:t> pattern.</a:t>
            </a:r>
          </a:p>
          <a:p>
            <a:r>
              <a:rPr lang="en-GB" dirty="0"/>
              <a:t>we create objects which represent various strategies and a context object whose </a:t>
            </a:r>
            <a:r>
              <a:rPr lang="en-GB" dirty="0" err="1"/>
              <a:t>behavior</a:t>
            </a:r>
            <a:r>
              <a:rPr lang="en-GB" dirty="0"/>
              <a:t> varies as per its strategy object. The strategy object changes the executing algorithm of the context object.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567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FA33D-57C2-4427-9099-F77E2608C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2080" y="168892"/>
            <a:ext cx="3124200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0D13D1-D02B-4D0B-BEE8-BDD15DEB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569" y="4430680"/>
            <a:ext cx="2048846" cy="1536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D4EB9-719C-4157-86D9-A57151FCF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093" y="4237456"/>
            <a:ext cx="1733609" cy="21648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E1EA42-6868-4467-A2ED-D7C882DD1AB1}"/>
              </a:ext>
            </a:extLst>
          </p:cNvPr>
          <p:cNvCxnSpPr/>
          <p:nvPr/>
        </p:nvCxnSpPr>
        <p:spPr>
          <a:xfrm flipH="1">
            <a:off x="3822297" y="3462047"/>
            <a:ext cx="438540" cy="8304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B44B00-3461-42BA-B7C7-D6F9819E0D84}"/>
              </a:ext>
            </a:extLst>
          </p:cNvPr>
          <p:cNvCxnSpPr>
            <a:cxnSpLocks/>
          </p:cNvCxnSpPr>
          <p:nvPr/>
        </p:nvCxnSpPr>
        <p:spPr>
          <a:xfrm>
            <a:off x="7416280" y="3462047"/>
            <a:ext cx="631813" cy="648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3BB327-FE56-4709-9F20-8F25F9FC705B}"/>
              </a:ext>
            </a:extLst>
          </p:cNvPr>
          <p:cNvSpPr txBox="1"/>
          <p:nvPr/>
        </p:nvSpPr>
        <p:spPr>
          <a:xfrm>
            <a:off x="8048093" y="285226"/>
            <a:ext cx="1704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Base Class Duck</a:t>
            </a:r>
          </a:p>
          <a:p>
            <a:r>
              <a:rPr lang="en-PH" dirty="0"/>
              <a:t>-quack</a:t>
            </a:r>
          </a:p>
          <a:p>
            <a:r>
              <a:rPr lang="en-PH" dirty="0"/>
              <a:t>-swim</a:t>
            </a:r>
          </a:p>
          <a:p>
            <a:r>
              <a:rPr lang="en-PH" dirty="0"/>
              <a:t>-display</a:t>
            </a:r>
          </a:p>
        </p:txBody>
      </p:sp>
    </p:spTree>
    <p:extLst>
      <p:ext uri="{BB962C8B-B14F-4D97-AF65-F5344CB8AC3E}">
        <p14:creationId xmlns:p14="http://schemas.microsoft.com/office/powerpoint/2010/main" val="472596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69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Parallax</vt:lpstr>
      <vt:lpstr>Strategy Pattern</vt:lpstr>
      <vt:lpstr>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Melvin Robert Yu</dc:creator>
  <cp:lastModifiedBy>Melvin Robert Yu</cp:lastModifiedBy>
  <cp:revision>2</cp:revision>
  <dcterms:created xsi:type="dcterms:W3CDTF">2018-06-28T19:27:51Z</dcterms:created>
  <dcterms:modified xsi:type="dcterms:W3CDTF">2018-06-28T19:48:23Z</dcterms:modified>
</cp:coreProperties>
</file>