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9" r:id="rId3"/>
    <p:sldId id="260" r:id="rId4"/>
    <p:sldId id="261" r:id="rId5"/>
    <p:sldId id="262" r:id="rId6"/>
    <p:sldId id="263" r:id="rId7"/>
    <p:sldId id="264" r:id="rId8"/>
    <p:sldId id="265" r:id="rId9"/>
    <p:sldId id="266" r:id="rId10"/>
    <p:sldId id="257"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811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15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7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355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86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34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71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589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54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391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995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685456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afaribooksonline.com/library/view/head-first-design/059600712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D561-97FC-44CE-AB67-8268A4E57ACE}"/>
              </a:ext>
            </a:extLst>
          </p:cNvPr>
          <p:cNvSpPr>
            <a:spLocks noGrp="1"/>
          </p:cNvSpPr>
          <p:nvPr>
            <p:ph type="ctrTitle"/>
          </p:nvPr>
        </p:nvSpPr>
        <p:spPr>
          <a:xfrm>
            <a:off x="1524000" y="1600200"/>
            <a:ext cx="9144000" cy="2387600"/>
          </a:xfrm>
        </p:spPr>
        <p:txBody>
          <a:bodyPr/>
          <a:lstStyle/>
          <a:p>
            <a:r>
              <a:rPr lang="en-PH" dirty="0"/>
              <a:t>Strategy Pattern</a:t>
            </a:r>
            <a:br>
              <a:rPr lang="en-PH" dirty="0"/>
            </a:br>
            <a:endParaRPr lang="en-PH" dirty="0"/>
          </a:p>
        </p:txBody>
      </p:sp>
      <p:sp>
        <p:nvSpPr>
          <p:cNvPr id="3" name="Subtitle 2">
            <a:extLst>
              <a:ext uri="{FF2B5EF4-FFF2-40B4-BE49-F238E27FC236}">
                <a16:creationId xmlns:a16="http://schemas.microsoft.com/office/drawing/2014/main" id="{BBA1F7E2-3ACD-46C8-A52D-9A9245EFC52A}"/>
              </a:ext>
            </a:extLst>
          </p:cNvPr>
          <p:cNvSpPr>
            <a:spLocks noGrp="1"/>
          </p:cNvSpPr>
          <p:nvPr>
            <p:ph type="subTitle" idx="1"/>
          </p:nvPr>
        </p:nvSpPr>
        <p:spPr>
          <a:xfrm>
            <a:off x="1524000" y="3159919"/>
            <a:ext cx="9144000" cy="1655762"/>
          </a:xfrm>
        </p:spPr>
        <p:txBody>
          <a:bodyPr/>
          <a:lstStyle/>
          <a:p>
            <a:r>
              <a:rPr lang="en-US" dirty="0">
                <a:hlinkClick r:id="rId2"/>
              </a:rPr>
              <a:t>Head First Design Patterns</a:t>
            </a:r>
          </a:p>
          <a:p>
            <a:endParaRPr lang="en-PH" dirty="0"/>
          </a:p>
        </p:txBody>
      </p:sp>
      <p:sp>
        <p:nvSpPr>
          <p:cNvPr id="4" name="TextBox 3">
            <a:extLst>
              <a:ext uri="{FF2B5EF4-FFF2-40B4-BE49-F238E27FC236}">
                <a16:creationId xmlns:a16="http://schemas.microsoft.com/office/drawing/2014/main" id="{1E2E5226-3230-458A-ACB3-98B1469A2149}"/>
              </a:ext>
            </a:extLst>
          </p:cNvPr>
          <p:cNvSpPr txBox="1"/>
          <p:nvPr/>
        </p:nvSpPr>
        <p:spPr>
          <a:xfrm>
            <a:off x="9457038" y="6216481"/>
            <a:ext cx="2734962" cy="276999"/>
          </a:xfrm>
          <a:prstGeom prst="rect">
            <a:avLst/>
          </a:prstGeom>
          <a:noFill/>
        </p:spPr>
        <p:txBody>
          <a:bodyPr wrap="square" rtlCol="0">
            <a:spAutoFit/>
          </a:bodyPr>
          <a:lstStyle/>
          <a:p>
            <a:r>
              <a:rPr lang="en-PH" sz="1200" dirty="0"/>
              <a:t>PPT By :Melvin Yu</a:t>
            </a:r>
            <a:endParaRPr lang="en-US" sz="1200" dirty="0"/>
          </a:p>
        </p:txBody>
      </p:sp>
    </p:spTree>
    <p:extLst>
      <p:ext uri="{BB962C8B-B14F-4D97-AF65-F5344CB8AC3E}">
        <p14:creationId xmlns:p14="http://schemas.microsoft.com/office/powerpoint/2010/main" val="2455101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4017-BB0A-4582-A90B-87A84B7BDCB1}"/>
              </a:ext>
            </a:extLst>
          </p:cNvPr>
          <p:cNvSpPr>
            <a:spLocks noGrp="1"/>
          </p:cNvSpPr>
          <p:nvPr>
            <p:ph type="title"/>
          </p:nvPr>
        </p:nvSpPr>
        <p:spPr/>
        <p:txBody>
          <a:bodyPr/>
          <a:lstStyle/>
          <a:p>
            <a:r>
              <a:rPr lang="en-PH" dirty="0"/>
              <a:t>Strategy</a:t>
            </a:r>
          </a:p>
        </p:txBody>
      </p:sp>
      <p:sp>
        <p:nvSpPr>
          <p:cNvPr id="3" name="Content Placeholder 2">
            <a:extLst>
              <a:ext uri="{FF2B5EF4-FFF2-40B4-BE49-F238E27FC236}">
                <a16:creationId xmlns:a16="http://schemas.microsoft.com/office/drawing/2014/main" id="{0A314CAD-4F9F-4424-9E3A-D22885816239}"/>
              </a:ext>
            </a:extLst>
          </p:cNvPr>
          <p:cNvSpPr>
            <a:spLocks noGrp="1"/>
          </p:cNvSpPr>
          <p:nvPr>
            <p:ph idx="1"/>
          </p:nvPr>
        </p:nvSpPr>
        <p:spPr/>
        <p:txBody>
          <a:bodyPr/>
          <a:lstStyle/>
          <a:p>
            <a:r>
              <a:rPr lang="en-GB" dirty="0"/>
              <a:t>a class </a:t>
            </a:r>
            <a:r>
              <a:rPr lang="en-GB" dirty="0" err="1"/>
              <a:t>behavior</a:t>
            </a:r>
            <a:r>
              <a:rPr lang="en-GB" dirty="0"/>
              <a:t> or its algorithm can be changed at run time. This type of design pattern comes under </a:t>
            </a:r>
            <a:r>
              <a:rPr lang="en-GB" dirty="0" err="1"/>
              <a:t>behavior</a:t>
            </a:r>
            <a:r>
              <a:rPr lang="en-GB" dirty="0"/>
              <a:t> pattern.</a:t>
            </a:r>
          </a:p>
          <a:p>
            <a:r>
              <a:rPr lang="en-GB" dirty="0"/>
              <a:t>we create objects which represent various strategies and a context object whose </a:t>
            </a:r>
            <a:r>
              <a:rPr lang="en-GB" dirty="0" err="1"/>
              <a:t>behavior</a:t>
            </a:r>
            <a:r>
              <a:rPr lang="en-GB" dirty="0"/>
              <a:t> varies as per its strategy object. The strategy object changes the executing algorithm of the context object.</a:t>
            </a:r>
            <a:endParaRPr lang="en-PH" dirty="0"/>
          </a:p>
        </p:txBody>
      </p:sp>
    </p:spTree>
    <p:extLst>
      <p:ext uri="{BB962C8B-B14F-4D97-AF65-F5344CB8AC3E}">
        <p14:creationId xmlns:p14="http://schemas.microsoft.com/office/powerpoint/2010/main" val="375675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with no caption">
            <a:extLst>
              <a:ext uri="{FF2B5EF4-FFF2-40B4-BE49-F238E27FC236}">
                <a16:creationId xmlns:a16="http://schemas.microsoft.com/office/drawing/2014/main" id="{3EC4AB30-D221-41B0-8896-2C690A617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8" y="1400175"/>
            <a:ext cx="66770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86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with no caption">
            <a:extLst>
              <a:ext uri="{FF2B5EF4-FFF2-40B4-BE49-F238E27FC236}">
                <a16:creationId xmlns:a16="http://schemas.microsoft.com/office/drawing/2014/main" id="{C20DA32E-02E6-4E4A-984F-C13E86D6B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7" y="733425"/>
            <a:ext cx="7629525" cy="26955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with no caption">
            <a:extLst>
              <a:ext uri="{FF2B5EF4-FFF2-40B4-BE49-F238E27FC236}">
                <a16:creationId xmlns:a16="http://schemas.microsoft.com/office/drawing/2014/main" id="{58757B04-4DC3-4BDE-A212-60BABDB6D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424" y="3547334"/>
            <a:ext cx="61531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28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image with no caption">
            <a:extLst>
              <a:ext uri="{FF2B5EF4-FFF2-40B4-BE49-F238E27FC236}">
                <a16:creationId xmlns:a16="http://schemas.microsoft.com/office/drawing/2014/main" id="{729225B4-8CC0-4737-BDF8-E33FDA50A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441" y="1204184"/>
            <a:ext cx="72675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66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with no caption">
            <a:extLst>
              <a:ext uri="{FF2B5EF4-FFF2-40B4-BE49-F238E27FC236}">
                <a16:creationId xmlns:a16="http://schemas.microsoft.com/office/drawing/2014/main" id="{8A407C5D-B246-4560-B706-1914E5709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7" y="328165"/>
            <a:ext cx="663892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with no caption">
            <a:extLst>
              <a:ext uri="{FF2B5EF4-FFF2-40B4-BE49-F238E27FC236}">
                <a16:creationId xmlns:a16="http://schemas.microsoft.com/office/drawing/2014/main" id="{C720AA4A-CBDD-4439-8F7B-32B43EF46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4" y="3600842"/>
            <a:ext cx="306705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1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with no caption">
            <a:extLst>
              <a:ext uri="{FF2B5EF4-FFF2-40B4-BE49-F238E27FC236}">
                <a16:creationId xmlns:a16="http://schemas.microsoft.com/office/drawing/2014/main" id="{51F44798-EDED-43E5-A562-9791C71B1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504825"/>
            <a:ext cx="9525000" cy="584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37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C7A8-E791-4D29-808D-920F56777752}"/>
              </a:ext>
            </a:extLst>
          </p:cNvPr>
          <p:cNvSpPr>
            <a:spLocks noGrp="1"/>
          </p:cNvSpPr>
          <p:nvPr>
            <p:ph type="title"/>
          </p:nvPr>
        </p:nvSpPr>
        <p:spPr>
          <a:xfrm>
            <a:off x="1086643" y="1254210"/>
            <a:ext cx="10018713" cy="3606113"/>
          </a:xfrm>
        </p:spPr>
        <p:txBody>
          <a:bodyPr/>
          <a:lstStyle/>
          <a:p>
            <a:pPr fontAlgn="base"/>
            <a:r>
              <a:rPr lang="en-US" dirty="0"/>
              <a:t>It started with a simple </a:t>
            </a:r>
            <a:r>
              <a:rPr lang="en-US" dirty="0" err="1"/>
              <a:t>SimUDuck</a:t>
            </a:r>
            <a:r>
              <a:rPr lang="en-US" dirty="0"/>
              <a:t> app</a:t>
            </a:r>
          </a:p>
        </p:txBody>
      </p:sp>
      <p:sp>
        <p:nvSpPr>
          <p:cNvPr id="4" name="TextBox 3">
            <a:extLst>
              <a:ext uri="{FF2B5EF4-FFF2-40B4-BE49-F238E27FC236}">
                <a16:creationId xmlns:a16="http://schemas.microsoft.com/office/drawing/2014/main" id="{5724250B-E830-41F7-898D-989F668F70A4}"/>
              </a:ext>
            </a:extLst>
          </p:cNvPr>
          <p:cNvSpPr txBox="1"/>
          <p:nvPr/>
        </p:nvSpPr>
        <p:spPr>
          <a:xfrm>
            <a:off x="5352343" y="4184821"/>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17D9618C-8E62-40C6-B123-F5DA6DAA130F}"/>
              </a:ext>
            </a:extLst>
          </p:cNvPr>
          <p:cNvPicPr>
            <a:picLocks noChangeAspect="1"/>
          </p:cNvPicPr>
          <p:nvPr/>
        </p:nvPicPr>
        <p:blipFill>
          <a:blip r:embed="rId2"/>
          <a:stretch>
            <a:fillRect/>
          </a:stretch>
        </p:blipFill>
        <p:spPr>
          <a:xfrm>
            <a:off x="76852" y="3801646"/>
            <a:ext cx="2019582" cy="3019846"/>
          </a:xfrm>
          <a:prstGeom prst="rect">
            <a:avLst/>
          </a:prstGeom>
        </p:spPr>
      </p:pic>
      <p:sp>
        <p:nvSpPr>
          <p:cNvPr id="5" name="TextBox 4">
            <a:extLst>
              <a:ext uri="{FF2B5EF4-FFF2-40B4-BE49-F238E27FC236}">
                <a16:creationId xmlns:a16="http://schemas.microsoft.com/office/drawing/2014/main" id="{09A45C9D-5B9A-42A5-98E5-DD640CADD282}"/>
              </a:ext>
            </a:extLst>
          </p:cNvPr>
          <p:cNvSpPr txBox="1"/>
          <p:nvPr/>
        </p:nvSpPr>
        <p:spPr>
          <a:xfrm>
            <a:off x="1447607" y="4168345"/>
            <a:ext cx="8484973" cy="1200329"/>
          </a:xfrm>
          <a:prstGeom prst="rect">
            <a:avLst/>
          </a:prstGeom>
          <a:noFill/>
        </p:spPr>
        <p:txBody>
          <a:bodyPr wrap="square" rtlCol="0">
            <a:spAutoFit/>
          </a:bodyPr>
          <a:lstStyle/>
          <a:p>
            <a:pPr algn="just"/>
            <a:r>
              <a:rPr lang="en-US" dirty="0"/>
              <a:t>Joe works for a company that makes a highly successful duck pond simulation game, </a:t>
            </a:r>
            <a:r>
              <a:rPr lang="en-US" i="1" dirty="0" err="1"/>
              <a:t>SimUDuck</a:t>
            </a:r>
            <a:r>
              <a:rPr lang="en-US" dirty="0"/>
              <a:t>. The game can show a large variety of duck species swimming and making quacking sounds. The initial designers of the system used standard OO techniques and created one Duck superclass from which all other duck types inherit.</a:t>
            </a:r>
          </a:p>
        </p:txBody>
      </p:sp>
    </p:spTree>
    <p:extLst>
      <p:ext uri="{BB962C8B-B14F-4D97-AF65-F5344CB8AC3E}">
        <p14:creationId xmlns:p14="http://schemas.microsoft.com/office/powerpoint/2010/main" val="424782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with no caption">
            <a:extLst>
              <a:ext uri="{FF2B5EF4-FFF2-40B4-BE49-F238E27FC236}">
                <a16:creationId xmlns:a16="http://schemas.microsoft.com/office/drawing/2014/main" id="{550E5CA6-F41F-47E6-942E-03841812F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243082"/>
            <a:ext cx="7391400" cy="635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6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3C683-5557-43B9-8255-456ABC3E8EC1}"/>
              </a:ext>
            </a:extLst>
          </p:cNvPr>
          <p:cNvSpPr>
            <a:spLocks noGrp="1"/>
          </p:cNvSpPr>
          <p:nvPr>
            <p:ph idx="1"/>
          </p:nvPr>
        </p:nvSpPr>
        <p:spPr>
          <a:xfrm>
            <a:off x="838200" y="631307"/>
            <a:ext cx="10515600" cy="4351338"/>
          </a:xfrm>
        </p:spPr>
        <p:txBody>
          <a:bodyPr/>
          <a:lstStyle/>
          <a:p>
            <a:pPr marL="0" indent="0">
              <a:buNone/>
            </a:pPr>
            <a:r>
              <a:rPr lang="en-US" dirty="0"/>
              <a:t>Their company is in a lot of pressure due to other competitors rising up.</a:t>
            </a:r>
          </a:p>
          <a:p>
            <a:pPr marL="0" indent="0">
              <a:buNone/>
            </a:pPr>
            <a:r>
              <a:rPr lang="en-US" dirty="0"/>
              <a:t> They need something </a:t>
            </a:r>
            <a:r>
              <a:rPr lang="en-US" i="1" dirty="0"/>
              <a:t>really</a:t>
            </a:r>
            <a:r>
              <a:rPr lang="en-US" dirty="0"/>
              <a:t> impressive to show at the upcoming shareholders meeting in Maui </a:t>
            </a:r>
            <a:r>
              <a:rPr lang="en-US" i="1" dirty="0"/>
              <a:t>next week</a:t>
            </a:r>
            <a:r>
              <a:rPr lang="en-US" dirty="0"/>
              <a:t>.</a:t>
            </a:r>
          </a:p>
        </p:txBody>
      </p:sp>
      <p:sp>
        <p:nvSpPr>
          <p:cNvPr id="4" name="TextBox 3">
            <a:extLst>
              <a:ext uri="{FF2B5EF4-FFF2-40B4-BE49-F238E27FC236}">
                <a16:creationId xmlns:a16="http://schemas.microsoft.com/office/drawing/2014/main" id="{B48FDE13-3A2E-41A8-9FF0-E6EECA33394D}"/>
              </a:ext>
            </a:extLst>
          </p:cNvPr>
          <p:cNvSpPr txBox="1"/>
          <p:nvPr/>
        </p:nvSpPr>
        <p:spPr>
          <a:xfrm>
            <a:off x="2825528" y="3429000"/>
            <a:ext cx="7470552" cy="1077218"/>
          </a:xfrm>
          <a:prstGeom prst="rect">
            <a:avLst/>
          </a:prstGeom>
          <a:noFill/>
        </p:spPr>
        <p:txBody>
          <a:bodyPr wrap="square" rtlCol="0">
            <a:spAutoFit/>
          </a:bodyPr>
          <a:lstStyle/>
          <a:p>
            <a:r>
              <a:rPr lang="en-US" sz="3200" b="1" dirty="0"/>
              <a:t>now we need the ducks to FLY</a:t>
            </a:r>
          </a:p>
          <a:p>
            <a:endParaRPr lang="en-US" sz="3200" b="1" dirty="0"/>
          </a:p>
        </p:txBody>
      </p:sp>
    </p:spTree>
    <p:extLst>
      <p:ext uri="{BB962C8B-B14F-4D97-AF65-F5344CB8AC3E}">
        <p14:creationId xmlns:p14="http://schemas.microsoft.com/office/powerpoint/2010/main" val="220236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with no caption">
            <a:extLst>
              <a:ext uri="{FF2B5EF4-FFF2-40B4-BE49-F238E27FC236}">
                <a16:creationId xmlns:a16="http://schemas.microsoft.com/office/drawing/2014/main" id="{977992D4-3CFA-43F8-A7E0-F44E33A41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1765" y="976222"/>
            <a:ext cx="5008469" cy="4905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3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with no caption">
            <a:extLst>
              <a:ext uri="{FF2B5EF4-FFF2-40B4-BE49-F238E27FC236}">
                <a16:creationId xmlns:a16="http://schemas.microsoft.com/office/drawing/2014/main" id="{A548348C-688D-4F81-9FFA-AFF92316D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70" y="485775"/>
            <a:ext cx="348615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with no caption">
            <a:extLst>
              <a:ext uri="{FF2B5EF4-FFF2-40B4-BE49-F238E27FC236}">
                <a16:creationId xmlns:a16="http://schemas.microsoft.com/office/drawing/2014/main" id="{86EAB889-AE41-44AB-8FE7-AC708B0A7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386" y="2653161"/>
            <a:ext cx="496252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75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with no caption">
            <a:extLst>
              <a:ext uri="{FF2B5EF4-FFF2-40B4-BE49-F238E27FC236}">
                <a16:creationId xmlns:a16="http://schemas.microsoft.com/office/drawing/2014/main" id="{3D506D7C-5B48-4030-BF00-FF8322CC2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78" y="814387"/>
            <a:ext cx="3762375" cy="52292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with no caption">
            <a:extLst>
              <a:ext uri="{FF2B5EF4-FFF2-40B4-BE49-F238E27FC236}">
                <a16:creationId xmlns:a16="http://schemas.microsoft.com/office/drawing/2014/main" id="{C2DB087F-6CDB-4C77-ABFA-3A999FDB8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663" y="2197024"/>
            <a:ext cx="264795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with no caption">
            <a:extLst>
              <a:ext uri="{FF2B5EF4-FFF2-40B4-BE49-F238E27FC236}">
                <a16:creationId xmlns:a16="http://schemas.microsoft.com/office/drawing/2014/main" id="{AC9D1E3F-BF61-4849-A11D-87722DE66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9258" y="814387"/>
            <a:ext cx="2371725"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56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with no caption">
            <a:extLst>
              <a:ext uri="{FF2B5EF4-FFF2-40B4-BE49-F238E27FC236}">
                <a16:creationId xmlns:a16="http://schemas.microsoft.com/office/drawing/2014/main" id="{35D2ECD1-02B4-43DD-84D7-A079A267B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084" y="0"/>
            <a:ext cx="62865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with no caption">
            <a:extLst>
              <a:ext uri="{FF2B5EF4-FFF2-40B4-BE49-F238E27FC236}">
                <a16:creationId xmlns:a16="http://schemas.microsoft.com/office/drawing/2014/main" id="{9EA5CE34-88CD-40CF-9F41-987F6C676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299" y="2657475"/>
            <a:ext cx="3151028"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12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954585-8348-415D-AE79-3DDA9F77BB55}"/>
              </a:ext>
            </a:extLst>
          </p:cNvPr>
          <p:cNvSpPr>
            <a:spLocks noGrp="1"/>
          </p:cNvSpPr>
          <p:nvPr>
            <p:ph type="title"/>
          </p:nvPr>
        </p:nvSpPr>
        <p:spPr/>
        <p:txBody>
          <a:bodyPr/>
          <a:lstStyle/>
          <a:p>
            <a:endParaRPr lang="en-US" dirty="0"/>
          </a:p>
        </p:txBody>
      </p:sp>
      <p:pic>
        <p:nvPicPr>
          <p:cNvPr id="6146" name="Picture 2" descr="image with no caption">
            <a:extLst>
              <a:ext uri="{FF2B5EF4-FFF2-40B4-BE49-F238E27FC236}">
                <a16:creationId xmlns:a16="http://schemas.microsoft.com/office/drawing/2014/main" id="{5A3D1379-FEE8-40AC-A98F-63ACEFC64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470" y="1027906"/>
            <a:ext cx="313372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7803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380</TotalTime>
  <Words>111</Words>
  <Application>Microsoft Office PowerPoint</Application>
  <PresentationFormat>Widescreen</PresentationFormat>
  <Paragraphs>11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Office Theme</vt:lpstr>
      <vt:lpstr>Strategy Pattern </vt:lpstr>
      <vt:lpstr>It started with a simple SimUDuck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Strategy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Pattern</dc:title>
  <dc:creator>Melvin Robert Yu</dc:creator>
  <cp:lastModifiedBy>MELVIN ROBERT YU (SHP-IRIS-ISD-OOCLL/MNL)</cp:lastModifiedBy>
  <cp:revision>7</cp:revision>
  <dcterms:created xsi:type="dcterms:W3CDTF">2018-06-28T19:27:51Z</dcterms:created>
  <dcterms:modified xsi:type="dcterms:W3CDTF">2018-06-29T06:50:45Z</dcterms:modified>
</cp:coreProperties>
</file>