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389" r:id="rId6"/>
    <p:sldId id="384" r:id="rId7"/>
    <p:sldId id="317" r:id="rId8"/>
    <p:sldId id="392" r:id="rId9"/>
    <p:sldId id="272" r:id="rId10"/>
    <p:sldId id="278" r:id="rId11"/>
    <p:sldId id="393" r:id="rId12"/>
    <p:sldId id="394" r:id="rId13"/>
    <p:sldId id="401" r:id="rId14"/>
    <p:sldId id="395" r:id="rId15"/>
    <p:sldId id="397" r:id="rId16"/>
    <p:sldId id="399" r:id="rId17"/>
    <p:sldId id="279" r:id="rId18"/>
    <p:sldId id="400" r:id="rId19"/>
    <p:sldId id="321" r:id="rId20"/>
    <p:sldId id="402" r:id="rId21"/>
    <p:sldId id="3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6A00F5-21A2-492D-9FB1-B7B9C4465AE3}">
          <p14:sldIdLst>
            <p14:sldId id="257"/>
            <p14:sldId id="389"/>
            <p14:sldId id="384"/>
            <p14:sldId id="317"/>
            <p14:sldId id="392"/>
            <p14:sldId id="272"/>
            <p14:sldId id="278"/>
            <p14:sldId id="393"/>
            <p14:sldId id="394"/>
            <p14:sldId id="401"/>
            <p14:sldId id="395"/>
            <p14:sldId id="397"/>
            <p14:sldId id="399"/>
            <p14:sldId id="279"/>
            <p14:sldId id="400"/>
            <p14:sldId id="321"/>
            <p14:sldId id="402"/>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9E5DB-549F-4401-9EF2-14DD49E57069}" v="93" dt="2024-04-02T11:52:06.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3725" autoAdjust="0"/>
  </p:normalViewPr>
  <p:slideViewPr>
    <p:cSldViewPr snapToGrid="0">
      <p:cViewPr varScale="1">
        <p:scale>
          <a:sx n="91" d="100"/>
          <a:sy n="91" d="100"/>
        </p:scale>
        <p:origin x="102" y="15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an Khan" userId="4542e9c9e80dcbea" providerId="LiveId" clId="{7D49E5DB-549F-4401-9EF2-14DD49E57069}"/>
    <pc:docChg chg="undo custSel addSld delSld modSld modSection">
      <pc:chgData name="Rehan Khan" userId="4542e9c9e80dcbea" providerId="LiveId" clId="{7D49E5DB-549F-4401-9EF2-14DD49E57069}" dt="2024-04-02T12:00:53.743" v="2474" actId="26606"/>
      <pc:docMkLst>
        <pc:docMk/>
      </pc:docMkLst>
      <pc:sldChg chg="modSp mod">
        <pc:chgData name="Rehan Khan" userId="4542e9c9e80dcbea" providerId="LiveId" clId="{7D49E5DB-549F-4401-9EF2-14DD49E57069}" dt="2024-04-02T00:13:32.673" v="45" actId="20577"/>
        <pc:sldMkLst>
          <pc:docMk/>
          <pc:sldMk cId="752814286" sldId="257"/>
        </pc:sldMkLst>
        <pc:spChg chg="mod">
          <ac:chgData name="Rehan Khan" userId="4542e9c9e80dcbea" providerId="LiveId" clId="{7D49E5DB-549F-4401-9EF2-14DD49E57069}" dt="2024-04-02T00:13:32.673" v="45" actId="20577"/>
          <ac:spMkLst>
            <pc:docMk/>
            <pc:sldMk cId="752814286" sldId="257"/>
            <ac:spMk id="2" creationId="{286E938C-9D94-4B05-979A-D39FFC457291}"/>
          </ac:spMkLst>
        </pc:spChg>
      </pc:sldChg>
      <pc:sldChg chg="del">
        <pc:chgData name="Rehan Khan" userId="4542e9c9e80dcbea" providerId="LiveId" clId="{7D49E5DB-549F-4401-9EF2-14DD49E57069}" dt="2024-04-02T11:51:33.535" v="1875" actId="47"/>
        <pc:sldMkLst>
          <pc:docMk/>
          <pc:sldMk cId="2979876663" sldId="268"/>
        </pc:sldMkLst>
      </pc:sldChg>
      <pc:sldChg chg="modSp mod">
        <pc:chgData name="Rehan Khan" userId="4542e9c9e80dcbea" providerId="LiveId" clId="{7D49E5DB-549F-4401-9EF2-14DD49E57069}" dt="2024-04-02T11:34:21.590" v="707" actId="20577"/>
        <pc:sldMkLst>
          <pc:docMk/>
          <pc:sldMk cId="2624630061" sldId="272"/>
        </pc:sldMkLst>
        <pc:spChg chg="mod">
          <ac:chgData name="Rehan Khan" userId="4542e9c9e80dcbea" providerId="LiveId" clId="{7D49E5DB-549F-4401-9EF2-14DD49E57069}" dt="2024-04-02T11:31:45.801" v="621" actId="20577"/>
          <ac:spMkLst>
            <pc:docMk/>
            <pc:sldMk cId="2624630061" sldId="272"/>
            <ac:spMk id="3" creationId="{FAD72D26-24EF-4CBD-9431-A558CB7CA906}"/>
          </ac:spMkLst>
        </pc:spChg>
        <pc:graphicFrameChg chg="mod">
          <ac:chgData name="Rehan Khan" userId="4542e9c9e80dcbea" providerId="LiveId" clId="{7D49E5DB-549F-4401-9EF2-14DD49E57069}" dt="2024-04-02T11:34:21.590" v="707" actId="20577"/>
          <ac:graphicFrameMkLst>
            <pc:docMk/>
            <pc:sldMk cId="2624630061" sldId="272"/>
            <ac:graphicFrameMk id="4" creationId="{93897051-DA8D-4072-A594-51769F8D52F5}"/>
          </ac:graphicFrameMkLst>
        </pc:graphicFrameChg>
      </pc:sldChg>
      <pc:sldChg chg="del">
        <pc:chgData name="Rehan Khan" userId="4542e9c9e80dcbea" providerId="LiveId" clId="{7D49E5DB-549F-4401-9EF2-14DD49E57069}" dt="2024-04-02T11:47:51.260" v="1587" actId="47"/>
        <pc:sldMkLst>
          <pc:docMk/>
          <pc:sldMk cId="3740286033" sldId="277"/>
        </pc:sldMkLst>
      </pc:sldChg>
      <pc:sldChg chg="modSp mod">
        <pc:chgData name="Rehan Khan" userId="4542e9c9e80dcbea" providerId="LiveId" clId="{7D49E5DB-549F-4401-9EF2-14DD49E57069}" dt="2024-04-02T11:39:37.575" v="1016" actId="20577"/>
        <pc:sldMkLst>
          <pc:docMk/>
          <pc:sldMk cId="2496947791" sldId="278"/>
        </pc:sldMkLst>
        <pc:graphicFrameChg chg="modGraphic">
          <ac:chgData name="Rehan Khan" userId="4542e9c9e80dcbea" providerId="LiveId" clId="{7D49E5DB-549F-4401-9EF2-14DD49E57069}" dt="2024-04-02T11:39:37.575" v="1016" actId="20577"/>
          <ac:graphicFrameMkLst>
            <pc:docMk/>
            <pc:sldMk cId="2496947791" sldId="278"/>
            <ac:graphicFrameMk id="13" creationId="{914D6EE3-4782-45C1-A75C-003483879C97}"/>
          </ac:graphicFrameMkLst>
        </pc:graphicFrameChg>
      </pc:sldChg>
      <pc:sldChg chg="delSp modSp mod">
        <pc:chgData name="Rehan Khan" userId="4542e9c9e80dcbea" providerId="LiveId" clId="{7D49E5DB-549F-4401-9EF2-14DD49E57069}" dt="2024-04-02T11:30:02.142" v="511" actId="20577"/>
        <pc:sldMkLst>
          <pc:docMk/>
          <pc:sldMk cId="560021826" sldId="317"/>
        </pc:sldMkLst>
        <pc:spChg chg="del">
          <ac:chgData name="Rehan Khan" userId="4542e9c9e80dcbea" providerId="LiveId" clId="{7D49E5DB-549F-4401-9EF2-14DD49E57069}" dt="2024-04-02T11:29:37.531" v="416" actId="478"/>
          <ac:spMkLst>
            <pc:docMk/>
            <pc:sldMk cId="560021826" sldId="317"/>
            <ac:spMk id="3" creationId="{7F7F653B-90B5-4F47-A33F-93DCB2EF68C2}"/>
          </ac:spMkLst>
        </pc:spChg>
        <pc:spChg chg="mod">
          <ac:chgData name="Rehan Khan" userId="4542e9c9e80dcbea" providerId="LiveId" clId="{7D49E5DB-549F-4401-9EF2-14DD49E57069}" dt="2024-04-02T11:30:02.142" v="511" actId="20577"/>
          <ac:spMkLst>
            <pc:docMk/>
            <pc:sldMk cId="560021826" sldId="317"/>
            <ac:spMk id="16" creationId="{4BDCF583-1D5D-4235-97C2-39272B80A0B1}"/>
          </ac:spMkLst>
        </pc:spChg>
      </pc:sldChg>
      <pc:sldChg chg="addSp delSp modSp mod setBg">
        <pc:chgData name="Rehan Khan" userId="4542e9c9e80dcbea" providerId="LiveId" clId="{7D49E5DB-549F-4401-9EF2-14DD49E57069}" dt="2024-04-02T12:00:17.863" v="2401" actId="5793"/>
        <pc:sldMkLst>
          <pc:docMk/>
          <pc:sldMk cId="3521561301" sldId="321"/>
        </pc:sldMkLst>
        <pc:spChg chg="add del mod">
          <ac:chgData name="Rehan Khan" userId="4542e9c9e80dcbea" providerId="LiveId" clId="{7D49E5DB-549F-4401-9EF2-14DD49E57069}" dt="2024-04-02T11:54:05.151" v="2129" actId="26606"/>
          <ac:spMkLst>
            <pc:docMk/>
            <pc:sldMk cId="3521561301" sldId="321"/>
            <ac:spMk id="3" creationId="{70608EC7-C8DB-C1F8-7945-2F7EA48570FA}"/>
          </ac:spMkLst>
        </pc:spChg>
        <pc:spChg chg="mod">
          <ac:chgData name="Rehan Khan" userId="4542e9c9e80dcbea" providerId="LiveId" clId="{7D49E5DB-549F-4401-9EF2-14DD49E57069}" dt="2024-04-02T11:54:05.151" v="2129" actId="26606"/>
          <ac:spMkLst>
            <pc:docMk/>
            <pc:sldMk cId="3521561301" sldId="321"/>
            <ac:spMk id="6" creationId="{9ED907F8-C614-4D59-A03F-BF9CD5E35703}"/>
          </ac:spMkLst>
        </pc:spChg>
        <pc:spChg chg="mod">
          <ac:chgData name="Rehan Khan" userId="4542e9c9e80dcbea" providerId="LiveId" clId="{7D49E5DB-549F-4401-9EF2-14DD49E57069}" dt="2024-04-02T11:59:31.461" v="2358" actId="26606"/>
          <ac:spMkLst>
            <pc:docMk/>
            <pc:sldMk cId="3521561301" sldId="321"/>
            <ac:spMk id="11" creationId="{581E8936-2270-47FE-94A4-398CB123EF90}"/>
          </ac:spMkLst>
        </pc:spChg>
        <pc:spChg chg="mod">
          <ac:chgData name="Rehan Khan" userId="4542e9c9e80dcbea" providerId="LiveId" clId="{7D49E5DB-549F-4401-9EF2-14DD49E57069}" dt="2024-04-02T12:00:17.863" v="2401" actId="5793"/>
          <ac:spMkLst>
            <pc:docMk/>
            <pc:sldMk cId="3521561301" sldId="321"/>
            <ac:spMk id="13" creationId="{C0287FEC-3826-4868-8D93-52429C6156F5}"/>
          </ac:spMkLst>
        </pc:spChg>
        <pc:spChg chg="add del">
          <ac:chgData name="Rehan Khan" userId="4542e9c9e80dcbea" providerId="LiveId" clId="{7D49E5DB-549F-4401-9EF2-14DD49E57069}" dt="2024-04-02T11:55:59.337" v="2304" actId="26606"/>
          <ac:spMkLst>
            <pc:docMk/>
            <pc:sldMk cId="3521561301" sldId="321"/>
            <ac:spMk id="24" creationId="{A5931BE0-4B93-4D6C-878E-ACC59D6B4587}"/>
          </ac:spMkLst>
        </pc:spChg>
        <pc:spChg chg="add del">
          <ac:chgData name="Rehan Khan" userId="4542e9c9e80dcbea" providerId="LiveId" clId="{7D49E5DB-549F-4401-9EF2-14DD49E57069}" dt="2024-04-02T11:55:59.337" v="2304" actId="26606"/>
          <ac:spMkLst>
            <pc:docMk/>
            <pc:sldMk cId="3521561301" sldId="321"/>
            <ac:spMk id="26" creationId="{C5D31EF7-7A67-43B2-8B5E-B4A6241B1A83}"/>
          </ac:spMkLst>
        </pc:spChg>
        <pc:spChg chg="add del">
          <ac:chgData name="Rehan Khan" userId="4542e9c9e80dcbea" providerId="LiveId" clId="{7D49E5DB-549F-4401-9EF2-14DD49E57069}" dt="2024-04-02T11:55:57.309" v="2301" actId="26606"/>
          <ac:spMkLst>
            <pc:docMk/>
            <pc:sldMk cId="3521561301" sldId="321"/>
            <ac:spMk id="37" creationId="{A5931BE0-4B93-4D6C-878E-ACC59D6B4587}"/>
          </ac:spMkLst>
        </pc:spChg>
        <pc:spChg chg="add del">
          <ac:chgData name="Rehan Khan" userId="4542e9c9e80dcbea" providerId="LiveId" clId="{7D49E5DB-549F-4401-9EF2-14DD49E57069}" dt="2024-04-02T11:55:57.309" v="2301" actId="26606"/>
          <ac:spMkLst>
            <pc:docMk/>
            <pc:sldMk cId="3521561301" sldId="321"/>
            <ac:spMk id="44" creationId="{D166A8AB-8924-421C-BCED-B54DBC4054E0}"/>
          </ac:spMkLst>
        </pc:spChg>
        <pc:spChg chg="add del">
          <ac:chgData name="Rehan Khan" userId="4542e9c9e80dcbea" providerId="LiveId" clId="{7D49E5DB-549F-4401-9EF2-14DD49E57069}" dt="2024-04-02T11:55:59.333" v="2303" actId="26606"/>
          <ac:spMkLst>
            <pc:docMk/>
            <pc:sldMk cId="3521561301" sldId="321"/>
            <ac:spMk id="45" creationId="{D20AE261-8977-4583-A036-88CC1CE1AEBF}"/>
          </ac:spMkLst>
        </pc:spChg>
        <pc:spChg chg="add del">
          <ac:chgData name="Rehan Khan" userId="4542e9c9e80dcbea" providerId="LiveId" clId="{7D49E5DB-549F-4401-9EF2-14DD49E57069}" dt="2024-04-02T11:55:59.333" v="2303" actId="26606"/>
          <ac:spMkLst>
            <pc:docMk/>
            <pc:sldMk cId="3521561301" sldId="321"/>
            <ac:spMk id="51" creationId="{A5931BE0-4B93-4D6C-878E-ACC59D6B4587}"/>
          </ac:spMkLst>
        </pc:spChg>
        <pc:spChg chg="add del">
          <ac:chgData name="Rehan Khan" userId="4542e9c9e80dcbea" providerId="LiveId" clId="{7D49E5DB-549F-4401-9EF2-14DD49E57069}" dt="2024-04-02T11:55:59.333" v="2303" actId="26606"/>
          <ac:spMkLst>
            <pc:docMk/>
            <pc:sldMk cId="3521561301" sldId="321"/>
            <ac:spMk id="52" creationId="{DE950493-A53F-4D4C-9157-A238C4B2A731}"/>
          </ac:spMkLst>
        </pc:spChg>
        <pc:spChg chg="add del">
          <ac:chgData name="Rehan Khan" userId="4542e9c9e80dcbea" providerId="LiveId" clId="{7D49E5DB-549F-4401-9EF2-14DD49E57069}" dt="2024-04-02T11:58:28.693" v="2344" actId="26606"/>
          <ac:spMkLst>
            <pc:docMk/>
            <pc:sldMk cId="3521561301" sldId="321"/>
            <ac:spMk id="57" creationId="{A5931BE0-4B93-4D6C-878E-ACC59D6B4587}"/>
          </ac:spMkLst>
        </pc:spChg>
        <pc:spChg chg="add del">
          <ac:chgData name="Rehan Khan" userId="4542e9c9e80dcbea" providerId="LiveId" clId="{7D49E5DB-549F-4401-9EF2-14DD49E57069}" dt="2024-04-02T11:58:28.693" v="2344" actId="26606"/>
          <ac:spMkLst>
            <pc:docMk/>
            <pc:sldMk cId="3521561301" sldId="321"/>
            <ac:spMk id="58" creationId="{C5D31EF7-7A67-43B2-8B5E-B4A6241B1A83}"/>
          </ac:spMkLst>
        </pc:spChg>
        <pc:spChg chg="add del">
          <ac:chgData name="Rehan Khan" userId="4542e9c9e80dcbea" providerId="LiveId" clId="{7D49E5DB-549F-4401-9EF2-14DD49E57069}" dt="2024-04-02T11:59:31.461" v="2358" actId="26606"/>
          <ac:spMkLst>
            <pc:docMk/>
            <pc:sldMk cId="3521561301" sldId="321"/>
            <ac:spMk id="69" creationId="{A5931BE0-4B93-4D6C-878E-ACC59D6B4587}"/>
          </ac:spMkLst>
        </pc:spChg>
        <pc:spChg chg="add del">
          <ac:chgData name="Rehan Khan" userId="4542e9c9e80dcbea" providerId="LiveId" clId="{7D49E5DB-549F-4401-9EF2-14DD49E57069}" dt="2024-04-02T11:59:31.457" v="2357" actId="26606"/>
          <ac:spMkLst>
            <pc:docMk/>
            <pc:sldMk cId="3521561301" sldId="321"/>
            <ac:spMk id="85" creationId="{A5931BE0-4B93-4D6C-878E-ACC59D6B4587}"/>
          </ac:spMkLst>
        </pc:spChg>
        <pc:spChg chg="add del">
          <ac:chgData name="Rehan Khan" userId="4542e9c9e80dcbea" providerId="LiveId" clId="{7D49E5DB-549F-4401-9EF2-14DD49E57069}" dt="2024-04-02T11:59:31.457" v="2357" actId="26606"/>
          <ac:spMkLst>
            <pc:docMk/>
            <pc:sldMk cId="3521561301" sldId="321"/>
            <ac:spMk id="87" creationId="{DE950493-A53F-4D4C-9157-A238C4B2A731}"/>
          </ac:spMkLst>
        </pc:spChg>
        <pc:spChg chg="add del">
          <ac:chgData name="Rehan Khan" userId="4542e9c9e80dcbea" providerId="LiveId" clId="{7D49E5DB-549F-4401-9EF2-14DD49E57069}" dt="2024-04-02T11:59:31.457" v="2357" actId="26606"/>
          <ac:spMkLst>
            <pc:docMk/>
            <pc:sldMk cId="3521561301" sldId="321"/>
            <ac:spMk id="93" creationId="{D20AE261-8977-4583-A036-88CC1CE1AEBF}"/>
          </ac:spMkLst>
        </pc:spChg>
        <pc:spChg chg="add">
          <ac:chgData name="Rehan Khan" userId="4542e9c9e80dcbea" providerId="LiveId" clId="{7D49E5DB-549F-4401-9EF2-14DD49E57069}" dt="2024-04-02T11:59:31.461" v="2358" actId="26606"/>
          <ac:spMkLst>
            <pc:docMk/>
            <pc:sldMk cId="3521561301" sldId="321"/>
            <ac:spMk id="100" creationId="{A5931BE0-4B93-4D6C-878E-ACC59D6B4587}"/>
          </ac:spMkLst>
        </pc:spChg>
        <pc:spChg chg="add">
          <ac:chgData name="Rehan Khan" userId="4542e9c9e80dcbea" providerId="LiveId" clId="{7D49E5DB-549F-4401-9EF2-14DD49E57069}" dt="2024-04-02T11:59:31.461" v="2358" actId="26606"/>
          <ac:spMkLst>
            <pc:docMk/>
            <pc:sldMk cId="3521561301" sldId="321"/>
            <ac:spMk id="101" creationId="{FD3E50C4-0603-4524-A349-442067B88BF6}"/>
          </ac:spMkLst>
        </pc:spChg>
        <pc:grpChg chg="add del">
          <ac:chgData name="Rehan Khan" userId="4542e9c9e80dcbea" providerId="LiveId" clId="{7D49E5DB-549F-4401-9EF2-14DD49E57069}" dt="2024-04-02T11:55:59.337" v="2304" actId="26606"/>
          <ac:grpSpMkLst>
            <pc:docMk/>
            <pc:sldMk cId="3521561301" sldId="321"/>
            <ac:grpSpMk id="18" creationId="{3BDBC526-6DCD-4FF6-8395-D8C22E46E527}"/>
          </ac:grpSpMkLst>
        </pc:grpChg>
        <pc:grpChg chg="add del">
          <ac:chgData name="Rehan Khan" userId="4542e9c9e80dcbea" providerId="LiveId" clId="{7D49E5DB-549F-4401-9EF2-14DD49E57069}" dt="2024-04-02T11:55:57.309" v="2301" actId="26606"/>
          <ac:grpSpMkLst>
            <pc:docMk/>
            <pc:sldMk cId="3521561301" sldId="321"/>
            <ac:grpSpMk id="31" creationId="{3BDBC526-6DCD-4FF6-8395-D8C22E46E527}"/>
          </ac:grpSpMkLst>
        </pc:grpChg>
        <pc:grpChg chg="add del">
          <ac:chgData name="Rehan Khan" userId="4542e9c9e80dcbea" providerId="LiveId" clId="{7D49E5DB-549F-4401-9EF2-14DD49E57069}" dt="2024-04-02T11:55:57.309" v="2301" actId="26606"/>
          <ac:grpSpMkLst>
            <pc:docMk/>
            <pc:sldMk cId="3521561301" sldId="321"/>
            <ac:grpSpMk id="39" creationId="{9F2D4ED5-DC78-4C88-97AA-483206C53E90}"/>
          </ac:grpSpMkLst>
        </pc:grpChg>
        <pc:grpChg chg="add del">
          <ac:chgData name="Rehan Khan" userId="4542e9c9e80dcbea" providerId="LiveId" clId="{7D49E5DB-549F-4401-9EF2-14DD49E57069}" dt="2024-04-02T11:55:59.333" v="2303" actId="26606"/>
          <ac:grpSpMkLst>
            <pc:docMk/>
            <pc:sldMk cId="3521561301" sldId="321"/>
            <ac:grpSpMk id="46" creationId="{3BDBC526-6DCD-4FF6-8395-D8C22E46E527}"/>
          </ac:grpSpMkLst>
        </pc:grpChg>
        <pc:grpChg chg="add del">
          <ac:chgData name="Rehan Khan" userId="4542e9c9e80dcbea" providerId="LiveId" clId="{7D49E5DB-549F-4401-9EF2-14DD49E57069}" dt="2024-04-02T11:55:59.333" v="2303" actId="26606"/>
          <ac:grpSpMkLst>
            <pc:docMk/>
            <pc:sldMk cId="3521561301" sldId="321"/>
            <ac:grpSpMk id="53" creationId="{FF1EAF9B-8869-450E-98BF-FD6EA6564B03}"/>
          </ac:grpSpMkLst>
        </pc:grpChg>
        <pc:grpChg chg="add del">
          <ac:chgData name="Rehan Khan" userId="4542e9c9e80dcbea" providerId="LiveId" clId="{7D49E5DB-549F-4401-9EF2-14DD49E57069}" dt="2024-04-02T11:58:28.693" v="2344" actId="26606"/>
          <ac:grpSpMkLst>
            <pc:docMk/>
            <pc:sldMk cId="3521561301" sldId="321"/>
            <ac:grpSpMk id="56" creationId="{3BDBC526-6DCD-4FF6-8395-D8C22E46E527}"/>
          </ac:grpSpMkLst>
        </pc:grpChg>
        <pc:grpChg chg="add del">
          <ac:chgData name="Rehan Khan" userId="4542e9c9e80dcbea" providerId="LiveId" clId="{7D49E5DB-549F-4401-9EF2-14DD49E57069}" dt="2024-04-02T11:59:31.461" v="2358" actId="26606"/>
          <ac:grpSpMkLst>
            <pc:docMk/>
            <pc:sldMk cId="3521561301" sldId="321"/>
            <ac:grpSpMk id="63" creationId="{3BDBC526-6DCD-4FF6-8395-D8C22E46E527}"/>
          </ac:grpSpMkLst>
        </pc:grpChg>
        <pc:grpChg chg="add del">
          <ac:chgData name="Rehan Khan" userId="4542e9c9e80dcbea" providerId="LiveId" clId="{7D49E5DB-549F-4401-9EF2-14DD49E57069}" dt="2024-04-02T11:59:31.461" v="2358" actId="26606"/>
          <ac:grpSpMkLst>
            <pc:docMk/>
            <pc:sldMk cId="3521561301" sldId="321"/>
            <ac:grpSpMk id="71" creationId="{D0342557-9691-41B1-9FFF-027845ED041F}"/>
          </ac:grpSpMkLst>
        </pc:grpChg>
        <pc:grpChg chg="add del">
          <ac:chgData name="Rehan Khan" userId="4542e9c9e80dcbea" providerId="LiveId" clId="{7D49E5DB-549F-4401-9EF2-14DD49E57069}" dt="2024-04-02T11:59:31.457" v="2357" actId="26606"/>
          <ac:grpSpMkLst>
            <pc:docMk/>
            <pc:sldMk cId="3521561301" sldId="321"/>
            <ac:grpSpMk id="79" creationId="{3BDBC526-6DCD-4FF6-8395-D8C22E46E527}"/>
          </ac:grpSpMkLst>
        </pc:grpChg>
        <pc:grpChg chg="add del">
          <ac:chgData name="Rehan Khan" userId="4542e9c9e80dcbea" providerId="LiveId" clId="{7D49E5DB-549F-4401-9EF2-14DD49E57069}" dt="2024-04-02T11:59:31.457" v="2357" actId="26606"/>
          <ac:grpSpMkLst>
            <pc:docMk/>
            <pc:sldMk cId="3521561301" sldId="321"/>
            <ac:grpSpMk id="89" creationId="{FF1EAF9B-8869-450E-98BF-FD6EA6564B03}"/>
          </ac:grpSpMkLst>
        </pc:grpChg>
        <pc:grpChg chg="add">
          <ac:chgData name="Rehan Khan" userId="4542e9c9e80dcbea" providerId="LiveId" clId="{7D49E5DB-549F-4401-9EF2-14DD49E57069}" dt="2024-04-02T11:59:31.461" v="2358" actId="26606"/>
          <ac:grpSpMkLst>
            <pc:docMk/>
            <pc:sldMk cId="3521561301" sldId="321"/>
            <ac:grpSpMk id="95" creationId="{3BDBC526-6DCD-4FF6-8395-D8C22E46E527}"/>
          </ac:grpSpMkLst>
        </pc:grpChg>
        <pc:picChg chg="add mod ord">
          <ac:chgData name="Rehan Khan" userId="4542e9c9e80dcbea" providerId="LiveId" clId="{7D49E5DB-549F-4401-9EF2-14DD49E57069}" dt="2024-04-02T11:59:31.461" v="2358" actId="26606"/>
          <ac:picMkLst>
            <pc:docMk/>
            <pc:sldMk cId="3521561301" sldId="321"/>
            <ac:picMk id="5" creationId="{43E91ADA-EC26-C57D-44B1-AB8F713D0F30}"/>
          </ac:picMkLst>
        </pc:picChg>
        <pc:picChg chg="del">
          <ac:chgData name="Rehan Khan" userId="4542e9c9e80dcbea" providerId="LiveId" clId="{7D49E5DB-549F-4401-9EF2-14DD49E57069}" dt="2024-04-02T11:54:03.219" v="2127" actId="478"/>
          <ac:picMkLst>
            <pc:docMk/>
            <pc:sldMk cId="3521561301" sldId="321"/>
            <ac:picMk id="16" creationId="{361E9ADB-7377-4CF1-9AE4-AEFBDEBEEEEC}"/>
          </ac:picMkLst>
        </pc:picChg>
      </pc:sldChg>
      <pc:sldChg chg="modSp mod">
        <pc:chgData name="Rehan Khan" userId="4542e9c9e80dcbea" providerId="LiveId" clId="{7D49E5DB-549F-4401-9EF2-14DD49E57069}" dt="2024-04-02T00:15:15.743" v="414" actId="33524"/>
        <pc:sldMkLst>
          <pc:docMk/>
          <pc:sldMk cId="2158886557" sldId="384"/>
        </pc:sldMkLst>
        <pc:spChg chg="mod">
          <ac:chgData name="Rehan Khan" userId="4542e9c9e80dcbea" providerId="LiveId" clId="{7D49E5DB-549F-4401-9EF2-14DD49E57069}" dt="2024-04-02T00:15:15.743" v="414" actId="33524"/>
          <ac:spMkLst>
            <pc:docMk/>
            <pc:sldMk cId="2158886557" sldId="384"/>
            <ac:spMk id="12" creationId="{E5127060-CDBF-435F-9009-A5451CCE305D}"/>
          </ac:spMkLst>
        </pc:spChg>
      </pc:sldChg>
      <pc:sldChg chg="modSp mod">
        <pc:chgData name="Rehan Khan" userId="4542e9c9e80dcbea" providerId="LiveId" clId="{7D49E5DB-549F-4401-9EF2-14DD49E57069}" dt="2024-04-02T00:13:50.920" v="52" actId="20577"/>
        <pc:sldMkLst>
          <pc:docMk/>
          <pc:sldMk cId="2313234867" sldId="389"/>
        </pc:sldMkLst>
        <pc:spChg chg="mod">
          <ac:chgData name="Rehan Khan" userId="4542e9c9e80dcbea" providerId="LiveId" clId="{7D49E5DB-549F-4401-9EF2-14DD49E57069}" dt="2024-04-02T00:13:50.920" v="52" actId="20577"/>
          <ac:spMkLst>
            <pc:docMk/>
            <pc:sldMk cId="2313234867" sldId="389"/>
            <ac:spMk id="3" creationId="{D3B60D6F-4D0F-4D33-B2A7-159C8583FF00}"/>
          </ac:spMkLst>
        </pc:spChg>
      </pc:sldChg>
      <pc:sldChg chg="modSp mod">
        <pc:chgData name="Rehan Khan" userId="4542e9c9e80dcbea" providerId="LiveId" clId="{7D49E5DB-549F-4401-9EF2-14DD49E57069}" dt="2024-04-02T11:31:35.994" v="591" actId="20577"/>
        <pc:sldMkLst>
          <pc:docMk/>
          <pc:sldMk cId="2182456202" sldId="392"/>
        </pc:sldMkLst>
        <pc:spChg chg="mod">
          <ac:chgData name="Rehan Khan" userId="4542e9c9e80dcbea" providerId="LiveId" clId="{7D49E5DB-549F-4401-9EF2-14DD49E57069}" dt="2024-04-02T11:31:35.994" v="591" actId="20577"/>
          <ac:spMkLst>
            <pc:docMk/>
            <pc:sldMk cId="2182456202" sldId="392"/>
            <ac:spMk id="16" creationId="{4BDCF583-1D5D-4235-97C2-39272B80A0B1}"/>
          </ac:spMkLst>
        </pc:spChg>
      </pc:sldChg>
      <pc:sldChg chg="addSp delSp modSp mod">
        <pc:chgData name="Rehan Khan" userId="4542e9c9e80dcbea" providerId="LiveId" clId="{7D49E5DB-549F-4401-9EF2-14DD49E57069}" dt="2024-04-02T11:42:41.492" v="1174" actId="255"/>
        <pc:sldMkLst>
          <pc:docMk/>
          <pc:sldMk cId="1788592140" sldId="393"/>
        </pc:sldMkLst>
        <pc:spChg chg="mod">
          <ac:chgData name="Rehan Khan" userId="4542e9c9e80dcbea" providerId="LiveId" clId="{7D49E5DB-549F-4401-9EF2-14DD49E57069}" dt="2024-04-02T11:42:36.126" v="1172" actId="26606"/>
          <ac:spMkLst>
            <pc:docMk/>
            <pc:sldMk cId="1788592140" sldId="393"/>
            <ac:spMk id="2" creationId="{FCB102D8-1D22-4940-AF19-07CF3A0DC5F4}"/>
          </ac:spMkLst>
        </pc:spChg>
        <pc:spChg chg="mod ord">
          <ac:chgData name="Rehan Khan" userId="4542e9c9e80dcbea" providerId="LiveId" clId="{7D49E5DB-549F-4401-9EF2-14DD49E57069}" dt="2024-04-02T11:42:41.492" v="1174" actId="255"/>
          <ac:spMkLst>
            <pc:docMk/>
            <pc:sldMk cId="1788592140" sldId="393"/>
            <ac:spMk id="6" creationId="{FF128896-0AB3-821F-0A78-F0AB089539DB}"/>
          </ac:spMkLst>
        </pc:spChg>
        <pc:spChg chg="ord">
          <ac:chgData name="Rehan Khan" userId="4542e9c9e80dcbea" providerId="LiveId" clId="{7D49E5DB-549F-4401-9EF2-14DD49E57069}" dt="2024-04-02T11:41:38.939" v="1020" actId="26606"/>
          <ac:spMkLst>
            <pc:docMk/>
            <pc:sldMk cId="1788592140" sldId="393"/>
            <ac:spMk id="16" creationId="{3F8A62C8-5437-4C47-AC0F-0605F84CBA57}"/>
          </ac:spMkLst>
        </pc:spChg>
        <pc:spChg chg="del">
          <ac:chgData name="Rehan Khan" userId="4542e9c9e80dcbea" providerId="LiveId" clId="{7D49E5DB-549F-4401-9EF2-14DD49E57069}" dt="2024-04-02T11:41:38.939" v="1020" actId="26606"/>
          <ac:spMkLst>
            <pc:docMk/>
            <pc:sldMk cId="1788592140" sldId="393"/>
            <ac:spMk id="108" creationId="{A5931BE0-4B93-4D6C-878E-ACC59D6B4587}"/>
          </ac:spMkLst>
        </pc:spChg>
        <pc:spChg chg="del">
          <ac:chgData name="Rehan Khan" userId="4542e9c9e80dcbea" providerId="LiveId" clId="{7D49E5DB-549F-4401-9EF2-14DD49E57069}" dt="2024-04-02T11:41:38.939" v="1020" actId="26606"/>
          <ac:spMkLst>
            <pc:docMk/>
            <pc:sldMk cId="1788592140" sldId="393"/>
            <ac:spMk id="110" creationId="{C5D31EF7-7A67-43B2-8B5E-B4A6241B1A83}"/>
          </ac:spMkLst>
        </pc:spChg>
        <pc:spChg chg="add del">
          <ac:chgData name="Rehan Khan" userId="4542e9c9e80dcbea" providerId="LiveId" clId="{7D49E5DB-549F-4401-9EF2-14DD49E57069}" dt="2024-04-02T11:42:36.131" v="1173" actId="26606"/>
          <ac:spMkLst>
            <pc:docMk/>
            <pc:sldMk cId="1788592140" sldId="393"/>
            <ac:spMk id="115" creationId="{A5931BE0-4B93-4D6C-878E-ACC59D6B4587}"/>
          </ac:spMkLst>
        </pc:spChg>
        <pc:spChg chg="add del">
          <ac:chgData name="Rehan Khan" userId="4542e9c9e80dcbea" providerId="LiveId" clId="{7D49E5DB-549F-4401-9EF2-14DD49E57069}" dt="2024-04-02T11:42:36.131" v="1173" actId="26606"/>
          <ac:spMkLst>
            <pc:docMk/>
            <pc:sldMk cId="1788592140" sldId="393"/>
            <ac:spMk id="122" creationId="{D166A8AB-8924-421C-BCED-B54DBC4054E0}"/>
          </ac:spMkLst>
        </pc:spChg>
        <pc:spChg chg="add del">
          <ac:chgData name="Rehan Khan" userId="4542e9c9e80dcbea" providerId="LiveId" clId="{7D49E5DB-549F-4401-9EF2-14DD49E57069}" dt="2024-04-02T11:42:29.338" v="1164" actId="26606"/>
          <ac:spMkLst>
            <pc:docMk/>
            <pc:sldMk cId="1788592140" sldId="393"/>
            <ac:spMk id="127" creationId="{A5931BE0-4B93-4D6C-878E-ACC59D6B4587}"/>
          </ac:spMkLst>
        </pc:spChg>
        <pc:spChg chg="add del">
          <ac:chgData name="Rehan Khan" userId="4542e9c9e80dcbea" providerId="LiveId" clId="{7D49E5DB-549F-4401-9EF2-14DD49E57069}" dt="2024-04-02T11:42:29.953" v="1166" actId="26606"/>
          <ac:spMkLst>
            <pc:docMk/>
            <pc:sldMk cId="1788592140" sldId="393"/>
            <ac:spMk id="133" creationId="{20373973-4586-48A3-ADF2-95A571530B4D}"/>
          </ac:spMkLst>
        </pc:spChg>
        <pc:spChg chg="add del">
          <ac:chgData name="Rehan Khan" userId="4542e9c9e80dcbea" providerId="LiveId" clId="{7D49E5DB-549F-4401-9EF2-14DD49E57069}" dt="2024-04-02T11:42:29.338" v="1164" actId="26606"/>
          <ac:spMkLst>
            <pc:docMk/>
            <pc:sldMk cId="1788592140" sldId="393"/>
            <ac:spMk id="134" creationId="{D166A8AB-8924-421C-BCED-B54DBC4054E0}"/>
          </ac:spMkLst>
        </pc:spChg>
        <pc:spChg chg="add del">
          <ac:chgData name="Rehan Khan" userId="4542e9c9e80dcbea" providerId="LiveId" clId="{7D49E5DB-549F-4401-9EF2-14DD49E57069}" dt="2024-04-02T11:42:29.953" v="1166" actId="26606"/>
          <ac:spMkLst>
            <pc:docMk/>
            <pc:sldMk cId="1788592140" sldId="393"/>
            <ac:spMk id="136" creationId="{A5931BE0-4B93-4D6C-878E-ACC59D6B4587}"/>
          </ac:spMkLst>
        </pc:spChg>
        <pc:spChg chg="add del">
          <ac:chgData name="Rehan Khan" userId="4542e9c9e80dcbea" providerId="LiveId" clId="{7D49E5DB-549F-4401-9EF2-14DD49E57069}" dt="2024-04-02T11:42:33.094" v="1170" actId="26606"/>
          <ac:spMkLst>
            <pc:docMk/>
            <pc:sldMk cId="1788592140" sldId="393"/>
            <ac:spMk id="138" creationId="{88EE1369-5265-4B70-B20F-446F16B27427}"/>
          </ac:spMkLst>
        </pc:spChg>
        <pc:spChg chg="add del">
          <ac:chgData name="Rehan Khan" userId="4542e9c9e80dcbea" providerId="LiveId" clId="{7D49E5DB-549F-4401-9EF2-14DD49E57069}" dt="2024-04-02T11:42:31.453" v="1168" actId="26606"/>
          <ac:spMkLst>
            <pc:docMk/>
            <pc:sldMk cId="1788592140" sldId="393"/>
            <ac:spMk id="141" creationId="{A5931BE0-4B93-4D6C-878E-ACC59D6B4587}"/>
          </ac:spMkLst>
        </pc:spChg>
        <pc:spChg chg="add del">
          <ac:chgData name="Rehan Khan" userId="4542e9c9e80dcbea" providerId="LiveId" clId="{7D49E5DB-549F-4401-9EF2-14DD49E57069}" dt="2024-04-02T11:42:33.094" v="1170" actId="26606"/>
          <ac:spMkLst>
            <pc:docMk/>
            <pc:sldMk cId="1788592140" sldId="393"/>
            <ac:spMk id="148" creationId="{A5931BE0-4B93-4D6C-878E-ACC59D6B4587}"/>
          </ac:spMkLst>
        </pc:spChg>
        <pc:spChg chg="add del">
          <ac:chgData name="Rehan Khan" userId="4542e9c9e80dcbea" providerId="LiveId" clId="{7D49E5DB-549F-4401-9EF2-14DD49E57069}" dt="2024-04-02T11:42:36.126" v="1172" actId="26606"/>
          <ac:spMkLst>
            <pc:docMk/>
            <pc:sldMk cId="1788592140" sldId="393"/>
            <ac:spMk id="156" creationId="{A5931BE0-4B93-4D6C-878E-ACC59D6B4587}"/>
          </ac:spMkLst>
        </pc:spChg>
        <pc:spChg chg="add del">
          <ac:chgData name="Rehan Khan" userId="4542e9c9e80dcbea" providerId="LiveId" clId="{7D49E5DB-549F-4401-9EF2-14DD49E57069}" dt="2024-04-02T11:42:36.126" v="1172" actId="26606"/>
          <ac:spMkLst>
            <pc:docMk/>
            <pc:sldMk cId="1788592140" sldId="393"/>
            <ac:spMk id="157" creationId="{FD3E50C4-0603-4524-A349-442067B88BF6}"/>
          </ac:spMkLst>
        </pc:spChg>
        <pc:spChg chg="add">
          <ac:chgData name="Rehan Khan" userId="4542e9c9e80dcbea" providerId="LiveId" clId="{7D49E5DB-549F-4401-9EF2-14DD49E57069}" dt="2024-04-02T11:42:36.131" v="1173" actId="26606"/>
          <ac:spMkLst>
            <pc:docMk/>
            <pc:sldMk cId="1788592140" sldId="393"/>
            <ac:spMk id="159" creationId="{A5931BE0-4B93-4D6C-878E-ACC59D6B4587}"/>
          </ac:spMkLst>
        </pc:spChg>
        <pc:spChg chg="add">
          <ac:chgData name="Rehan Khan" userId="4542e9c9e80dcbea" providerId="LiveId" clId="{7D49E5DB-549F-4401-9EF2-14DD49E57069}" dt="2024-04-02T11:42:36.131" v="1173" actId="26606"/>
          <ac:spMkLst>
            <pc:docMk/>
            <pc:sldMk cId="1788592140" sldId="393"/>
            <ac:spMk id="161" creationId="{D166A8AB-8924-421C-BCED-B54DBC4054E0}"/>
          </ac:spMkLst>
        </pc:spChg>
        <pc:grpChg chg="add del">
          <ac:chgData name="Rehan Khan" userId="4542e9c9e80dcbea" providerId="LiveId" clId="{7D49E5DB-549F-4401-9EF2-14DD49E57069}" dt="2024-04-02T11:42:36.131" v="1173" actId="26606"/>
          <ac:grpSpMkLst>
            <pc:docMk/>
            <pc:sldMk cId="1788592140" sldId="393"/>
            <ac:grpSpMk id="117" creationId="{9F2D4ED5-DC78-4C88-97AA-483206C53E90}"/>
          </ac:grpSpMkLst>
        </pc:grpChg>
        <pc:grpChg chg="add del">
          <ac:chgData name="Rehan Khan" userId="4542e9c9e80dcbea" providerId="LiveId" clId="{7D49E5DB-549F-4401-9EF2-14DD49E57069}" dt="2024-04-02T11:42:29.338" v="1164" actId="26606"/>
          <ac:grpSpMkLst>
            <pc:docMk/>
            <pc:sldMk cId="1788592140" sldId="393"/>
            <ac:grpSpMk id="129" creationId="{9F2D4ED5-DC78-4C88-97AA-483206C53E90}"/>
          </ac:grpSpMkLst>
        </pc:grpChg>
        <pc:grpChg chg="add del">
          <ac:chgData name="Rehan Khan" userId="4542e9c9e80dcbea" providerId="LiveId" clId="{7D49E5DB-549F-4401-9EF2-14DD49E57069}" dt="2024-04-02T11:42:29.953" v="1166" actId="26606"/>
          <ac:grpSpMkLst>
            <pc:docMk/>
            <pc:sldMk cId="1788592140" sldId="393"/>
            <ac:grpSpMk id="137" creationId="{5A492954-D4E6-4FAF-94AC-292DFFFDC504}"/>
          </ac:grpSpMkLst>
        </pc:grpChg>
        <pc:grpChg chg="add del">
          <ac:chgData name="Rehan Khan" userId="4542e9c9e80dcbea" providerId="LiveId" clId="{7D49E5DB-549F-4401-9EF2-14DD49E57069}" dt="2024-04-02T11:42:31.453" v="1168" actId="26606"/>
          <ac:grpSpMkLst>
            <pc:docMk/>
            <pc:sldMk cId="1788592140" sldId="393"/>
            <ac:grpSpMk id="142" creationId="{F4BF4F49-03E6-41CC-AF55-AD65DEBF06C6}"/>
          </ac:grpSpMkLst>
        </pc:grpChg>
        <pc:grpChg chg="add del">
          <ac:chgData name="Rehan Khan" userId="4542e9c9e80dcbea" providerId="LiveId" clId="{7D49E5DB-549F-4401-9EF2-14DD49E57069}" dt="2024-04-02T11:42:31.453" v="1168" actId="26606"/>
          <ac:grpSpMkLst>
            <pc:docMk/>
            <pc:sldMk cId="1788592140" sldId="393"/>
            <ac:grpSpMk id="143" creationId="{DA51DAFE-3CF2-44EC-B173-C51A29866644}"/>
          </ac:grpSpMkLst>
        </pc:grpChg>
        <pc:grpChg chg="add del">
          <ac:chgData name="Rehan Khan" userId="4542e9c9e80dcbea" providerId="LiveId" clId="{7D49E5DB-549F-4401-9EF2-14DD49E57069}" dt="2024-04-02T11:42:33.094" v="1170" actId="26606"/>
          <ac:grpSpMkLst>
            <pc:docMk/>
            <pc:sldMk cId="1788592140" sldId="393"/>
            <ac:grpSpMk id="149" creationId="{69AC6DD2-531E-47F5-AACD-CCE29580014C}"/>
          </ac:grpSpMkLst>
        </pc:grpChg>
        <pc:grpChg chg="add del">
          <ac:chgData name="Rehan Khan" userId="4542e9c9e80dcbea" providerId="LiveId" clId="{7D49E5DB-549F-4401-9EF2-14DD49E57069}" dt="2024-04-02T11:42:33.094" v="1170" actId="26606"/>
          <ac:grpSpMkLst>
            <pc:docMk/>
            <pc:sldMk cId="1788592140" sldId="393"/>
            <ac:grpSpMk id="152" creationId="{7F2E08FF-4BA1-4E4C-9771-C2D489CE8509}"/>
          </ac:grpSpMkLst>
        </pc:grpChg>
        <pc:grpChg chg="add">
          <ac:chgData name="Rehan Khan" userId="4542e9c9e80dcbea" providerId="LiveId" clId="{7D49E5DB-549F-4401-9EF2-14DD49E57069}" dt="2024-04-02T11:42:36.131" v="1173" actId="26606"/>
          <ac:grpSpMkLst>
            <pc:docMk/>
            <pc:sldMk cId="1788592140" sldId="393"/>
            <ac:grpSpMk id="160" creationId="{9F2D4ED5-DC78-4C88-97AA-483206C53E90}"/>
          </ac:grpSpMkLst>
        </pc:grpChg>
        <pc:picChg chg="add mod">
          <ac:chgData name="Rehan Khan" userId="4542e9c9e80dcbea" providerId="LiveId" clId="{7D49E5DB-549F-4401-9EF2-14DD49E57069}" dt="2024-04-02T11:42:36.126" v="1172" actId="26606"/>
          <ac:picMkLst>
            <pc:docMk/>
            <pc:sldMk cId="1788592140" sldId="393"/>
            <ac:picMk id="4" creationId="{029F2E34-519E-9D3C-AFC8-43C96F6E9FC6}"/>
          </ac:picMkLst>
        </pc:picChg>
        <pc:picChg chg="del mod">
          <ac:chgData name="Rehan Khan" userId="4542e9c9e80dcbea" providerId="LiveId" clId="{7D49E5DB-549F-4401-9EF2-14DD49E57069}" dt="2024-04-02T11:41:35.881" v="1018" actId="478"/>
          <ac:picMkLst>
            <pc:docMk/>
            <pc:sldMk cId="1788592140" sldId="393"/>
            <ac:picMk id="5" creationId="{E1B0F224-2156-B665-A39C-E31A00420131}"/>
          </ac:picMkLst>
        </pc:picChg>
      </pc:sldChg>
      <pc:sldChg chg="addSp delSp modSp mod">
        <pc:chgData name="Rehan Khan" userId="4542e9c9e80dcbea" providerId="LiveId" clId="{7D49E5DB-549F-4401-9EF2-14DD49E57069}" dt="2024-04-02T11:45:00.918" v="1368" actId="255"/>
        <pc:sldMkLst>
          <pc:docMk/>
          <pc:sldMk cId="650282346" sldId="394"/>
        </pc:sldMkLst>
        <pc:spChg chg="mod">
          <ac:chgData name="Rehan Khan" userId="4542e9c9e80dcbea" providerId="LiveId" clId="{7D49E5DB-549F-4401-9EF2-14DD49E57069}" dt="2024-04-02T11:44:17.938" v="1177" actId="26606"/>
          <ac:spMkLst>
            <pc:docMk/>
            <pc:sldMk cId="650282346" sldId="394"/>
            <ac:spMk id="2" creationId="{FCB102D8-1D22-4940-AF19-07CF3A0DC5F4}"/>
          </ac:spMkLst>
        </pc:spChg>
        <pc:spChg chg="add mod">
          <ac:chgData name="Rehan Khan" userId="4542e9c9e80dcbea" providerId="LiveId" clId="{7D49E5DB-549F-4401-9EF2-14DD49E57069}" dt="2024-04-02T11:45:00.918" v="1368" actId="255"/>
          <ac:spMkLst>
            <pc:docMk/>
            <pc:sldMk cId="650282346" sldId="394"/>
            <ac:spMk id="4" creationId="{8F74A3EA-9E0F-5A2D-85CE-CCABEB094AC7}"/>
          </ac:spMkLst>
        </pc:spChg>
        <pc:spChg chg="del">
          <ac:chgData name="Rehan Khan" userId="4542e9c9e80dcbea" providerId="LiveId" clId="{7D49E5DB-549F-4401-9EF2-14DD49E57069}" dt="2024-04-02T11:44:17.938" v="1177" actId="26606"/>
          <ac:spMkLst>
            <pc:docMk/>
            <pc:sldMk cId="650282346" sldId="394"/>
            <ac:spMk id="6" creationId="{D120B63C-D6CD-A74B-F90D-C9ACCAABA705}"/>
          </ac:spMkLst>
        </pc:spChg>
        <pc:spChg chg="ord">
          <ac:chgData name="Rehan Khan" userId="4542e9c9e80dcbea" providerId="LiveId" clId="{7D49E5DB-549F-4401-9EF2-14DD49E57069}" dt="2024-04-02T11:44:17.938" v="1177" actId="26606"/>
          <ac:spMkLst>
            <pc:docMk/>
            <pc:sldMk cId="650282346" sldId="394"/>
            <ac:spMk id="16" creationId="{3F8A62C8-5437-4C47-AC0F-0605F84CBA57}"/>
          </ac:spMkLst>
        </pc:spChg>
        <pc:spChg chg="del">
          <ac:chgData name="Rehan Khan" userId="4542e9c9e80dcbea" providerId="LiveId" clId="{7D49E5DB-549F-4401-9EF2-14DD49E57069}" dt="2024-04-02T11:44:17.938" v="1177" actId="26606"/>
          <ac:spMkLst>
            <pc:docMk/>
            <pc:sldMk cId="650282346" sldId="394"/>
            <ac:spMk id="63" creationId="{82184FF4-7029-4ED7-813A-192E60608764}"/>
          </ac:spMkLst>
        </pc:spChg>
        <pc:spChg chg="del">
          <ac:chgData name="Rehan Khan" userId="4542e9c9e80dcbea" providerId="LiveId" clId="{7D49E5DB-549F-4401-9EF2-14DD49E57069}" dt="2024-04-02T11:44:17.938" v="1177" actId="26606"/>
          <ac:spMkLst>
            <pc:docMk/>
            <pc:sldMk cId="650282346" sldId="394"/>
            <ac:spMk id="88" creationId="{AAA7AB09-557C-41AD-9113-FF9F68FA1035}"/>
          </ac:spMkLst>
        </pc:spChg>
        <pc:spChg chg="del">
          <ac:chgData name="Rehan Khan" userId="4542e9c9e80dcbea" providerId="LiveId" clId="{7D49E5DB-549F-4401-9EF2-14DD49E57069}" dt="2024-04-02T11:44:17.938" v="1177" actId="26606"/>
          <ac:spMkLst>
            <pc:docMk/>
            <pc:sldMk cId="650282346" sldId="394"/>
            <ac:spMk id="89" creationId="{EF99ECAA-1F11-4937-BBA6-51935AB44C9D}"/>
          </ac:spMkLst>
        </pc:spChg>
        <pc:spChg chg="del">
          <ac:chgData name="Rehan Khan" userId="4542e9c9e80dcbea" providerId="LiveId" clId="{7D49E5DB-549F-4401-9EF2-14DD49E57069}" dt="2024-04-02T11:44:17.938" v="1177" actId="26606"/>
          <ac:spMkLst>
            <pc:docMk/>
            <pc:sldMk cId="650282346" sldId="394"/>
            <ac:spMk id="94" creationId="{1DB043B4-68C6-45B9-82AC-A5800EADB8DB}"/>
          </ac:spMkLst>
        </pc:spChg>
        <pc:spChg chg="del">
          <ac:chgData name="Rehan Khan" userId="4542e9c9e80dcbea" providerId="LiveId" clId="{7D49E5DB-549F-4401-9EF2-14DD49E57069}" dt="2024-04-02T11:44:17.938" v="1177" actId="26606"/>
          <ac:spMkLst>
            <pc:docMk/>
            <pc:sldMk cId="650282346" sldId="394"/>
            <ac:spMk id="95" creationId="{28A00A08-E4E6-4184-B484-E0E034072AE0}"/>
          </ac:spMkLst>
        </pc:spChg>
        <pc:spChg chg="add">
          <ac:chgData name="Rehan Khan" userId="4542e9c9e80dcbea" providerId="LiveId" clId="{7D49E5DB-549F-4401-9EF2-14DD49E57069}" dt="2024-04-02T11:44:17.938" v="1177" actId="26606"/>
          <ac:spMkLst>
            <pc:docMk/>
            <pc:sldMk cId="650282346" sldId="394"/>
            <ac:spMk id="101" creationId="{A5931BE0-4B93-4D6C-878E-ACC59D6B4587}"/>
          </ac:spMkLst>
        </pc:spChg>
        <pc:spChg chg="add">
          <ac:chgData name="Rehan Khan" userId="4542e9c9e80dcbea" providerId="LiveId" clId="{7D49E5DB-549F-4401-9EF2-14DD49E57069}" dt="2024-04-02T11:44:17.938" v="1177" actId="26606"/>
          <ac:spMkLst>
            <pc:docMk/>
            <pc:sldMk cId="650282346" sldId="394"/>
            <ac:spMk id="108" creationId="{D166A8AB-8924-421C-BCED-B54DBC4054E0}"/>
          </ac:spMkLst>
        </pc:spChg>
        <pc:grpChg chg="del">
          <ac:chgData name="Rehan Khan" userId="4542e9c9e80dcbea" providerId="LiveId" clId="{7D49E5DB-549F-4401-9EF2-14DD49E57069}" dt="2024-04-02T11:44:17.938" v="1177" actId="26606"/>
          <ac:grpSpMkLst>
            <pc:docMk/>
            <pc:sldMk cId="650282346" sldId="394"/>
            <ac:grpSpMk id="79" creationId="{0780E404-3121-4F33-AF2D-65F659A97798}"/>
          </ac:grpSpMkLst>
        </pc:grpChg>
        <pc:grpChg chg="del">
          <ac:chgData name="Rehan Khan" userId="4542e9c9e80dcbea" providerId="LiveId" clId="{7D49E5DB-549F-4401-9EF2-14DD49E57069}" dt="2024-04-02T11:44:17.938" v="1177" actId="26606"/>
          <ac:grpSpMkLst>
            <pc:docMk/>
            <pc:sldMk cId="650282346" sldId="394"/>
            <ac:grpSpMk id="83" creationId="{4B158E9A-DBF4-4AA7-B6B7-8C8EB2FBDD68}"/>
          </ac:grpSpMkLst>
        </pc:grpChg>
        <pc:grpChg chg="del">
          <ac:chgData name="Rehan Khan" userId="4542e9c9e80dcbea" providerId="LiveId" clId="{7D49E5DB-549F-4401-9EF2-14DD49E57069}" dt="2024-04-02T11:44:17.938" v="1177" actId="26606"/>
          <ac:grpSpMkLst>
            <pc:docMk/>
            <pc:sldMk cId="650282346" sldId="394"/>
            <ac:grpSpMk id="90" creationId="{79DE9FAB-6BBA-4CFE-B67D-77B47F01ECA4}"/>
          </ac:grpSpMkLst>
        </pc:grpChg>
        <pc:grpChg chg="add">
          <ac:chgData name="Rehan Khan" userId="4542e9c9e80dcbea" providerId="LiveId" clId="{7D49E5DB-549F-4401-9EF2-14DD49E57069}" dt="2024-04-02T11:44:17.938" v="1177" actId="26606"/>
          <ac:grpSpMkLst>
            <pc:docMk/>
            <pc:sldMk cId="650282346" sldId="394"/>
            <ac:grpSpMk id="103" creationId="{9F2D4ED5-DC78-4C88-97AA-483206C53E90}"/>
          </ac:grpSpMkLst>
        </pc:grpChg>
        <pc:picChg chg="del">
          <ac:chgData name="Rehan Khan" userId="4542e9c9e80dcbea" providerId="LiveId" clId="{7D49E5DB-549F-4401-9EF2-14DD49E57069}" dt="2024-04-02T11:44:16.130" v="1175" actId="478"/>
          <ac:picMkLst>
            <pc:docMk/>
            <pc:sldMk cId="650282346" sldId="394"/>
            <ac:picMk id="5" creationId="{AB347DD6-7D66-0EB6-18B2-CF11BDC62141}"/>
          </ac:picMkLst>
        </pc:picChg>
        <pc:picChg chg="add mod">
          <ac:chgData name="Rehan Khan" userId="4542e9c9e80dcbea" providerId="LiveId" clId="{7D49E5DB-549F-4401-9EF2-14DD49E57069}" dt="2024-04-02T11:44:17.938" v="1177" actId="26606"/>
          <ac:picMkLst>
            <pc:docMk/>
            <pc:sldMk cId="650282346" sldId="394"/>
            <ac:picMk id="8" creationId="{32279591-8F48-6960-1F29-A28D74456F37}"/>
          </ac:picMkLst>
        </pc:picChg>
      </pc:sldChg>
      <pc:sldChg chg="addSp delSp modSp mod">
        <pc:chgData name="Rehan Khan" userId="4542e9c9e80dcbea" providerId="LiveId" clId="{7D49E5DB-549F-4401-9EF2-14DD49E57069}" dt="2024-04-02T11:47:36.262" v="1586" actId="403"/>
        <pc:sldMkLst>
          <pc:docMk/>
          <pc:sldMk cId="3859289499" sldId="395"/>
        </pc:sldMkLst>
        <pc:spChg chg="mod">
          <ac:chgData name="Rehan Khan" userId="4542e9c9e80dcbea" providerId="LiveId" clId="{7D49E5DB-549F-4401-9EF2-14DD49E57069}" dt="2024-04-02T11:46:35.794" v="1412" actId="26606"/>
          <ac:spMkLst>
            <pc:docMk/>
            <pc:sldMk cId="3859289499" sldId="395"/>
            <ac:spMk id="2" creationId="{FCB102D8-1D22-4940-AF19-07CF3A0DC5F4}"/>
          </ac:spMkLst>
        </pc:spChg>
        <pc:spChg chg="mod">
          <ac:chgData name="Rehan Khan" userId="4542e9c9e80dcbea" providerId="LiveId" clId="{7D49E5DB-549F-4401-9EF2-14DD49E57069}" dt="2024-04-02T11:47:36.262" v="1586" actId="403"/>
          <ac:spMkLst>
            <pc:docMk/>
            <pc:sldMk cId="3859289499" sldId="395"/>
            <ac:spMk id="4" creationId="{2747BB27-AAF1-4455-1809-DCD8C8B6C2F2}"/>
          </ac:spMkLst>
        </pc:spChg>
        <pc:spChg chg="mod ord">
          <ac:chgData name="Rehan Khan" userId="4542e9c9e80dcbea" providerId="LiveId" clId="{7D49E5DB-549F-4401-9EF2-14DD49E57069}" dt="2024-04-02T11:46:35.794" v="1412" actId="26606"/>
          <ac:spMkLst>
            <pc:docMk/>
            <pc:sldMk cId="3859289499" sldId="395"/>
            <ac:spMk id="16" creationId="{3F8A62C8-5437-4C47-AC0F-0605F84CBA57}"/>
          </ac:spMkLst>
        </pc:spChg>
        <pc:spChg chg="add del">
          <ac:chgData name="Rehan Khan" userId="4542e9c9e80dcbea" providerId="LiveId" clId="{7D49E5DB-549F-4401-9EF2-14DD49E57069}" dt="2024-04-02T11:46:35.794" v="1412" actId="26606"/>
          <ac:spMkLst>
            <pc:docMk/>
            <pc:sldMk cId="3859289499" sldId="395"/>
            <ac:spMk id="106" creationId="{A5931BE0-4B93-4D6C-878E-ACC59D6B4587}"/>
          </ac:spMkLst>
        </pc:spChg>
        <pc:spChg chg="add del">
          <ac:chgData name="Rehan Khan" userId="4542e9c9e80dcbea" providerId="LiveId" clId="{7D49E5DB-549F-4401-9EF2-14DD49E57069}" dt="2024-04-02T11:46:35.794" v="1412" actId="26606"/>
          <ac:spMkLst>
            <pc:docMk/>
            <pc:sldMk cId="3859289499" sldId="395"/>
            <ac:spMk id="107" creationId="{D7AA753E-FFC2-4B5B-A791-BEC976053A54}"/>
          </ac:spMkLst>
        </pc:spChg>
        <pc:spChg chg="add del">
          <ac:chgData name="Rehan Khan" userId="4542e9c9e80dcbea" providerId="LiveId" clId="{7D49E5DB-549F-4401-9EF2-14DD49E57069}" dt="2024-04-02T11:46:26.239" v="1397" actId="26606"/>
          <ac:spMkLst>
            <pc:docMk/>
            <pc:sldMk cId="3859289499" sldId="395"/>
            <ac:spMk id="113" creationId="{A5931BE0-4B93-4D6C-878E-ACC59D6B4587}"/>
          </ac:spMkLst>
        </pc:spChg>
        <pc:spChg chg="add del">
          <ac:chgData name="Rehan Khan" userId="4542e9c9e80dcbea" providerId="LiveId" clId="{7D49E5DB-549F-4401-9EF2-14DD49E57069}" dt="2024-04-02T11:46:26.758" v="1399" actId="26606"/>
          <ac:spMkLst>
            <pc:docMk/>
            <pc:sldMk cId="3859289499" sldId="395"/>
            <ac:spMk id="118" creationId="{A5931BE0-4B93-4D6C-878E-ACC59D6B4587}"/>
          </ac:spMkLst>
        </pc:spChg>
        <pc:spChg chg="add del">
          <ac:chgData name="Rehan Khan" userId="4542e9c9e80dcbea" providerId="LiveId" clId="{7D49E5DB-549F-4401-9EF2-14DD49E57069}" dt="2024-04-02T11:46:26.758" v="1399" actId="26606"/>
          <ac:spMkLst>
            <pc:docMk/>
            <pc:sldMk cId="3859289499" sldId="395"/>
            <ac:spMk id="119" creationId="{3E6AA126-9DDC-4FBE-AEE6-8D0E982B0E2C}"/>
          </ac:spMkLst>
        </pc:spChg>
        <pc:spChg chg="add">
          <ac:chgData name="Rehan Khan" userId="4542e9c9e80dcbea" providerId="LiveId" clId="{7D49E5DB-549F-4401-9EF2-14DD49E57069}" dt="2024-04-02T11:46:35.794" v="1412" actId="26606"/>
          <ac:spMkLst>
            <pc:docMk/>
            <pc:sldMk cId="3859289499" sldId="395"/>
            <ac:spMk id="120" creationId="{D166A8AB-8924-421C-BCED-B54DBC4054E0}"/>
          </ac:spMkLst>
        </pc:spChg>
        <pc:spChg chg="add del">
          <ac:chgData name="Rehan Khan" userId="4542e9c9e80dcbea" providerId="LiveId" clId="{7D49E5DB-549F-4401-9EF2-14DD49E57069}" dt="2024-04-02T11:46:27.717" v="1401" actId="26606"/>
          <ac:spMkLst>
            <pc:docMk/>
            <pc:sldMk cId="3859289499" sldId="395"/>
            <ac:spMk id="121" creationId="{A5931BE0-4B93-4D6C-878E-ACC59D6B4587}"/>
          </ac:spMkLst>
        </pc:spChg>
        <pc:spChg chg="add del">
          <ac:chgData name="Rehan Khan" userId="4542e9c9e80dcbea" providerId="LiveId" clId="{7D49E5DB-549F-4401-9EF2-14DD49E57069}" dt="2024-04-02T11:46:27.717" v="1401" actId="26606"/>
          <ac:spMkLst>
            <pc:docMk/>
            <pc:sldMk cId="3859289499" sldId="395"/>
            <ac:spMk id="125" creationId="{20373973-4586-48A3-ADF2-95A571530B4D}"/>
          </ac:spMkLst>
        </pc:spChg>
        <pc:spChg chg="add del">
          <ac:chgData name="Rehan Khan" userId="4542e9c9e80dcbea" providerId="LiveId" clId="{7D49E5DB-549F-4401-9EF2-14DD49E57069}" dt="2024-04-02T11:46:28.182" v="1403" actId="26606"/>
          <ac:spMkLst>
            <pc:docMk/>
            <pc:sldMk cId="3859289499" sldId="395"/>
            <ac:spMk id="127" creationId="{A5931BE0-4B93-4D6C-878E-ACC59D6B4587}"/>
          </ac:spMkLst>
        </pc:spChg>
        <pc:spChg chg="add del">
          <ac:chgData name="Rehan Khan" userId="4542e9c9e80dcbea" providerId="LiveId" clId="{7D49E5DB-549F-4401-9EF2-14DD49E57069}" dt="2024-04-02T11:46:29.232" v="1405" actId="26606"/>
          <ac:spMkLst>
            <pc:docMk/>
            <pc:sldMk cId="3859289499" sldId="395"/>
            <ac:spMk id="133" creationId="{A5931BE0-4B93-4D6C-878E-ACC59D6B4587}"/>
          </ac:spMkLst>
        </pc:spChg>
        <pc:spChg chg="add del">
          <ac:chgData name="Rehan Khan" userId="4542e9c9e80dcbea" providerId="LiveId" clId="{7D49E5DB-549F-4401-9EF2-14DD49E57069}" dt="2024-04-02T11:46:29.232" v="1405" actId="26606"/>
          <ac:spMkLst>
            <pc:docMk/>
            <pc:sldMk cId="3859289499" sldId="395"/>
            <ac:spMk id="134" creationId="{FD3E50C4-0603-4524-A349-442067B88BF6}"/>
          </ac:spMkLst>
        </pc:spChg>
        <pc:spChg chg="add del">
          <ac:chgData name="Rehan Khan" userId="4542e9c9e80dcbea" providerId="LiveId" clId="{7D49E5DB-549F-4401-9EF2-14DD49E57069}" dt="2024-04-02T11:46:30.244" v="1407" actId="26606"/>
          <ac:spMkLst>
            <pc:docMk/>
            <pc:sldMk cId="3859289499" sldId="395"/>
            <ac:spMk id="136" creationId="{A5931BE0-4B93-4D6C-878E-ACC59D6B4587}"/>
          </ac:spMkLst>
        </pc:spChg>
        <pc:spChg chg="add del">
          <ac:chgData name="Rehan Khan" userId="4542e9c9e80dcbea" providerId="LiveId" clId="{7D49E5DB-549F-4401-9EF2-14DD49E57069}" dt="2024-04-02T11:46:30.244" v="1407" actId="26606"/>
          <ac:spMkLst>
            <pc:docMk/>
            <pc:sldMk cId="3859289499" sldId="395"/>
            <ac:spMk id="137" creationId="{6B425BBD-042F-4CF8-A9EE-42CC14D252C9}"/>
          </ac:spMkLst>
        </pc:spChg>
        <pc:spChg chg="add del">
          <ac:chgData name="Rehan Khan" userId="4542e9c9e80dcbea" providerId="LiveId" clId="{7D49E5DB-549F-4401-9EF2-14DD49E57069}" dt="2024-04-02T11:46:33.138" v="1409" actId="26606"/>
          <ac:spMkLst>
            <pc:docMk/>
            <pc:sldMk cId="3859289499" sldId="395"/>
            <ac:spMk id="144" creationId="{A5931BE0-4B93-4D6C-878E-ACC59D6B4587}"/>
          </ac:spMkLst>
        </pc:spChg>
        <pc:spChg chg="add del">
          <ac:chgData name="Rehan Khan" userId="4542e9c9e80dcbea" providerId="LiveId" clId="{7D49E5DB-549F-4401-9EF2-14DD49E57069}" dt="2024-04-02T11:46:33.138" v="1409" actId="26606"/>
          <ac:spMkLst>
            <pc:docMk/>
            <pc:sldMk cId="3859289499" sldId="395"/>
            <ac:spMk id="145" creationId="{FD3E50C4-0603-4524-A349-442067B88BF6}"/>
          </ac:spMkLst>
        </pc:spChg>
        <pc:spChg chg="add del">
          <ac:chgData name="Rehan Khan" userId="4542e9c9e80dcbea" providerId="LiveId" clId="{7D49E5DB-549F-4401-9EF2-14DD49E57069}" dt="2024-04-02T11:46:35.789" v="1411" actId="26606"/>
          <ac:spMkLst>
            <pc:docMk/>
            <pc:sldMk cId="3859289499" sldId="395"/>
            <ac:spMk id="147" creationId="{A5931BE0-4B93-4D6C-878E-ACC59D6B4587}"/>
          </ac:spMkLst>
        </pc:spChg>
        <pc:spChg chg="add">
          <ac:chgData name="Rehan Khan" userId="4542e9c9e80dcbea" providerId="LiveId" clId="{7D49E5DB-549F-4401-9EF2-14DD49E57069}" dt="2024-04-02T11:46:35.794" v="1412" actId="26606"/>
          <ac:spMkLst>
            <pc:docMk/>
            <pc:sldMk cId="3859289499" sldId="395"/>
            <ac:spMk id="149" creationId="{A5931BE0-4B93-4D6C-878E-ACC59D6B4587}"/>
          </ac:spMkLst>
        </pc:spChg>
        <pc:grpChg chg="add del">
          <ac:chgData name="Rehan Khan" userId="4542e9c9e80dcbea" providerId="LiveId" clId="{7D49E5DB-549F-4401-9EF2-14DD49E57069}" dt="2024-04-02T11:46:35.794" v="1412" actId="26606"/>
          <ac:grpSpMkLst>
            <pc:docMk/>
            <pc:sldMk cId="3859289499" sldId="395"/>
            <ac:grpSpMk id="108" creationId="{30493E29-1143-4080-A31C-64E368320603}"/>
          </ac:grpSpMkLst>
        </pc:grpChg>
        <pc:grpChg chg="add del">
          <ac:chgData name="Rehan Khan" userId="4542e9c9e80dcbea" providerId="LiveId" clId="{7D49E5DB-549F-4401-9EF2-14DD49E57069}" dt="2024-04-02T11:46:26.758" v="1399" actId="26606"/>
          <ac:grpSpMkLst>
            <pc:docMk/>
            <pc:sldMk cId="3859289499" sldId="395"/>
            <ac:grpSpMk id="115" creationId="{11F8F457-0192-4F9A-9EEF-D784521FAC11}"/>
          </ac:grpSpMkLst>
        </pc:grpChg>
        <pc:grpChg chg="add del">
          <ac:chgData name="Rehan Khan" userId="4542e9c9e80dcbea" providerId="LiveId" clId="{7D49E5DB-549F-4401-9EF2-14DD49E57069}" dt="2024-04-02T11:46:30.244" v="1407" actId="26606"/>
          <ac:grpSpMkLst>
            <pc:docMk/>
            <pc:sldMk cId="3859289499" sldId="395"/>
            <ac:grpSpMk id="117" creationId="{F8ED97E8-4320-4F9F-8AB2-2EC6D9FC971E}"/>
          </ac:grpSpMkLst>
        </pc:grpChg>
        <pc:grpChg chg="add del">
          <ac:chgData name="Rehan Khan" userId="4542e9c9e80dcbea" providerId="LiveId" clId="{7D49E5DB-549F-4401-9EF2-14DD49E57069}" dt="2024-04-02T11:46:27.717" v="1401" actId="26606"/>
          <ac:grpSpMkLst>
            <pc:docMk/>
            <pc:sldMk cId="3859289499" sldId="395"/>
            <ac:grpSpMk id="122" creationId="{5A492954-D4E6-4FAF-94AC-292DFFFDC504}"/>
          </ac:grpSpMkLst>
        </pc:grpChg>
        <pc:grpChg chg="add del">
          <ac:chgData name="Rehan Khan" userId="4542e9c9e80dcbea" providerId="LiveId" clId="{7D49E5DB-549F-4401-9EF2-14DD49E57069}" dt="2024-04-02T11:46:28.182" v="1403" actId="26606"/>
          <ac:grpSpMkLst>
            <pc:docMk/>
            <pc:sldMk cId="3859289499" sldId="395"/>
            <ac:grpSpMk id="128" creationId="{D0342557-9691-41B1-9FFF-027845ED041F}"/>
          </ac:grpSpMkLst>
        </pc:grpChg>
        <pc:grpChg chg="add del">
          <ac:chgData name="Rehan Khan" userId="4542e9c9e80dcbea" providerId="LiveId" clId="{7D49E5DB-549F-4401-9EF2-14DD49E57069}" dt="2024-04-02T11:46:30.244" v="1407" actId="26606"/>
          <ac:grpSpMkLst>
            <pc:docMk/>
            <pc:sldMk cId="3859289499" sldId="395"/>
            <ac:grpSpMk id="140" creationId="{3F071BFC-FCD5-404E-90E6-D59655774776}"/>
          </ac:grpSpMkLst>
        </pc:grpChg>
        <pc:grpChg chg="add">
          <ac:chgData name="Rehan Khan" userId="4542e9c9e80dcbea" providerId="LiveId" clId="{7D49E5DB-549F-4401-9EF2-14DD49E57069}" dt="2024-04-02T11:46:35.794" v="1412" actId="26606"/>
          <ac:grpSpMkLst>
            <pc:docMk/>
            <pc:sldMk cId="3859289499" sldId="395"/>
            <ac:grpSpMk id="150" creationId="{9F2D4ED5-DC78-4C88-97AA-483206C53E90}"/>
          </ac:grpSpMkLst>
        </pc:grpChg>
        <pc:picChg chg="add mod ord">
          <ac:chgData name="Rehan Khan" userId="4542e9c9e80dcbea" providerId="LiveId" clId="{7D49E5DB-549F-4401-9EF2-14DD49E57069}" dt="2024-04-02T11:46:35.794" v="1412" actId="26606"/>
          <ac:picMkLst>
            <pc:docMk/>
            <pc:sldMk cId="3859289499" sldId="395"/>
            <ac:picMk id="5" creationId="{16B72F12-32A4-4789-7D07-0B917B5D469A}"/>
          </ac:picMkLst>
        </pc:picChg>
        <pc:picChg chg="del">
          <ac:chgData name="Rehan Khan" userId="4542e9c9e80dcbea" providerId="LiveId" clId="{7D49E5DB-549F-4401-9EF2-14DD49E57069}" dt="2024-04-02T11:46:08.917" v="1394" actId="478"/>
          <ac:picMkLst>
            <pc:docMk/>
            <pc:sldMk cId="3859289499" sldId="395"/>
            <ac:picMk id="7" creationId="{B242BCE4-3708-26B8-B3E8-ABBCB269961D}"/>
          </ac:picMkLst>
        </pc:picChg>
      </pc:sldChg>
      <pc:sldChg chg="del">
        <pc:chgData name="Rehan Khan" userId="4542e9c9e80dcbea" providerId="LiveId" clId="{7D49E5DB-549F-4401-9EF2-14DD49E57069}" dt="2024-04-02T11:47:53.303" v="1588" actId="47"/>
        <pc:sldMkLst>
          <pc:docMk/>
          <pc:sldMk cId="2628542536" sldId="396"/>
        </pc:sldMkLst>
      </pc:sldChg>
      <pc:sldChg chg="addSp delSp modSp mod">
        <pc:chgData name="Rehan Khan" userId="4542e9c9e80dcbea" providerId="LiveId" clId="{7D49E5DB-549F-4401-9EF2-14DD49E57069}" dt="2024-04-02T11:50:01.019" v="1872" actId="403"/>
        <pc:sldMkLst>
          <pc:docMk/>
          <pc:sldMk cId="2952992635" sldId="397"/>
        </pc:sldMkLst>
        <pc:spChg chg="mod">
          <ac:chgData name="Rehan Khan" userId="4542e9c9e80dcbea" providerId="LiveId" clId="{7D49E5DB-549F-4401-9EF2-14DD49E57069}" dt="2024-04-02T11:49:46.208" v="1869" actId="26606"/>
          <ac:spMkLst>
            <pc:docMk/>
            <pc:sldMk cId="2952992635" sldId="397"/>
            <ac:spMk id="2" creationId="{FCB102D8-1D22-4940-AF19-07CF3A0DC5F4}"/>
          </ac:spMkLst>
        </pc:spChg>
        <pc:spChg chg="mod">
          <ac:chgData name="Rehan Khan" userId="4542e9c9e80dcbea" providerId="LiveId" clId="{7D49E5DB-549F-4401-9EF2-14DD49E57069}" dt="2024-04-02T11:50:01.019" v="1872" actId="403"/>
          <ac:spMkLst>
            <pc:docMk/>
            <pc:sldMk cId="2952992635" sldId="397"/>
            <ac:spMk id="9" creationId="{A2B02ECF-60E8-F83F-C9E9-8A7468F89367}"/>
          </ac:spMkLst>
        </pc:spChg>
        <pc:spChg chg="ord">
          <ac:chgData name="Rehan Khan" userId="4542e9c9e80dcbea" providerId="LiveId" clId="{7D49E5DB-549F-4401-9EF2-14DD49E57069}" dt="2024-04-02T11:49:46.208" v="1869" actId="26606"/>
          <ac:spMkLst>
            <pc:docMk/>
            <pc:sldMk cId="2952992635" sldId="397"/>
            <ac:spMk id="16" creationId="{3F8A62C8-5437-4C47-AC0F-0605F84CBA57}"/>
          </ac:spMkLst>
        </pc:spChg>
        <pc:spChg chg="del">
          <ac:chgData name="Rehan Khan" userId="4542e9c9e80dcbea" providerId="LiveId" clId="{7D49E5DB-549F-4401-9EF2-14DD49E57069}" dt="2024-04-02T11:49:46.208" v="1869" actId="26606"/>
          <ac:spMkLst>
            <pc:docMk/>
            <pc:sldMk cId="2952992635" sldId="397"/>
            <ac:spMk id="113" creationId="{82184FF4-7029-4ED7-813A-192E60608764}"/>
          </ac:spMkLst>
        </pc:spChg>
        <pc:spChg chg="del">
          <ac:chgData name="Rehan Khan" userId="4542e9c9e80dcbea" providerId="LiveId" clId="{7D49E5DB-549F-4401-9EF2-14DD49E57069}" dt="2024-04-02T11:49:46.208" v="1869" actId="26606"/>
          <ac:spMkLst>
            <pc:docMk/>
            <pc:sldMk cId="2952992635" sldId="397"/>
            <ac:spMk id="115" creationId="{AAA7AB09-557C-41AD-9113-FF9F68FA1035}"/>
          </ac:spMkLst>
        </pc:spChg>
        <pc:spChg chg="del">
          <ac:chgData name="Rehan Khan" userId="4542e9c9e80dcbea" providerId="LiveId" clId="{7D49E5DB-549F-4401-9EF2-14DD49E57069}" dt="2024-04-02T11:49:46.208" v="1869" actId="26606"/>
          <ac:spMkLst>
            <pc:docMk/>
            <pc:sldMk cId="2952992635" sldId="397"/>
            <ac:spMk id="117" creationId="{EF99ECAA-1F11-4937-BBA6-51935AB44C9D}"/>
          </ac:spMkLst>
        </pc:spChg>
        <pc:spChg chg="del">
          <ac:chgData name="Rehan Khan" userId="4542e9c9e80dcbea" providerId="LiveId" clId="{7D49E5DB-549F-4401-9EF2-14DD49E57069}" dt="2024-04-02T11:49:46.208" v="1869" actId="26606"/>
          <ac:spMkLst>
            <pc:docMk/>
            <pc:sldMk cId="2952992635" sldId="397"/>
            <ac:spMk id="125" creationId="{1DB043B4-68C6-45B9-82AC-A5800EADB8DB}"/>
          </ac:spMkLst>
        </pc:spChg>
        <pc:spChg chg="del">
          <ac:chgData name="Rehan Khan" userId="4542e9c9e80dcbea" providerId="LiveId" clId="{7D49E5DB-549F-4401-9EF2-14DD49E57069}" dt="2024-04-02T11:49:46.208" v="1869" actId="26606"/>
          <ac:spMkLst>
            <pc:docMk/>
            <pc:sldMk cId="2952992635" sldId="397"/>
            <ac:spMk id="127" creationId="{31ACE9CC-FA52-49A8-A8CB-4C6772C48157}"/>
          </ac:spMkLst>
        </pc:spChg>
        <pc:spChg chg="del">
          <ac:chgData name="Rehan Khan" userId="4542e9c9e80dcbea" providerId="LiveId" clId="{7D49E5DB-549F-4401-9EF2-14DD49E57069}" dt="2024-04-02T11:49:46.208" v="1869" actId="26606"/>
          <ac:spMkLst>
            <pc:docMk/>
            <pc:sldMk cId="2952992635" sldId="397"/>
            <ac:spMk id="129" creationId="{28B56926-F216-4281-9196-1495BD306129}"/>
          </ac:spMkLst>
        </pc:spChg>
        <pc:spChg chg="add">
          <ac:chgData name="Rehan Khan" userId="4542e9c9e80dcbea" providerId="LiveId" clId="{7D49E5DB-549F-4401-9EF2-14DD49E57069}" dt="2024-04-02T11:49:46.208" v="1869" actId="26606"/>
          <ac:spMkLst>
            <pc:docMk/>
            <pc:sldMk cId="2952992635" sldId="397"/>
            <ac:spMk id="134" creationId="{A5931BE0-4B93-4D6C-878E-ACC59D6B4587}"/>
          </ac:spMkLst>
        </pc:spChg>
        <pc:grpChg chg="del">
          <ac:chgData name="Rehan Khan" userId="4542e9c9e80dcbea" providerId="LiveId" clId="{7D49E5DB-549F-4401-9EF2-14DD49E57069}" dt="2024-04-02T11:49:46.208" v="1869" actId="26606"/>
          <ac:grpSpMkLst>
            <pc:docMk/>
            <pc:sldMk cId="2952992635" sldId="397"/>
            <ac:grpSpMk id="119" creationId="{79DE9FAB-6BBA-4CFE-B67D-77B47F01ECA4}"/>
          </ac:grpSpMkLst>
        </pc:grpChg>
        <pc:grpChg chg="add">
          <ac:chgData name="Rehan Khan" userId="4542e9c9e80dcbea" providerId="LiveId" clId="{7D49E5DB-549F-4401-9EF2-14DD49E57069}" dt="2024-04-02T11:49:46.208" v="1869" actId="26606"/>
          <ac:grpSpMkLst>
            <pc:docMk/>
            <pc:sldMk cId="2952992635" sldId="397"/>
            <ac:grpSpMk id="136" creationId="{F4BF4F49-03E6-41CC-AF55-AD65DEBF06C6}"/>
          </ac:grpSpMkLst>
        </pc:grpChg>
        <pc:grpChg chg="add">
          <ac:chgData name="Rehan Khan" userId="4542e9c9e80dcbea" providerId="LiveId" clId="{7D49E5DB-549F-4401-9EF2-14DD49E57069}" dt="2024-04-02T11:49:46.208" v="1869" actId="26606"/>
          <ac:grpSpMkLst>
            <pc:docMk/>
            <pc:sldMk cId="2952992635" sldId="397"/>
            <ac:grpSpMk id="140" creationId="{DA51DAFE-3CF2-44EC-B173-C51A29866644}"/>
          </ac:grpSpMkLst>
        </pc:grpChg>
        <pc:picChg chg="add mod ord">
          <ac:chgData name="Rehan Khan" userId="4542e9c9e80dcbea" providerId="LiveId" clId="{7D49E5DB-549F-4401-9EF2-14DD49E57069}" dt="2024-04-02T11:49:54.314" v="1870" actId="166"/>
          <ac:picMkLst>
            <pc:docMk/>
            <pc:sldMk cId="2952992635" sldId="397"/>
            <ac:picMk id="4" creationId="{584BEA57-E6CE-462F-83D0-7F9F1DB557A2}"/>
          </ac:picMkLst>
        </pc:picChg>
        <pc:picChg chg="del">
          <ac:chgData name="Rehan Khan" userId="4542e9c9e80dcbea" providerId="LiveId" clId="{7D49E5DB-549F-4401-9EF2-14DD49E57069}" dt="2024-04-02T11:49:44.041" v="1867" actId="478"/>
          <ac:picMkLst>
            <pc:docMk/>
            <pc:sldMk cId="2952992635" sldId="397"/>
            <ac:picMk id="8" creationId="{5543F3CF-94F3-E991-FAAD-B7288D6E4C78}"/>
          </ac:picMkLst>
        </pc:picChg>
      </pc:sldChg>
      <pc:sldChg chg="del">
        <pc:chgData name="Rehan Khan" userId="4542e9c9e80dcbea" providerId="LiveId" clId="{7D49E5DB-549F-4401-9EF2-14DD49E57069}" dt="2024-04-02T11:50:26.594" v="1873" actId="47"/>
        <pc:sldMkLst>
          <pc:docMk/>
          <pc:sldMk cId="3147792794" sldId="398"/>
        </pc:sldMkLst>
      </pc:sldChg>
      <pc:sldChg chg="modSp">
        <pc:chgData name="Rehan Khan" userId="4542e9c9e80dcbea" providerId="LiveId" clId="{7D49E5DB-549F-4401-9EF2-14DD49E57069}" dt="2024-04-02T11:52:06.531" v="1881" actId="20577"/>
        <pc:sldMkLst>
          <pc:docMk/>
          <pc:sldMk cId="4082178460" sldId="400"/>
        </pc:sldMkLst>
        <pc:graphicFrameChg chg="mod">
          <ac:chgData name="Rehan Khan" userId="4542e9c9e80dcbea" providerId="LiveId" clId="{7D49E5DB-549F-4401-9EF2-14DD49E57069}" dt="2024-04-02T11:52:06.531" v="1881" actId="20577"/>
          <ac:graphicFrameMkLst>
            <pc:docMk/>
            <pc:sldMk cId="4082178460" sldId="400"/>
            <ac:graphicFrameMk id="195" creationId="{FDE58928-F1A9-39A4-C481-0BC0B199AA41}"/>
          </ac:graphicFrameMkLst>
        </pc:graphicFrameChg>
      </pc:sldChg>
      <pc:sldChg chg="addSp delSp modSp add mod">
        <pc:chgData name="Rehan Khan" userId="4542e9c9e80dcbea" providerId="LiveId" clId="{7D49E5DB-549F-4401-9EF2-14DD49E57069}" dt="2024-04-02T11:45:38.931" v="1393" actId="403"/>
        <pc:sldMkLst>
          <pc:docMk/>
          <pc:sldMk cId="2485056955" sldId="401"/>
        </pc:sldMkLst>
        <pc:spChg chg="mod">
          <ac:chgData name="Rehan Khan" userId="4542e9c9e80dcbea" providerId="LiveId" clId="{7D49E5DB-549F-4401-9EF2-14DD49E57069}" dt="2024-04-02T11:45:33.729" v="1391" actId="26606"/>
          <ac:spMkLst>
            <pc:docMk/>
            <pc:sldMk cId="2485056955" sldId="401"/>
            <ac:spMk id="2" creationId="{FCB102D8-1D22-4940-AF19-07CF3A0DC5F4}"/>
          </ac:spMkLst>
        </pc:spChg>
        <pc:spChg chg="mod">
          <ac:chgData name="Rehan Khan" userId="4542e9c9e80dcbea" providerId="LiveId" clId="{7D49E5DB-549F-4401-9EF2-14DD49E57069}" dt="2024-04-02T11:45:38.931" v="1393" actId="403"/>
          <ac:spMkLst>
            <pc:docMk/>
            <pc:sldMk cId="2485056955" sldId="401"/>
            <ac:spMk id="4" creationId="{8F74A3EA-9E0F-5A2D-85CE-CCABEB094AC7}"/>
          </ac:spMkLst>
        </pc:spChg>
        <pc:spChg chg="mod ord">
          <ac:chgData name="Rehan Khan" userId="4542e9c9e80dcbea" providerId="LiveId" clId="{7D49E5DB-549F-4401-9EF2-14DD49E57069}" dt="2024-04-02T11:45:33.729" v="1391" actId="26606"/>
          <ac:spMkLst>
            <pc:docMk/>
            <pc:sldMk cId="2485056955" sldId="401"/>
            <ac:spMk id="16" creationId="{3F8A62C8-5437-4C47-AC0F-0605F84CBA57}"/>
          </ac:spMkLst>
        </pc:spChg>
        <pc:spChg chg="del">
          <ac:chgData name="Rehan Khan" userId="4542e9c9e80dcbea" providerId="LiveId" clId="{7D49E5DB-549F-4401-9EF2-14DD49E57069}" dt="2024-04-02T11:45:33.729" v="1391" actId="26606"/>
          <ac:spMkLst>
            <pc:docMk/>
            <pc:sldMk cId="2485056955" sldId="401"/>
            <ac:spMk id="101" creationId="{A5931BE0-4B93-4D6C-878E-ACC59D6B4587}"/>
          </ac:spMkLst>
        </pc:spChg>
        <pc:spChg chg="del">
          <ac:chgData name="Rehan Khan" userId="4542e9c9e80dcbea" providerId="LiveId" clId="{7D49E5DB-549F-4401-9EF2-14DD49E57069}" dt="2024-04-02T11:45:33.729" v="1391" actId="26606"/>
          <ac:spMkLst>
            <pc:docMk/>
            <pc:sldMk cId="2485056955" sldId="401"/>
            <ac:spMk id="108" creationId="{D166A8AB-8924-421C-BCED-B54DBC4054E0}"/>
          </ac:spMkLst>
        </pc:spChg>
        <pc:spChg chg="add">
          <ac:chgData name="Rehan Khan" userId="4542e9c9e80dcbea" providerId="LiveId" clId="{7D49E5DB-549F-4401-9EF2-14DD49E57069}" dt="2024-04-02T11:45:33.729" v="1391" actId="26606"/>
          <ac:spMkLst>
            <pc:docMk/>
            <pc:sldMk cId="2485056955" sldId="401"/>
            <ac:spMk id="113" creationId="{A5931BE0-4B93-4D6C-878E-ACC59D6B4587}"/>
          </ac:spMkLst>
        </pc:spChg>
        <pc:spChg chg="add">
          <ac:chgData name="Rehan Khan" userId="4542e9c9e80dcbea" providerId="LiveId" clId="{7D49E5DB-549F-4401-9EF2-14DD49E57069}" dt="2024-04-02T11:45:33.729" v="1391" actId="26606"/>
          <ac:spMkLst>
            <pc:docMk/>
            <pc:sldMk cId="2485056955" sldId="401"/>
            <ac:spMk id="120" creationId="{D166A8AB-8924-421C-BCED-B54DBC4054E0}"/>
          </ac:spMkLst>
        </pc:spChg>
        <pc:grpChg chg="del">
          <ac:chgData name="Rehan Khan" userId="4542e9c9e80dcbea" providerId="LiveId" clId="{7D49E5DB-549F-4401-9EF2-14DD49E57069}" dt="2024-04-02T11:45:33.729" v="1391" actId="26606"/>
          <ac:grpSpMkLst>
            <pc:docMk/>
            <pc:sldMk cId="2485056955" sldId="401"/>
            <ac:grpSpMk id="103" creationId="{9F2D4ED5-DC78-4C88-97AA-483206C53E90}"/>
          </ac:grpSpMkLst>
        </pc:grpChg>
        <pc:grpChg chg="add">
          <ac:chgData name="Rehan Khan" userId="4542e9c9e80dcbea" providerId="LiveId" clId="{7D49E5DB-549F-4401-9EF2-14DD49E57069}" dt="2024-04-02T11:45:33.729" v="1391" actId="26606"/>
          <ac:grpSpMkLst>
            <pc:docMk/>
            <pc:sldMk cId="2485056955" sldId="401"/>
            <ac:grpSpMk id="115" creationId="{9F2D4ED5-DC78-4C88-97AA-483206C53E90}"/>
          </ac:grpSpMkLst>
        </pc:grpChg>
        <pc:picChg chg="add mod">
          <ac:chgData name="Rehan Khan" userId="4542e9c9e80dcbea" providerId="LiveId" clId="{7D49E5DB-549F-4401-9EF2-14DD49E57069}" dt="2024-04-02T11:45:33.729" v="1391" actId="26606"/>
          <ac:picMkLst>
            <pc:docMk/>
            <pc:sldMk cId="2485056955" sldId="401"/>
            <ac:picMk id="5" creationId="{7DE96E82-AAA5-C02C-3534-296021C52D73}"/>
          </ac:picMkLst>
        </pc:picChg>
        <pc:picChg chg="del">
          <ac:chgData name="Rehan Khan" userId="4542e9c9e80dcbea" providerId="LiveId" clId="{7D49E5DB-549F-4401-9EF2-14DD49E57069}" dt="2024-04-02T11:45:15.818" v="1389" actId="478"/>
          <ac:picMkLst>
            <pc:docMk/>
            <pc:sldMk cId="2485056955" sldId="401"/>
            <ac:picMk id="8" creationId="{32279591-8F48-6960-1F29-A28D74456F37}"/>
          </ac:picMkLst>
        </pc:picChg>
      </pc:sldChg>
      <pc:sldChg chg="addSp delSp modSp add mod">
        <pc:chgData name="Rehan Khan" userId="4542e9c9e80dcbea" providerId="LiveId" clId="{7D49E5DB-549F-4401-9EF2-14DD49E57069}" dt="2024-04-02T12:00:53.743" v="2474" actId="26606"/>
        <pc:sldMkLst>
          <pc:docMk/>
          <pc:sldMk cId="2523814995" sldId="402"/>
        </pc:sldMkLst>
        <pc:spChg chg="mod">
          <ac:chgData name="Rehan Khan" userId="4542e9c9e80dcbea" providerId="LiveId" clId="{7D49E5DB-549F-4401-9EF2-14DD49E57069}" dt="2024-04-02T12:00:53.743" v="2474" actId="26606"/>
          <ac:spMkLst>
            <pc:docMk/>
            <pc:sldMk cId="2523814995" sldId="402"/>
            <ac:spMk id="11" creationId="{581E8936-2270-47FE-94A4-398CB123EF90}"/>
          </ac:spMkLst>
        </pc:spChg>
        <pc:spChg chg="mod">
          <ac:chgData name="Rehan Khan" userId="4542e9c9e80dcbea" providerId="LiveId" clId="{7D49E5DB-549F-4401-9EF2-14DD49E57069}" dt="2024-04-02T12:00:53.743" v="2474" actId="26606"/>
          <ac:spMkLst>
            <pc:docMk/>
            <pc:sldMk cId="2523814995" sldId="402"/>
            <ac:spMk id="13" creationId="{C0287FEC-3826-4868-8D93-52429C6156F5}"/>
          </ac:spMkLst>
        </pc:spChg>
        <pc:spChg chg="del">
          <ac:chgData name="Rehan Khan" userId="4542e9c9e80dcbea" providerId="LiveId" clId="{7D49E5DB-549F-4401-9EF2-14DD49E57069}" dt="2024-04-02T12:00:53.743" v="2474" actId="26606"/>
          <ac:spMkLst>
            <pc:docMk/>
            <pc:sldMk cId="2523814995" sldId="402"/>
            <ac:spMk id="100" creationId="{A5931BE0-4B93-4D6C-878E-ACC59D6B4587}"/>
          </ac:spMkLst>
        </pc:spChg>
        <pc:spChg chg="del">
          <ac:chgData name="Rehan Khan" userId="4542e9c9e80dcbea" providerId="LiveId" clId="{7D49E5DB-549F-4401-9EF2-14DD49E57069}" dt="2024-04-02T12:00:53.743" v="2474" actId="26606"/>
          <ac:spMkLst>
            <pc:docMk/>
            <pc:sldMk cId="2523814995" sldId="402"/>
            <ac:spMk id="101" creationId="{FD3E50C4-0603-4524-A349-442067B88BF6}"/>
          </ac:spMkLst>
        </pc:spChg>
        <pc:spChg chg="add">
          <ac:chgData name="Rehan Khan" userId="4542e9c9e80dcbea" providerId="LiveId" clId="{7D49E5DB-549F-4401-9EF2-14DD49E57069}" dt="2024-04-02T12:00:53.743" v="2474" actId="26606"/>
          <ac:spMkLst>
            <pc:docMk/>
            <pc:sldMk cId="2523814995" sldId="402"/>
            <ac:spMk id="106" creationId="{82184FF4-7029-4ED7-813A-192E60608764}"/>
          </ac:spMkLst>
        </pc:spChg>
        <pc:spChg chg="add">
          <ac:chgData name="Rehan Khan" userId="4542e9c9e80dcbea" providerId="LiveId" clId="{7D49E5DB-549F-4401-9EF2-14DD49E57069}" dt="2024-04-02T12:00:53.743" v="2474" actId="26606"/>
          <ac:spMkLst>
            <pc:docMk/>
            <pc:sldMk cId="2523814995" sldId="402"/>
            <ac:spMk id="108" creationId="{AAA7AB09-557C-41AD-9113-FF9F68FA1035}"/>
          </ac:spMkLst>
        </pc:spChg>
        <pc:spChg chg="add">
          <ac:chgData name="Rehan Khan" userId="4542e9c9e80dcbea" providerId="LiveId" clId="{7D49E5DB-549F-4401-9EF2-14DD49E57069}" dt="2024-04-02T12:00:53.743" v="2474" actId="26606"/>
          <ac:spMkLst>
            <pc:docMk/>
            <pc:sldMk cId="2523814995" sldId="402"/>
            <ac:spMk id="110" creationId="{EF99ECAA-1F11-4937-BBA6-51935AB44C9D}"/>
          </ac:spMkLst>
        </pc:spChg>
        <pc:spChg chg="add">
          <ac:chgData name="Rehan Khan" userId="4542e9c9e80dcbea" providerId="LiveId" clId="{7D49E5DB-549F-4401-9EF2-14DD49E57069}" dt="2024-04-02T12:00:53.743" v="2474" actId="26606"/>
          <ac:spMkLst>
            <pc:docMk/>
            <pc:sldMk cId="2523814995" sldId="402"/>
            <ac:spMk id="118" creationId="{1DB043B4-68C6-45B9-82AC-A5800EADB8DB}"/>
          </ac:spMkLst>
        </pc:spChg>
        <pc:spChg chg="add">
          <ac:chgData name="Rehan Khan" userId="4542e9c9e80dcbea" providerId="LiveId" clId="{7D49E5DB-549F-4401-9EF2-14DD49E57069}" dt="2024-04-02T12:00:53.743" v="2474" actId="26606"/>
          <ac:spMkLst>
            <pc:docMk/>
            <pc:sldMk cId="2523814995" sldId="402"/>
            <ac:spMk id="120" creationId="{31ACE9CC-FA52-49A8-A8CB-4C6772C48157}"/>
          </ac:spMkLst>
        </pc:spChg>
        <pc:spChg chg="add">
          <ac:chgData name="Rehan Khan" userId="4542e9c9e80dcbea" providerId="LiveId" clId="{7D49E5DB-549F-4401-9EF2-14DD49E57069}" dt="2024-04-02T12:00:53.743" v="2474" actId="26606"/>
          <ac:spMkLst>
            <pc:docMk/>
            <pc:sldMk cId="2523814995" sldId="402"/>
            <ac:spMk id="122" creationId="{28B56926-F216-4281-9196-1495BD306129}"/>
          </ac:spMkLst>
        </pc:spChg>
        <pc:grpChg chg="del">
          <ac:chgData name="Rehan Khan" userId="4542e9c9e80dcbea" providerId="LiveId" clId="{7D49E5DB-549F-4401-9EF2-14DD49E57069}" dt="2024-04-02T12:00:53.743" v="2474" actId="26606"/>
          <ac:grpSpMkLst>
            <pc:docMk/>
            <pc:sldMk cId="2523814995" sldId="402"/>
            <ac:grpSpMk id="95" creationId="{3BDBC526-6DCD-4FF6-8395-D8C22E46E527}"/>
          </ac:grpSpMkLst>
        </pc:grpChg>
        <pc:grpChg chg="add">
          <ac:chgData name="Rehan Khan" userId="4542e9c9e80dcbea" providerId="LiveId" clId="{7D49E5DB-549F-4401-9EF2-14DD49E57069}" dt="2024-04-02T12:00:53.743" v="2474" actId="26606"/>
          <ac:grpSpMkLst>
            <pc:docMk/>
            <pc:sldMk cId="2523814995" sldId="402"/>
            <ac:grpSpMk id="112" creationId="{79DE9FAB-6BBA-4CFE-B67D-77B47F01ECA4}"/>
          </ac:grpSpMkLst>
        </pc:grpChg>
        <pc:picChg chg="mod ord">
          <ac:chgData name="Rehan Khan" userId="4542e9c9e80dcbea" providerId="LiveId" clId="{7D49E5DB-549F-4401-9EF2-14DD49E57069}" dt="2024-04-02T12:00:53.743" v="2474" actId="26606"/>
          <ac:picMkLst>
            <pc:docMk/>
            <pc:sldMk cId="2523814995" sldId="402"/>
            <ac:picMk id="5" creationId="{43E91ADA-EC26-C57D-44B1-AB8F713D0F3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9F840-24E7-476F-9F30-482E46395856}">
      <dgm:prSet phldrT="[Text]"/>
      <dgm:spPr/>
      <dgm:t>
        <a:bodyPr/>
        <a:lstStyle/>
        <a:p>
          <a:pPr>
            <a:lnSpc>
              <a:spcPct val="100000"/>
            </a:lnSpc>
          </a:pPr>
          <a:r>
            <a:rPr lang="en-US" dirty="0">
              <a:latin typeface="+mn-lt"/>
            </a:rPr>
            <a:t>II. Data Wrangling</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a:latin typeface="+mn-lt"/>
          </a:endParaRPr>
        </a:p>
      </dgm:t>
    </dgm:pt>
    <dgm:pt modelId="{B54C8F6C-BE1E-4EAB-B7A0-48DE01FFAA36}">
      <dgm:prSet phldrT="[Text]"/>
      <dgm:spPr/>
      <dgm:t>
        <a:bodyPr/>
        <a:lstStyle/>
        <a:p>
          <a:pPr>
            <a:lnSpc>
              <a:spcPct val="100000"/>
            </a:lnSpc>
          </a:pPr>
          <a:r>
            <a:rPr lang="en-US" dirty="0">
              <a:latin typeface="+mn-lt"/>
            </a:rPr>
            <a:t>Cleaning, organizing and transforming raw data.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a:latin typeface="+mn-lt"/>
          </a:endParaRPr>
        </a:p>
      </dgm:t>
    </dgm:pt>
    <dgm:pt modelId="{E4033A39-DCC4-4038-9562-AEDDBBB37A99}">
      <dgm:prSet phldrT="[Text]"/>
      <dgm:spPr/>
      <dgm:t>
        <a:bodyPr/>
        <a:lstStyle/>
        <a:p>
          <a:pPr>
            <a:lnSpc>
              <a:spcPct val="100000"/>
            </a:lnSpc>
          </a:pPr>
          <a:r>
            <a:rPr lang="en-US" dirty="0">
              <a:latin typeface="+mn-lt"/>
            </a:rPr>
            <a:t>III. Exploratory Data Analysis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a:latin typeface="+mn-lt"/>
          </a:endParaRPr>
        </a:p>
      </dgm:t>
    </dgm:pt>
    <dgm:pt modelId="{A4C0B4E4-70AD-4901-9E3F-7EA25DD6DAA1}">
      <dgm:prSet phldrT="[Text]"/>
      <dgm:spPr/>
      <dgm:t>
        <a:bodyPr/>
        <a:lstStyle/>
        <a:p>
          <a:pPr>
            <a:lnSpc>
              <a:spcPct val="100000"/>
            </a:lnSpc>
          </a:pPr>
          <a:r>
            <a:rPr lang="en-US">
              <a:latin typeface="+mn-lt"/>
            </a:rPr>
            <a:t>Step that identifies patterns in data and understanding outliers and features of dataset</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87BF7896-20EA-4E8F-B6F4-A34EC5C9CB50}">
      <dgm:prSet phldrT="[Text]"/>
      <dgm:spPr/>
      <dgm:t>
        <a:bodyPr/>
        <a:lstStyle/>
        <a:p>
          <a:pPr>
            <a:lnSpc>
              <a:spcPct val="100000"/>
            </a:lnSpc>
          </a:pPr>
          <a:r>
            <a:rPr lang="en-US" dirty="0">
              <a:latin typeface="+mn-lt"/>
            </a:rPr>
            <a:t>IV. Data Pre-processing</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a:latin typeface="+mn-lt"/>
          </a:endParaRPr>
        </a:p>
      </dgm:t>
    </dgm:pt>
    <dgm:pt modelId="{43CBB0A2-9D75-4264-8A30-3E8974B40658}">
      <dgm:prSet phldrT="[Text]"/>
      <dgm:spPr/>
      <dgm:t>
        <a:bodyPr/>
        <a:lstStyle/>
        <a:p>
          <a:pPr>
            <a:lnSpc>
              <a:spcPct val="100000"/>
            </a:lnSpc>
          </a:pPr>
          <a:r>
            <a:rPr lang="en-US"/>
            <a:t>Changing raw data into a clean, usable format to prepare for final step of creating the machine learning model</a:t>
          </a:r>
          <a:endParaRPr lang="en-US">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a:latin typeface="+mn-lt"/>
          </a:endParaRPr>
        </a:p>
      </dgm:t>
    </dgm:pt>
    <dgm:pt modelId="{3DE6FF16-CA4D-4D34-ABEB-8BE6A40B5E52}">
      <dgm:prSet phldrT="[Text]"/>
      <dgm:spPr/>
      <dgm:t>
        <a:bodyPr/>
        <a:lstStyle/>
        <a:p>
          <a:pPr>
            <a:lnSpc>
              <a:spcPct val="100000"/>
            </a:lnSpc>
          </a:pPr>
          <a:r>
            <a:rPr lang="en-US" dirty="0">
              <a:latin typeface="+mn-lt"/>
            </a:rPr>
            <a:t>V.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a:p>
      </dgm:t>
    </dgm:pt>
    <dgm:pt modelId="{C032D242-8D23-4EEC-A10A-7B0691E5A409}">
      <dgm:prSet phldrT="[Text]"/>
      <dgm:spPr/>
      <dgm:t>
        <a:bodyPr/>
        <a:lstStyle/>
        <a:p>
          <a:pPr>
            <a:lnSpc>
              <a:spcPct val="100000"/>
            </a:lnSpc>
          </a:pPr>
          <a:r>
            <a:rPr lang="en-US"/>
            <a:t>Final step of the process where we apply different algorithms to processed data to see which model is most effective in predicting our target of a fraudulent transaction</a:t>
          </a:r>
          <a:endParaRPr lang="en-US">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a:p>
      </dgm:t>
    </dgm:pt>
    <dgm:pt modelId="{FE3F0333-2A57-4055-86F7-9EAEE83091B3}">
      <dgm:prSet phldrT="[Text]"/>
      <dgm:spPr/>
      <dgm:t>
        <a:bodyPr/>
        <a:lstStyle/>
        <a:p>
          <a:pPr>
            <a:lnSpc>
              <a:spcPct val="100000"/>
            </a:lnSpc>
          </a:pPr>
          <a:r>
            <a:rPr lang="en-US" dirty="0">
              <a:latin typeface="+mn-lt"/>
            </a:rPr>
            <a:t>I. Data Load</a:t>
          </a:r>
        </a:p>
      </dgm:t>
    </dgm:pt>
    <dgm:pt modelId="{070CB61B-DE02-45C1-B24E-592227537765}" type="parTrans" cxnId="{946FE247-9B22-45C7-8844-09EA5E6D0729}">
      <dgm:prSet/>
      <dgm:spPr/>
      <dgm:t>
        <a:bodyPr/>
        <a:lstStyle/>
        <a:p>
          <a:endParaRPr lang="en-US"/>
        </a:p>
      </dgm:t>
    </dgm:pt>
    <dgm:pt modelId="{D08C322F-ADD5-458E-AF8A-C97C7A3FE046}" type="sibTrans" cxnId="{946FE247-9B22-45C7-8844-09EA5E6D0729}">
      <dgm:prSet/>
      <dgm:spPr/>
      <dgm:t>
        <a:bodyPr/>
        <a:lstStyle/>
        <a:p>
          <a:endParaRPr lang="en-US"/>
        </a:p>
      </dgm:t>
    </dgm:pt>
    <dgm:pt modelId="{8F2808C0-A2A6-4C0B-9821-A92B26049205}">
      <dgm:prSet phldrT="[Text]"/>
      <dgm:spPr/>
      <dgm:t>
        <a:bodyPr/>
        <a:lstStyle/>
        <a:p>
          <a:pPr>
            <a:lnSpc>
              <a:spcPct val="100000"/>
            </a:lnSpc>
          </a:pPr>
          <a:r>
            <a:rPr lang="en-US" dirty="0">
              <a:latin typeface="+mn-lt"/>
            </a:rPr>
            <a:t>Load Adventure Works data to both systems</a:t>
          </a:r>
        </a:p>
      </dgm:t>
    </dgm:pt>
    <dgm:pt modelId="{5DA8D7D6-8866-43F5-9AFF-31B98030E72E}" type="parTrans" cxnId="{AE990B70-4CA7-45B4-95C2-EB59106C1622}">
      <dgm:prSet/>
      <dgm:spPr/>
      <dgm:t>
        <a:bodyPr/>
        <a:lstStyle/>
        <a:p>
          <a:endParaRPr lang="en-US"/>
        </a:p>
      </dgm:t>
    </dgm:pt>
    <dgm:pt modelId="{FF57C790-2F68-4D21-89E4-38B7F0EAE862}" type="sibTrans" cxnId="{AE990B70-4CA7-45B4-95C2-EB59106C1622}">
      <dgm:prSet/>
      <dgm:spPr/>
      <dgm:t>
        <a:bodyPr/>
        <a:lstStyle/>
        <a:p>
          <a:endParaRPr lang="en-US"/>
        </a:p>
      </dgm:t>
    </dgm:pt>
    <dgm:pt modelId="{01215E8A-5300-4F10-BDDB-64BA91F145F1}" type="pres">
      <dgm:prSet presAssocID="{E5B2E815-0D19-41DC-B01B-4D608769620A}" presName="root" presStyleCnt="0">
        <dgm:presLayoutVars>
          <dgm:dir/>
          <dgm:resizeHandles val="exact"/>
        </dgm:presLayoutVars>
      </dgm:prSet>
      <dgm:spPr/>
    </dgm:pt>
    <dgm:pt modelId="{61D73117-7BAE-4F5C-B280-CC71932147ED}" type="pres">
      <dgm:prSet presAssocID="{FE3F0333-2A57-4055-86F7-9EAEE83091B3}" presName="compNode" presStyleCnt="0"/>
      <dgm:spPr/>
    </dgm:pt>
    <dgm:pt modelId="{C6D4C0CA-B7F9-48DF-98CF-A616DF851C9D}" type="pres">
      <dgm:prSet presAssocID="{FE3F0333-2A57-4055-86F7-9EAEE83091B3}" presName="bgRect" presStyleLbl="bgShp" presStyleIdx="0" presStyleCnt="5"/>
      <dgm:spPr/>
    </dgm:pt>
    <dgm:pt modelId="{46602E0F-699F-447F-A46B-D797A589685D}" type="pres">
      <dgm:prSet presAssocID="{FE3F0333-2A57-4055-86F7-9EAEE83091B3}"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rglass Finished with solid fill"/>
        </a:ext>
      </dgm:extLst>
    </dgm:pt>
    <dgm:pt modelId="{50E1DD78-8077-4154-B40F-271BB3462514}" type="pres">
      <dgm:prSet presAssocID="{FE3F0333-2A57-4055-86F7-9EAEE83091B3}" presName="spaceRect" presStyleCnt="0"/>
      <dgm:spPr/>
    </dgm:pt>
    <dgm:pt modelId="{414F3470-E606-4468-B62F-DDCA03FA740F}" type="pres">
      <dgm:prSet presAssocID="{FE3F0333-2A57-4055-86F7-9EAEE83091B3}" presName="parTx" presStyleLbl="revTx" presStyleIdx="0" presStyleCnt="10">
        <dgm:presLayoutVars>
          <dgm:chMax val="0"/>
          <dgm:chPref val="0"/>
        </dgm:presLayoutVars>
      </dgm:prSet>
      <dgm:spPr/>
    </dgm:pt>
    <dgm:pt modelId="{02D42A4D-9E30-4381-BFCC-8EBAA3AFC456}" type="pres">
      <dgm:prSet presAssocID="{FE3F0333-2A57-4055-86F7-9EAEE83091B3}" presName="desTx" presStyleLbl="revTx" presStyleIdx="1" presStyleCnt="10">
        <dgm:presLayoutVars/>
      </dgm:prSet>
      <dgm:spPr/>
    </dgm:pt>
    <dgm:pt modelId="{C6A33142-B2EA-4A50-AAF7-4C7B242C5711}" type="pres">
      <dgm:prSet presAssocID="{D08C322F-ADD5-458E-AF8A-C97C7A3FE046}" presName="sibTrans" presStyleCnt="0"/>
      <dgm:spPr/>
    </dgm:pt>
    <dgm:pt modelId="{15ED2FB4-1A04-437B-A212-19D48C4557A8}" type="pres">
      <dgm:prSet presAssocID="{4259F840-24E7-476F-9F30-482E46395856}" presName="compNode" presStyleCnt="0"/>
      <dgm:spPr/>
    </dgm:pt>
    <dgm:pt modelId="{D7A3A8C4-3E22-413C-A357-C553CA03ACD3}" type="pres">
      <dgm:prSet presAssocID="{4259F840-24E7-476F-9F30-482E46395856}" presName="bgRect" presStyleLbl="bgShp" presStyleIdx="1" presStyleCnt="5"/>
      <dgm:spPr/>
    </dgm:pt>
    <dgm:pt modelId="{74301C74-F33E-49AF-85DF-9C466835451F}" type="pres">
      <dgm:prSet presAssocID="{4259F840-24E7-476F-9F30-482E463958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E830F0A5-A539-48D2-87E7-889E58E8D840}" type="pres">
      <dgm:prSet presAssocID="{4259F840-24E7-476F-9F30-482E46395856}" presName="spaceRect" presStyleCnt="0"/>
      <dgm:spPr/>
    </dgm:pt>
    <dgm:pt modelId="{E4A6EC68-C632-45BA-9AD4-42E858538848}" type="pres">
      <dgm:prSet presAssocID="{4259F840-24E7-476F-9F30-482E46395856}" presName="parTx" presStyleLbl="revTx" presStyleIdx="2" presStyleCnt="10">
        <dgm:presLayoutVars>
          <dgm:chMax val="0"/>
          <dgm:chPref val="0"/>
        </dgm:presLayoutVars>
      </dgm:prSet>
      <dgm:spPr/>
    </dgm:pt>
    <dgm:pt modelId="{E33040FB-A0D6-4F07-90AC-7B5D85A29CF7}" type="pres">
      <dgm:prSet presAssocID="{4259F840-24E7-476F-9F30-482E46395856}" presName="desTx" presStyleLbl="revTx" presStyleIdx="3" presStyleCnt="10">
        <dgm:presLayoutVars/>
      </dgm:prSet>
      <dgm:spPr/>
    </dgm:pt>
    <dgm:pt modelId="{DC10A7BB-9129-49E8-8C50-03F7348BD70E}" type="pres">
      <dgm:prSet presAssocID="{DCC444A4-F20A-48F5-A61E-47BFFF185A57}" presName="sibTrans" presStyleCnt="0"/>
      <dgm:spPr/>
    </dgm:pt>
    <dgm:pt modelId="{AADC0054-E2C3-4248-ABD5-B4611F6A47F4}" type="pres">
      <dgm:prSet presAssocID="{E4033A39-DCC4-4038-9562-AEDDBBB37A99}" presName="compNode" presStyleCnt="0"/>
      <dgm:spPr/>
    </dgm:pt>
    <dgm:pt modelId="{E24E5698-3936-4BA3-839C-E9546E0135CC}" type="pres">
      <dgm:prSet presAssocID="{E4033A39-DCC4-4038-9562-AEDDBBB37A99}" presName="bgRect" presStyleLbl="bgShp" presStyleIdx="2" presStyleCnt="5"/>
      <dgm:spPr/>
    </dgm:pt>
    <dgm:pt modelId="{43FC29D7-454E-4DC2-BCA2-C9092DBA8573}" type="pres">
      <dgm:prSet presAssocID="{E4033A39-DCC4-4038-9562-AEDDBBB37A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913F01B-326A-4826-81EF-6D0F89F34F25}" type="pres">
      <dgm:prSet presAssocID="{E4033A39-DCC4-4038-9562-AEDDBBB37A99}" presName="spaceRect" presStyleCnt="0"/>
      <dgm:spPr/>
    </dgm:pt>
    <dgm:pt modelId="{5DEA2E9C-053C-455E-AE56-BAF7A894BFB4}" type="pres">
      <dgm:prSet presAssocID="{E4033A39-DCC4-4038-9562-AEDDBBB37A99}" presName="parTx" presStyleLbl="revTx" presStyleIdx="4" presStyleCnt="10">
        <dgm:presLayoutVars>
          <dgm:chMax val="0"/>
          <dgm:chPref val="0"/>
        </dgm:presLayoutVars>
      </dgm:prSet>
      <dgm:spPr/>
    </dgm:pt>
    <dgm:pt modelId="{32D30116-A676-4DA1-A6DF-F224E982BDF4}" type="pres">
      <dgm:prSet presAssocID="{E4033A39-DCC4-4038-9562-AEDDBBB37A99}" presName="desTx" presStyleLbl="revTx" presStyleIdx="5" presStyleCnt="10">
        <dgm:presLayoutVars/>
      </dgm:prSet>
      <dgm:spPr/>
    </dgm:pt>
    <dgm:pt modelId="{09DAAACE-92D0-404D-AD08-D56E99B8A353}" type="pres">
      <dgm:prSet presAssocID="{80AB0E5B-0C58-465D-A545-5B21133D2849}" presName="sibTrans" presStyleCnt="0"/>
      <dgm:spPr/>
    </dgm:pt>
    <dgm:pt modelId="{98F1CAE1-D2E5-48BF-9913-DBEBDC8F2A9A}" type="pres">
      <dgm:prSet presAssocID="{87BF7896-20EA-4E8F-B6F4-A34EC5C9CB50}" presName="compNode" presStyleCnt="0"/>
      <dgm:spPr/>
    </dgm:pt>
    <dgm:pt modelId="{061EB3D4-1B9A-4E1C-A1A1-1007E72D8AD7}" type="pres">
      <dgm:prSet presAssocID="{87BF7896-20EA-4E8F-B6F4-A34EC5C9CB50}" presName="bgRect" presStyleLbl="bgShp" presStyleIdx="3" presStyleCnt="5"/>
      <dgm:spPr/>
    </dgm:pt>
    <dgm:pt modelId="{7B75B13B-36FB-4CD2-BD00-428CCC2928DA}" type="pres">
      <dgm:prSet presAssocID="{87BF7896-20EA-4E8F-B6F4-A34EC5C9CB5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97CC9D0-7992-4A15-A3BB-6686050B29F0}" type="pres">
      <dgm:prSet presAssocID="{87BF7896-20EA-4E8F-B6F4-A34EC5C9CB50}" presName="spaceRect" presStyleCnt="0"/>
      <dgm:spPr/>
    </dgm:pt>
    <dgm:pt modelId="{A7D60C80-5B15-479B-8C86-6977BD2BF396}" type="pres">
      <dgm:prSet presAssocID="{87BF7896-20EA-4E8F-B6F4-A34EC5C9CB50}" presName="parTx" presStyleLbl="revTx" presStyleIdx="6" presStyleCnt="10">
        <dgm:presLayoutVars>
          <dgm:chMax val="0"/>
          <dgm:chPref val="0"/>
        </dgm:presLayoutVars>
      </dgm:prSet>
      <dgm:spPr/>
    </dgm:pt>
    <dgm:pt modelId="{B5904047-F396-4361-9CAE-EB90409B1C4F}" type="pres">
      <dgm:prSet presAssocID="{87BF7896-20EA-4E8F-B6F4-A34EC5C9CB50}" presName="desTx" presStyleLbl="revTx" presStyleIdx="7" presStyleCnt="10">
        <dgm:presLayoutVars/>
      </dgm:prSet>
      <dgm:spPr/>
    </dgm:pt>
    <dgm:pt modelId="{F3611374-2D7A-4EB3-BDAF-B268712EAB53}" type="pres">
      <dgm:prSet presAssocID="{D63CE73E-35DE-48C3-8753-7648BC953C0D}" presName="sibTrans" presStyleCnt="0"/>
      <dgm:spPr/>
    </dgm:pt>
    <dgm:pt modelId="{A31366BE-10BD-4DB3-9130-61ABCDD579CB}" type="pres">
      <dgm:prSet presAssocID="{3DE6FF16-CA4D-4D34-ABEB-8BE6A40B5E52}" presName="compNode" presStyleCnt="0"/>
      <dgm:spPr/>
    </dgm:pt>
    <dgm:pt modelId="{86D552DF-10FE-4117-96CE-CD389CC5017B}" type="pres">
      <dgm:prSet presAssocID="{3DE6FF16-CA4D-4D34-ABEB-8BE6A40B5E52}" presName="bgRect" presStyleLbl="bgShp" presStyleIdx="4" presStyleCnt="5"/>
      <dgm:spPr/>
    </dgm:pt>
    <dgm:pt modelId="{D9499031-624C-4DFF-8BE3-F547681500D1}" type="pres">
      <dgm:prSet presAssocID="{3DE6FF16-CA4D-4D34-ABEB-8BE6A40B5E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93EDACC5-DCFE-4448-B2C4-576F7B1FF7DA}" type="pres">
      <dgm:prSet presAssocID="{3DE6FF16-CA4D-4D34-ABEB-8BE6A40B5E52}" presName="spaceRect" presStyleCnt="0"/>
      <dgm:spPr/>
    </dgm:pt>
    <dgm:pt modelId="{A9A16390-5886-4AD2-9BC3-8A34CFB9B068}" type="pres">
      <dgm:prSet presAssocID="{3DE6FF16-CA4D-4D34-ABEB-8BE6A40B5E52}" presName="parTx" presStyleLbl="revTx" presStyleIdx="8" presStyleCnt="10">
        <dgm:presLayoutVars>
          <dgm:chMax val="0"/>
          <dgm:chPref val="0"/>
        </dgm:presLayoutVars>
      </dgm:prSet>
      <dgm:spPr/>
    </dgm:pt>
    <dgm:pt modelId="{E544D5E8-904E-44CF-8429-EE38412888FB}" type="pres">
      <dgm:prSet presAssocID="{3DE6FF16-CA4D-4D34-ABEB-8BE6A40B5E52}" presName="desTx" presStyleLbl="revTx" presStyleIdx="9" presStyleCnt="10">
        <dgm:presLayoutVars/>
      </dgm:prSet>
      <dgm:spPr/>
    </dgm:pt>
  </dgm:ptLst>
  <dgm:cxnLst>
    <dgm:cxn modelId="{92330C11-C197-4512-BDA4-8D8A69AF7D1C}" srcId="{E5B2E815-0D19-41DC-B01B-4D608769620A}" destId="{87BF7896-20EA-4E8F-B6F4-A34EC5C9CB50}" srcOrd="3" destOrd="0" parTransId="{05E47BA5-F724-4AEE-9B5B-401F18E028E6}" sibTransId="{D63CE73E-35DE-48C3-8753-7648BC953C0D}"/>
    <dgm:cxn modelId="{64189023-82C1-428B-9804-993E8F496883}" type="presOf" srcId="{4259F840-24E7-476F-9F30-482E46395856}" destId="{E4A6EC68-C632-45BA-9AD4-42E858538848}" srcOrd="0" destOrd="0" presId="urn:microsoft.com/office/officeart/2018/2/layout/IconVerticalSolidList"/>
    <dgm:cxn modelId="{3644E224-C64E-4313-AFFD-55760C7900B1}" type="presOf" srcId="{E4033A39-DCC4-4038-9562-AEDDBBB37A99}" destId="{5DEA2E9C-053C-455E-AE56-BAF7A894BFB4}" srcOrd="0" destOrd="0" presId="urn:microsoft.com/office/officeart/2018/2/layout/IconVerticalSolidList"/>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26444-EBD8-461E-B14B-4FB46F0C01B3}" type="presOf" srcId="{8F2808C0-A2A6-4C0B-9821-A92B26049205}" destId="{02D42A4D-9E30-4381-BFCC-8EBAA3AFC456}" srcOrd="0" destOrd="0" presId="urn:microsoft.com/office/officeart/2018/2/layout/IconVerticalSolidList"/>
    <dgm:cxn modelId="{CE079266-10FA-428D-AD51-1327BAB904BC}" type="presOf" srcId="{3DE6FF16-CA4D-4D34-ABEB-8BE6A40B5E52}" destId="{A9A16390-5886-4AD2-9BC3-8A34CFB9B068}" srcOrd="0" destOrd="0" presId="urn:microsoft.com/office/officeart/2018/2/layout/IconVerticalSolidList"/>
    <dgm:cxn modelId="{946FE247-9B22-45C7-8844-09EA5E6D0729}" srcId="{E5B2E815-0D19-41DC-B01B-4D608769620A}" destId="{FE3F0333-2A57-4055-86F7-9EAEE83091B3}" srcOrd="0" destOrd="0" parTransId="{070CB61B-DE02-45C1-B24E-592227537765}" sibTransId="{D08C322F-ADD5-458E-AF8A-C97C7A3FE046}"/>
    <dgm:cxn modelId="{C938E74A-F7D6-45C4-AA02-A5BD93066143}" type="presOf" srcId="{87BF7896-20EA-4E8F-B6F4-A34EC5C9CB50}" destId="{A7D60C80-5B15-479B-8C86-6977BD2BF396}" srcOrd="0" destOrd="0" presId="urn:microsoft.com/office/officeart/2018/2/layout/IconVerticalSolidList"/>
    <dgm:cxn modelId="{0470FF4B-E823-4ACF-BE21-1EEF9B290543}" type="presOf" srcId="{43CBB0A2-9D75-4264-8A30-3E8974B40658}" destId="{B5904047-F396-4361-9CAE-EB90409B1C4F}" srcOrd="0" destOrd="0" presId="urn:microsoft.com/office/officeart/2018/2/layout/IconVerticalSolidList"/>
    <dgm:cxn modelId="{4549664D-211E-4D7B-9C98-D05BCBAA6C30}" type="presOf" srcId="{C032D242-8D23-4EEC-A10A-7B0691E5A409}" destId="{E544D5E8-904E-44CF-8429-EE38412888FB}" srcOrd="0" destOrd="0" presId="urn:microsoft.com/office/officeart/2018/2/layout/IconVerticalSolidList"/>
    <dgm:cxn modelId="{3A87FF6F-B692-4020-8912-430CC690C340}" type="presOf" srcId="{A4C0B4E4-70AD-4901-9E3F-7EA25DD6DAA1}" destId="{32D30116-A676-4DA1-A6DF-F224E982BDF4}" srcOrd="0" destOrd="0" presId="urn:microsoft.com/office/officeart/2018/2/layout/IconVerticalSolidList"/>
    <dgm:cxn modelId="{AE990B70-4CA7-45B4-95C2-EB59106C1622}" srcId="{FE3F0333-2A57-4055-86F7-9EAEE83091B3}" destId="{8F2808C0-A2A6-4C0B-9821-A92B26049205}" srcOrd="0" destOrd="0" parTransId="{5DA8D7D6-8866-43F5-9AFF-31B98030E72E}" sibTransId="{FF57C790-2F68-4D21-89E4-38B7F0EAE862}"/>
    <dgm:cxn modelId="{D9403C73-FB83-47D6-85AE-067D49ED63F2}" srcId="{3DE6FF16-CA4D-4D34-ABEB-8BE6A40B5E52}" destId="{C032D242-8D23-4EEC-A10A-7B0691E5A409}" srcOrd="0" destOrd="0" parTransId="{167DA838-BF1F-42A4-81E8-806F40795A14}" sibTransId="{7EFA60CA-572D-434D-B452-A4ACBAEB4D2C}"/>
    <dgm:cxn modelId="{A9802377-6E16-4F27-9F0D-0436F1B38990}" type="presOf" srcId="{E5B2E815-0D19-41DC-B01B-4D608769620A}" destId="{01215E8A-5300-4F10-BDDB-64BA91F145F1}" srcOrd="0" destOrd="0" presId="urn:microsoft.com/office/officeart/2018/2/layout/IconVerticalSolidList"/>
    <dgm:cxn modelId="{4D2DF581-8128-4440-9E51-29109DC6ED52}" srcId="{87BF7896-20EA-4E8F-B6F4-A34EC5C9CB50}" destId="{43CBB0A2-9D75-4264-8A30-3E8974B40658}" srcOrd="0" destOrd="0" parTransId="{F806E590-5F8E-48A1-96AC-9E738290D2ED}" sibTransId="{20F77EFB-335C-4BC3-AD95-8421EDF343E6}"/>
    <dgm:cxn modelId="{636DE8C5-F706-4BA5-855F-85FD2239E2BE}" srcId="{E5B2E815-0D19-41DC-B01B-4D608769620A}" destId="{3DE6FF16-CA4D-4D34-ABEB-8BE6A40B5E52}" srcOrd="4" destOrd="0" parTransId="{DA9CCCCB-8206-4757-82C8-F885E9D238B5}" sibTransId="{986162A7-6F89-4679-B40E-33A17DA21B73}"/>
    <dgm:cxn modelId="{5BC847C9-2725-4C3B-82BC-1AB3FA5B651E}" type="presOf" srcId="{B54C8F6C-BE1E-4EAB-B7A0-48DE01FFAA36}" destId="{E33040FB-A0D6-4F07-90AC-7B5D85A29CF7}" srcOrd="0" destOrd="0" presId="urn:microsoft.com/office/officeart/2018/2/layout/IconVerticalSolidList"/>
    <dgm:cxn modelId="{770CA1CC-3DDD-451E-AE83-A71CA570260C}" srcId="{4259F840-24E7-476F-9F30-482E46395856}" destId="{B54C8F6C-BE1E-4EAB-B7A0-48DE01FFAA36}" srcOrd="0" destOrd="0" parTransId="{8DE7CD45-B7C0-432E-B819-6A7D97E31315}" sibTransId="{C33B8BEF-A818-4A2F-A99A-E2B29895E184}"/>
    <dgm:cxn modelId="{3A8C57CD-4832-4D58-A0A6-E66193127F76}" type="presOf" srcId="{FE3F0333-2A57-4055-86F7-9EAEE83091B3}" destId="{414F3470-E606-4468-B62F-DDCA03FA740F}" srcOrd="0" destOrd="0" presId="urn:microsoft.com/office/officeart/2018/2/layout/IconVerticalSolidList"/>
    <dgm:cxn modelId="{42EE41D1-3C16-4937-BB38-B076896C09A0}" srcId="{E5B2E815-0D19-41DC-B01B-4D608769620A}" destId="{4259F840-24E7-476F-9F30-482E46395856}" srcOrd="1" destOrd="0" parTransId="{FCE8068D-7E50-4749-A8D0-ADEDAC5637B3}" sibTransId="{DCC444A4-F20A-48F5-A61E-47BFFF185A57}"/>
    <dgm:cxn modelId="{7321F47D-078F-4629-8F37-9F0B2CA8D260}" type="presParOf" srcId="{01215E8A-5300-4F10-BDDB-64BA91F145F1}" destId="{61D73117-7BAE-4F5C-B280-CC71932147ED}" srcOrd="0" destOrd="0" presId="urn:microsoft.com/office/officeart/2018/2/layout/IconVerticalSolidList"/>
    <dgm:cxn modelId="{1542B8C4-A541-4F46-86C9-625F81DAE77B}" type="presParOf" srcId="{61D73117-7BAE-4F5C-B280-CC71932147ED}" destId="{C6D4C0CA-B7F9-48DF-98CF-A616DF851C9D}" srcOrd="0" destOrd="0" presId="urn:microsoft.com/office/officeart/2018/2/layout/IconVerticalSolidList"/>
    <dgm:cxn modelId="{B4291CE1-5E08-44DF-B398-5BA8F2D9B96F}" type="presParOf" srcId="{61D73117-7BAE-4F5C-B280-CC71932147ED}" destId="{46602E0F-699F-447F-A46B-D797A589685D}" srcOrd="1" destOrd="0" presId="urn:microsoft.com/office/officeart/2018/2/layout/IconVerticalSolidList"/>
    <dgm:cxn modelId="{768758ED-5E81-47AB-85C0-DE14ABF70D94}" type="presParOf" srcId="{61D73117-7BAE-4F5C-B280-CC71932147ED}" destId="{50E1DD78-8077-4154-B40F-271BB3462514}" srcOrd="2" destOrd="0" presId="urn:microsoft.com/office/officeart/2018/2/layout/IconVerticalSolidList"/>
    <dgm:cxn modelId="{3C06989C-BA74-4F2B-9728-3A6AF1C8A967}" type="presParOf" srcId="{61D73117-7BAE-4F5C-B280-CC71932147ED}" destId="{414F3470-E606-4468-B62F-DDCA03FA740F}" srcOrd="3" destOrd="0" presId="urn:microsoft.com/office/officeart/2018/2/layout/IconVerticalSolidList"/>
    <dgm:cxn modelId="{5E83E6D6-620C-4842-8892-E1D2B21F89A1}" type="presParOf" srcId="{61D73117-7BAE-4F5C-B280-CC71932147ED}" destId="{02D42A4D-9E30-4381-BFCC-8EBAA3AFC456}" srcOrd="4" destOrd="0" presId="urn:microsoft.com/office/officeart/2018/2/layout/IconVerticalSolidList"/>
    <dgm:cxn modelId="{23403860-DDD4-4FEF-9BF9-7C1308CAC9DC}" type="presParOf" srcId="{01215E8A-5300-4F10-BDDB-64BA91F145F1}" destId="{C6A33142-B2EA-4A50-AAF7-4C7B242C5711}" srcOrd="1" destOrd="0" presId="urn:microsoft.com/office/officeart/2018/2/layout/IconVerticalSolidList"/>
    <dgm:cxn modelId="{3BA04132-E57F-4F11-BC15-A70B3700FB1C}" type="presParOf" srcId="{01215E8A-5300-4F10-BDDB-64BA91F145F1}" destId="{15ED2FB4-1A04-437B-A212-19D48C4557A8}" srcOrd="2" destOrd="0" presId="urn:microsoft.com/office/officeart/2018/2/layout/IconVerticalSolidList"/>
    <dgm:cxn modelId="{67469B12-AF57-4B7A-B1E9-5DAC46F90C0E}" type="presParOf" srcId="{15ED2FB4-1A04-437B-A212-19D48C4557A8}" destId="{D7A3A8C4-3E22-413C-A357-C553CA03ACD3}" srcOrd="0" destOrd="0" presId="urn:microsoft.com/office/officeart/2018/2/layout/IconVerticalSolidList"/>
    <dgm:cxn modelId="{E08210D2-5462-4F1D-A6AF-1DC9245124D9}" type="presParOf" srcId="{15ED2FB4-1A04-437B-A212-19D48C4557A8}" destId="{74301C74-F33E-49AF-85DF-9C466835451F}" srcOrd="1" destOrd="0" presId="urn:microsoft.com/office/officeart/2018/2/layout/IconVerticalSolidList"/>
    <dgm:cxn modelId="{23F48C51-F5CD-4B3E-9250-9EA236F7F3B8}" type="presParOf" srcId="{15ED2FB4-1A04-437B-A212-19D48C4557A8}" destId="{E830F0A5-A539-48D2-87E7-889E58E8D840}" srcOrd="2" destOrd="0" presId="urn:microsoft.com/office/officeart/2018/2/layout/IconVerticalSolidList"/>
    <dgm:cxn modelId="{B29604EB-FEF2-4DA2-BBE1-A79E25EB38F6}" type="presParOf" srcId="{15ED2FB4-1A04-437B-A212-19D48C4557A8}" destId="{E4A6EC68-C632-45BA-9AD4-42E858538848}" srcOrd="3" destOrd="0" presId="urn:microsoft.com/office/officeart/2018/2/layout/IconVerticalSolidList"/>
    <dgm:cxn modelId="{0EE49339-E2BF-49A4-93A9-CD0E916F3442}" type="presParOf" srcId="{15ED2FB4-1A04-437B-A212-19D48C4557A8}" destId="{E33040FB-A0D6-4F07-90AC-7B5D85A29CF7}" srcOrd="4" destOrd="0" presId="urn:microsoft.com/office/officeart/2018/2/layout/IconVerticalSolidList"/>
    <dgm:cxn modelId="{F677110C-3010-4B1D-8B56-0F4DBB903837}" type="presParOf" srcId="{01215E8A-5300-4F10-BDDB-64BA91F145F1}" destId="{DC10A7BB-9129-49E8-8C50-03F7348BD70E}" srcOrd="3" destOrd="0" presId="urn:microsoft.com/office/officeart/2018/2/layout/IconVerticalSolidList"/>
    <dgm:cxn modelId="{C1854305-A902-4F47-B728-BE05D08C1C0C}" type="presParOf" srcId="{01215E8A-5300-4F10-BDDB-64BA91F145F1}" destId="{AADC0054-E2C3-4248-ABD5-B4611F6A47F4}" srcOrd="4" destOrd="0" presId="urn:microsoft.com/office/officeart/2018/2/layout/IconVerticalSolidList"/>
    <dgm:cxn modelId="{78843086-F7A8-4CEC-8886-0E58234856D9}" type="presParOf" srcId="{AADC0054-E2C3-4248-ABD5-B4611F6A47F4}" destId="{E24E5698-3936-4BA3-839C-E9546E0135CC}" srcOrd="0" destOrd="0" presId="urn:microsoft.com/office/officeart/2018/2/layout/IconVerticalSolidList"/>
    <dgm:cxn modelId="{763B3D7F-D305-4015-8F0E-28E4A0E6C61C}" type="presParOf" srcId="{AADC0054-E2C3-4248-ABD5-B4611F6A47F4}" destId="{43FC29D7-454E-4DC2-BCA2-C9092DBA8573}" srcOrd="1" destOrd="0" presId="urn:microsoft.com/office/officeart/2018/2/layout/IconVerticalSolidList"/>
    <dgm:cxn modelId="{6BDA31C7-7914-4FD0-9627-E6C2F5BA2F70}" type="presParOf" srcId="{AADC0054-E2C3-4248-ABD5-B4611F6A47F4}" destId="{B913F01B-326A-4826-81EF-6D0F89F34F25}" srcOrd="2" destOrd="0" presId="urn:microsoft.com/office/officeart/2018/2/layout/IconVerticalSolidList"/>
    <dgm:cxn modelId="{623BC25B-4651-46B5-821B-14B771DBDE6F}" type="presParOf" srcId="{AADC0054-E2C3-4248-ABD5-B4611F6A47F4}" destId="{5DEA2E9C-053C-455E-AE56-BAF7A894BFB4}" srcOrd="3" destOrd="0" presId="urn:microsoft.com/office/officeart/2018/2/layout/IconVerticalSolidList"/>
    <dgm:cxn modelId="{6E6D2917-25B8-489A-A216-B5A9BC42E8C7}" type="presParOf" srcId="{AADC0054-E2C3-4248-ABD5-B4611F6A47F4}" destId="{32D30116-A676-4DA1-A6DF-F224E982BDF4}" srcOrd="4" destOrd="0" presId="urn:microsoft.com/office/officeart/2018/2/layout/IconVerticalSolidList"/>
    <dgm:cxn modelId="{8194349E-CBCC-46B5-8ADC-0AFA3A712824}" type="presParOf" srcId="{01215E8A-5300-4F10-BDDB-64BA91F145F1}" destId="{09DAAACE-92D0-404D-AD08-D56E99B8A353}" srcOrd="5" destOrd="0" presId="urn:microsoft.com/office/officeart/2018/2/layout/IconVerticalSolidList"/>
    <dgm:cxn modelId="{06B4766B-0057-4D60-8A78-88599E5C2887}" type="presParOf" srcId="{01215E8A-5300-4F10-BDDB-64BA91F145F1}" destId="{98F1CAE1-D2E5-48BF-9913-DBEBDC8F2A9A}" srcOrd="6" destOrd="0" presId="urn:microsoft.com/office/officeart/2018/2/layout/IconVerticalSolidList"/>
    <dgm:cxn modelId="{C6158253-808A-4104-B117-121AFC7B3D62}" type="presParOf" srcId="{98F1CAE1-D2E5-48BF-9913-DBEBDC8F2A9A}" destId="{061EB3D4-1B9A-4E1C-A1A1-1007E72D8AD7}" srcOrd="0" destOrd="0" presId="urn:microsoft.com/office/officeart/2018/2/layout/IconVerticalSolidList"/>
    <dgm:cxn modelId="{7BF32986-B1B0-4E25-8D4D-5CCF5D26B767}" type="presParOf" srcId="{98F1CAE1-D2E5-48BF-9913-DBEBDC8F2A9A}" destId="{7B75B13B-36FB-4CD2-BD00-428CCC2928DA}" srcOrd="1" destOrd="0" presId="urn:microsoft.com/office/officeart/2018/2/layout/IconVerticalSolidList"/>
    <dgm:cxn modelId="{916F5D92-B10C-4C36-A373-E4585B3950FD}" type="presParOf" srcId="{98F1CAE1-D2E5-48BF-9913-DBEBDC8F2A9A}" destId="{197CC9D0-7992-4A15-A3BB-6686050B29F0}" srcOrd="2" destOrd="0" presId="urn:microsoft.com/office/officeart/2018/2/layout/IconVerticalSolidList"/>
    <dgm:cxn modelId="{0E665554-DC8D-4B0D-8044-CD08D87627B3}" type="presParOf" srcId="{98F1CAE1-D2E5-48BF-9913-DBEBDC8F2A9A}" destId="{A7D60C80-5B15-479B-8C86-6977BD2BF396}" srcOrd="3" destOrd="0" presId="urn:microsoft.com/office/officeart/2018/2/layout/IconVerticalSolidList"/>
    <dgm:cxn modelId="{18F95B3A-EB14-4704-8B9A-02B5F4CE2AE3}" type="presParOf" srcId="{98F1CAE1-D2E5-48BF-9913-DBEBDC8F2A9A}" destId="{B5904047-F396-4361-9CAE-EB90409B1C4F}" srcOrd="4" destOrd="0" presId="urn:microsoft.com/office/officeart/2018/2/layout/IconVerticalSolidList"/>
    <dgm:cxn modelId="{6F6DABE2-9632-4777-AD80-486EF75EB9DB}" type="presParOf" srcId="{01215E8A-5300-4F10-BDDB-64BA91F145F1}" destId="{F3611374-2D7A-4EB3-BDAF-B268712EAB53}" srcOrd="7" destOrd="0" presId="urn:microsoft.com/office/officeart/2018/2/layout/IconVerticalSolidList"/>
    <dgm:cxn modelId="{8CB2B873-CA29-495D-BA7A-01DF4C998AA4}" type="presParOf" srcId="{01215E8A-5300-4F10-BDDB-64BA91F145F1}" destId="{A31366BE-10BD-4DB3-9130-61ABCDD579CB}" srcOrd="8" destOrd="0" presId="urn:microsoft.com/office/officeart/2018/2/layout/IconVerticalSolidList"/>
    <dgm:cxn modelId="{98559BAC-FAF9-47D6-9578-0551A1158840}" type="presParOf" srcId="{A31366BE-10BD-4DB3-9130-61ABCDD579CB}" destId="{86D552DF-10FE-4117-96CE-CD389CC5017B}" srcOrd="0" destOrd="0" presId="urn:microsoft.com/office/officeart/2018/2/layout/IconVerticalSolidList"/>
    <dgm:cxn modelId="{A4D67D52-0A44-4068-83CB-AF5EDB9DA3F4}" type="presParOf" srcId="{A31366BE-10BD-4DB3-9130-61ABCDD579CB}" destId="{D9499031-624C-4DFF-8BE3-F547681500D1}" srcOrd="1" destOrd="0" presId="urn:microsoft.com/office/officeart/2018/2/layout/IconVerticalSolidList"/>
    <dgm:cxn modelId="{62B75CA6-5176-4C5C-8251-5C8C21AD97FA}" type="presParOf" srcId="{A31366BE-10BD-4DB3-9130-61ABCDD579CB}" destId="{93EDACC5-DCFE-4448-B2C4-576F7B1FF7DA}" srcOrd="2" destOrd="0" presId="urn:microsoft.com/office/officeart/2018/2/layout/IconVerticalSolidList"/>
    <dgm:cxn modelId="{1538E4F6-E837-4BBF-8635-303D5E6C3A3E}" type="presParOf" srcId="{A31366BE-10BD-4DB3-9130-61ABCDD579CB}" destId="{A9A16390-5886-4AD2-9BC3-8A34CFB9B068}" srcOrd="3" destOrd="0" presId="urn:microsoft.com/office/officeart/2018/2/layout/IconVerticalSolidList"/>
    <dgm:cxn modelId="{760D4533-1A47-436E-95D8-C45C85B2DEBF}" type="presParOf" srcId="{A31366BE-10BD-4DB3-9130-61ABCDD579CB}" destId="{E544D5E8-904E-44CF-8429-EE38412888F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9867D-4146-40AC-A5CA-0C7DA1A61E8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80FB02E-A02C-4540-8C76-6B37718CC95F}">
      <dgm:prSet/>
      <dgm:spPr/>
      <dgm:t>
        <a:bodyPr/>
        <a:lstStyle/>
        <a:p>
          <a:pPr>
            <a:lnSpc>
              <a:spcPct val="100000"/>
            </a:lnSpc>
          </a:pPr>
          <a:r>
            <a:rPr lang="en-US"/>
            <a:t>Random Forest</a:t>
          </a:r>
        </a:p>
      </dgm:t>
    </dgm:pt>
    <dgm:pt modelId="{2FE5BB4B-22B4-4E3C-BCF6-F1096A21FB32}" type="parTrans" cxnId="{CB65AA8B-41A0-4134-B9B4-85207B7811A9}">
      <dgm:prSet/>
      <dgm:spPr/>
      <dgm:t>
        <a:bodyPr/>
        <a:lstStyle/>
        <a:p>
          <a:endParaRPr lang="en-US"/>
        </a:p>
      </dgm:t>
    </dgm:pt>
    <dgm:pt modelId="{FAB38A56-39C5-4D34-8E02-66C349ADE819}" type="sibTrans" cxnId="{CB65AA8B-41A0-4134-B9B4-85207B7811A9}">
      <dgm:prSet/>
      <dgm:spPr/>
      <dgm:t>
        <a:bodyPr/>
        <a:lstStyle/>
        <a:p>
          <a:endParaRPr lang="en-US"/>
        </a:p>
      </dgm:t>
    </dgm:pt>
    <dgm:pt modelId="{454F0598-8907-4C0A-A12D-A78B6D564A9F}">
      <dgm:prSet/>
      <dgm:spPr/>
      <dgm:t>
        <a:bodyPr/>
        <a:lstStyle/>
        <a:p>
          <a:pPr>
            <a:lnSpc>
              <a:spcPct val="100000"/>
            </a:lnSpc>
          </a:pPr>
          <a:r>
            <a:rPr lang="en-US" dirty="0"/>
            <a:t>Linear Regression</a:t>
          </a:r>
        </a:p>
      </dgm:t>
    </dgm:pt>
    <dgm:pt modelId="{F4DA1BBA-8DA0-4B4B-A999-FBB4321009FA}" type="parTrans" cxnId="{75BBAD85-D2D7-4637-88F1-9968FE461424}">
      <dgm:prSet/>
      <dgm:spPr/>
      <dgm:t>
        <a:bodyPr/>
        <a:lstStyle/>
        <a:p>
          <a:endParaRPr lang="en-US"/>
        </a:p>
      </dgm:t>
    </dgm:pt>
    <dgm:pt modelId="{89004D81-A986-403B-BBCD-4AD3FD7B732D}" type="sibTrans" cxnId="{75BBAD85-D2D7-4637-88F1-9968FE461424}">
      <dgm:prSet/>
      <dgm:spPr/>
      <dgm:t>
        <a:bodyPr/>
        <a:lstStyle/>
        <a:p>
          <a:endParaRPr lang="en-US"/>
        </a:p>
      </dgm:t>
    </dgm:pt>
    <dgm:pt modelId="{13B6BC51-6EE2-4063-8C51-073C712A8246}" type="pres">
      <dgm:prSet presAssocID="{0399867D-4146-40AC-A5CA-0C7DA1A61E83}" presName="root" presStyleCnt="0">
        <dgm:presLayoutVars>
          <dgm:dir/>
          <dgm:resizeHandles val="exact"/>
        </dgm:presLayoutVars>
      </dgm:prSet>
      <dgm:spPr/>
    </dgm:pt>
    <dgm:pt modelId="{B01CF537-837C-466B-986D-29932BF496A1}" type="pres">
      <dgm:prSet presAssocID="{080FB02E-A02C-4540-8C76-6B37718CC95F}" presName="compNode" presStyleCnt="0"/>
      <dgm:spPr/>
    </dgm:pt>
    <dgm:pt modelId="{4609A9BD-C041-405A-8EC5-A4E873E38BCE}" type="pres">
      <dgm:prSet presAssocID="{080FB02E-A02C-4540-8C76-6B37718CC9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3FB6421-C2AC-4ECB-91F5-5F581A8BC227}" type="pres">
      <dgm:prSet presAssocID="{080FB02E-A02C-4540-8C76-6B37718CC95F}" presName="spaceRect" presStyleCnt="0"/>
      <dgm:spPr/>
    </dgm:pt>
    <dgm:pt modelId="{EEF53478-350F-4A97-BB70-4538C2CA1C12}" type="pres">
      <dgm:prSet presAssocID="{080FB02E-A02C-4540-8C76-6B37718CC95F}" presName="textRect" presStyleLbl="revTx" presStyleIdx="0" presStyleCnt="2">
        <dgm:presLayoutVars>
          <dgm:chMax val="1"/>
          <dgm:chPref val="1"/>
        </dgm:presLayoutVars>
      </dgm:prSet>
      <dgm:spPr/>
    </dgm:pt>
    <dgm:pt modelId="{96616DB0-3069-4BCE-A175-759EEF8E9162}" type="pres">
      <dgm:prSet presAssocID="{FAB38A56-39C5-4D34-8E02-66C349ADE819}" presName="sibTrans" presStyleCnt="0"/>
      <dgm:spPr/>
    </dgm:pt>
    <dgm:pt modelId="{83745720-607E-41D9-A303-5A3FCCB85F7D}" type="pres">
      <dgm:prSet presAssocID="{454F0598-8907-4C0A-A12D-A78B6D564A9F}" presName="compNode" presStyleCnt="0"/>
      <dgm:spPr/>
    </dgm:pt>
    <dgm:pt modelId="{1D659BD7-999E-4F7C-BBCE-820014ECBF02}" type="pres">
      <dgm:prSet presAssocID="{454F0598-8907-4C0A-A12D-A78B6D564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DF4565D-949F-42CD-93E5-FB8D85C46F31}" type="pres">
      <dgm:prSet presAssocID="{454F0598-8907-4C0A-A12D-A78B6D564A9F}" presName="spaceRect" presStyleCnt="0"/>
      <dgm:spPr/>
    </dgm:pt>
    <dgm:pt modelId="{DF6564BE-94F0-46F0-9D90-07404784FBE1}" type="pres">
      <dgm:prSet presAssocID="{454F0598-8907-4C0A-A12D-A78B6D564A9F}" presName="textRect" presStyleLbl="revTx" presStyleIdx="1" presStyleCnt="2">
        <dgm:presLayoutVars>
          <dgm:chMax val="1"/>
          <dgm:chPref val="1"/>
        </dgm:presLayoutVars>
      </dgm:prSet>
      <dgm:spPr/>
    </dgm:pt>
  </dgm:ptLst>
  <dgm:cxnLst>
    <dgm:cxn modelId="{DD14A511-3421-468A-82C6-17A85B9EC6BA}" type="presOf" srcId="{080FB02E-A02C-4540-8C76-6B37718CC95F}" destId="{EEF53478-350F-4A97-BB70-4538C2CA1C12}" srcOrd="0" destOrd="0" presId="urn:microsoft.com/office/officeart/2018/2/layout/IconLabelList"/>
    <dgm:cxn modelId="{75BBAD85-D2D7-4637-88F1-9968FE461424}" srcId="{0399867D-4146-40AC-A5CA-0C7DA1A61E83}" destId="{454F0598-8907-4C0A-A12D-A78B6D564A9F}" srcOrd="1" destOrd="0" parTransId="{F4DA1BBA-8DA0-4B4B-A999-FBB4321009FA}" sibTransId="{89004D81-A986-403B-BBCD-4AD3FD7B732D}"/>
    <dgm:cxn modelId="{CB65AA8B-41A0-4134-B9B4-85207B7811A9}" srcId="{0399867D-4146-40AC-A5CA-0C7DA1A61E83}" destId="{080FB02E-A02C-4540-8C76-6B37718CC95F}" srcOrd="0" destOrd="0" parTransId="{2FE5BB4B-22B4-4E3C-BCF6-F1096A21FB32}" sibTransId="{FAB38A56-39C5-4D34-8E02-66C349ADE819}"/>
    <dgm:cxn modelId="{2085AC9A-0BEF-4F48-AFB2-4115B30BA335}" type="presOf" srcId="{454F0598-8907-4C0A-A12D-A78B6D564A9F}" destId="{DF6564BE-94F0-46F0-9D90-07404784FBE1}" srcOrd="0" destOrd="0" presId="urn:microsoft.com/office/officeart/2018/2/layout/IconLabelList"/>
    <dgm:cxn modelId="{646236E7-2797-4705-8EA1-801EC18C16D7}" type="presOf" srcId="{0399867D-4146-40AC-A5CA-0C7DA1A61E83}" destId="{13B6BC51-6EE2-4063-8C51-073C712A8246}" srcOrd="0" destOrd="0" presId="urn:microsoft.com/office/officeart/2018/2/layout/IconLabelList"/>
    <dgm:cxn modelId="{F20FAAF3-F500-4629-AA44-5897D731557A}" type="presParOf" srcId="{13B6BC51-6EE2-4063-8C51-073C712A8246}" destId="{B01CF537-837C-466B-986D-29932BF496A1}" srcOrd="0" destOrd="0" presId="urn:microsoft.com/office/officeart/2018/2/layout/IconLabelList"/>
    <dgm:cxn modelId="{102B7F7B-D090-4B11-BF9F-964369C156E8}" type="presParOf" srcId="{B01CF537-837C-466B-986D-29932BF496A1}" destId="{4609A9BD-C041-405A-8EC5-A4E873E38BCE}" srcOrd="0" destOrd="0" presId="urn:microsoft.com/office/officeart/2018/2/layout/IconLabelList"/>
    <dgm:cxn modelId="{A710F896-2435-4977-BBE7-43B339FA5020}" type="presParOf" srcId="{B01CF537-837C-466B-986D-29932BF496A1}" destId="{53FB6421-C2AC-4ECB-91F5-5F581A8BC227}" srcOrd="1" destOrd="0" presId="urn:microsoft.com/office/officeart/2018/2/layout/IconLabelList"/>
    <dgm:cxn modelId="{9E7514AD-CD99-4180-BE5A-25CDE95F77D8}" type="presParOf" srcId="{B01CF537-837C-466B-986D-29932BF496A1}" destId="{EEF53478-350F-4A97-BB70-4538C2CA1C12}" srcOrd="2" destOrd="0" presId="urn:microsoft.com/office/officeart/2018/2/layout/IconLabelList"/>
    <dgm:cxn modelId="{91B354B1-F3CC-4F85-BABD-AE68B88DA8D8}" type="presParOf" srcId="{13B6BC51-6EE2-4063-8C51-073C712A8246}" destId="{96616DB0-3069-4BCE-A175-759EEF8E9162}" srcOrd="1" destOrd="0" presId="urn:microsoft.com/office/officeart/2018/2/layout/IconLabelList"/>
    <dgm:cxn modelId="{F7C60249-A94D-4B4A-9FF0-8BAD1650231B}" type="presParOf" srcId="{13B6BC51-6EE2-4063-8C51-073C712A8246}" destId="{83745720-607E-41D9-A303-5A3FCCB85F7D}" srcOrd="2" destOrd="0" presId="urn:microsoft.com/office/officeart/2018/2/layout/IconLabelList"/>
    <dgm:cxn modelId="{3AC99CB9-7C47-4A43-A560-43783566681C}" type="presParOf" srcId="{83745720-607E-41D9-A303-5A3FCCB85F7D}" destId="{1D659BD7-999E-4F7C-BBCE-820014ECBF02}" srcOrd="0" destOrd="0" presId="urn:microsoft.com/office/officeart/2018/2/layout/IconLabelList"/>
    <dgm:cxn modelId="{BA387067-7E5E-459D-9339-001DEBD64435}" type="presParOf" srcId="{83745720-607E-41D9-A303-5A3FCCB85F7D}" destId="{7DF4565D-949F-42CD-93E5-FB8D85C46F31}" srcOrd="1" destOrd="0" presId="urn:microsoft.com/office/officeart/2018/2/layout/IconLabelList"/>
    <dgm:cxn modelId="{5795CC43-6100-4A21-89F6-243B1614791D}" type="presParOf" srcId="{83745720-607E-41D9-A303-5A3FCCB85F7D}" destId="{DF6564BE-94F0-46F0-9D90-07404784FBE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4C0CA-B7F9-48DF-98CF-A616DF851C9D}">
      <dsp:nvSpPr>
        <dsp:cNvPr id="0" name=""/>
        <dsp:cNvSpPr/>
      </dsp:nvSpPr>
      <dsp:spPr>
        <a:xfrm>
          <a:off x="0" y="7307"/>
          <a:ext cx="6373813" cy="957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02E0F-699F-447F-A46B-D797A589685D}">
      <dsp:nvSpPr>
        <dsp:cNvPr id="0" name=""/>
        <dsp:cNvSpPr/>
      </dsp:nvSpPr>
      <dsp:spPr>
        <a:xfrm>
          <a:off x="289635" y="222738"/>
          <a:ext cx="526609" cy="52660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F3470-E606-4468-B62F-DDCA03FA740F}">
      <dsp:nvSpPr>
        <dsp:cNvPr id="0" name=""/>
        <dsp:cNvSpPr/>
      </dsp:nvSpPr>
      <dsp:spPr>
        <a:xfrm>
          <a:off x="1105880" y="7307"/>
          <a:ext cx="2868216"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I. Data Load</a:t>
          </a:r>
        </a:p>
      </dsp:txBody>
      <dsp:txXfrm>
        <a:off x="1105880" y="7307"/>
        <a:ext cx="2868216" cy="957472"/>
      </dsp:txXfrm>
    </dsp:sp>
    <dsp:sp modelId="{02D42A4D-9E30-4381-BFCC-8EBAA3AFC456}">
      <dsp:nvSpPr>
        <dsp:cNvPr id="0" name=""/>
        <dsp:cNvSpPr/>
      </dsp:nvSpPr>
      <dsp:spPr>
        <a:xfrm>
          <a:off x="3974097" y="7307"/>
          <a:ext cx="2398635"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n-lt"/>
            </a:rPr>
            <a:t>Load Adventure Works data to both systems</a:t>
          </a:r>
        </a:p>
      </dsp:txBody>
      <dsp:txXfrm>
        <a:off x="3974097" y="7307"/>
        <a:ext cx="2398635" cy="957472"/>
      </dsp:txXfrm>
    </dsp:sp>
    <dsp:sp modelId="{D7A3A8C4-3E22-413C-A357-C553CA03ACD3}">
      <dsp:nvSpPr>
        <dsp:cNvPr id="0" name=""/>
        <dsp:cNvSpPr/>
      </dsp:nvSpPr>
      <dsp:spPr>
        <a:xfrm>
          <a:off x="0" y="1204148"/>
          <a:ext cx="6373813" cy="957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01C74-F33E-49AF-85DF-9C466835451F}">
      <dsp:nvSpPr>
        <dsp:cNvPr id="0" name=""/>
        <dsp:cNvSpPr/>
      </dsp:nvSpPr>
      <dsp:spPr>
        <a:xfrm>
          <a:off x="289635" y="1419579"/>
          <a:ext cx="526609" cy="526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A6EC68-C632-45BA-9AD4-42E858538848}">
      <dsp:nvSpPr>
        <dsp:cNvPr id="0" name=""/>
        <dsp:cNvSpPr/>
      </dsp:nvSpPr>
      <dsp:spPr>
        <a:xfrm>
          <a:off x="1105880" y="1204148"/>
          <a:ext cx="2868216"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II. Data Wrangling</a:t>
          </a:r>
        </a:p>
      </dsp:txBody>
      <dsp:txXfrm>
        <a:off x="1105880" y="1204148"/>
        <a:ext cx="2868216" cy="957472"/>
      </dsp:txXfrm>
    </dsp:sp>
    <dsp:sp modelId="{E33040FB-A0D6-4F07-90AC-7B5D85A29CF7}">
      <dsp:nvSpPr>
        <dsp:cNvPr id="0" name=""/>
        <dsp:cNvSpPr/>
      </dsp:nvSpPr>
      <dsp:spPr>
        <a:xfrm>
          <a:off x="3974097" y="1204148"/>
          <a:ext cx="2398635"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mn-lt"/>
            </a:rPr>
            <a:t>Cleaning, organizing and transforming raw data.</a:t>
          </a:r>
        </a:p>
      </dsp:txBody>
      <dsp:txXfrm>
        <a:off x="3974097" y="1204148"/>
        <a:ext cx="2398635" cy="957472"/>
      </dsp:txXfrm>
    </dsp:sp>
    <dsp:sp modelId="{E24E5698-3936-4BA3-839C-E9546E0135CC}">
      <dsp:nvSpPr>
        <dsp:cNvPr id="0" name=""/>
        <dsp:cNvSpPr/>
      </dsp:nvSpPr>
      <dsp:spPr>
        <a:xfrm>
          <a:off x="0" y="2400988"/>
          <a:ext cx="6373813" cy="957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C29D7-454E-4DC2-BCA2-C9092DBA8573}">
      <dsp:nvSpPr>
        <dsp:cNvPr id="0" name=""/>
        <dsp:cNvSpPr/>
      </dsp:nvSpPr>
      <dsp:spPr>
        <a:xfrm>
          <a:off x="289635" y="2616420"/>
          <a:ext cx="526609" cy="526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EA2E9C-053C-455E-AE56-BAF7A894BFB4}">
      <dsp:nvSpPr>
        <dsp:cNvPr id="0" name=""/>
        <dsp:cNvSpPr/>
      </dsp:nvSpPr>
      <dsp:spPr>
        <a:xfrm>
          <a:off x="1105880" y="2400988"/>
          <a:ext cx="2868216"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III. Exploratory Data Analysis</a:t>
          </a:r>
        </a:p>
      </dsp:txBody>
      <dsp:txXfrm>
        <a:off x="1105880" y="2400988"/>
        <a:ext cx="2868216" cy="957472"/>
      </dsp:txXfrm>
    </dsp:sp>
    <dsp:sp modelId="{32D30116-A676-4DA1-A6DF-F224E982BDF4}">
      <dsp:nvSpPr>
        <dsp:cNvPr id="0" name=""/>
        <dsp:cNvSpPr/>
      </dsp:nvSpPr>
      <dsp:spPr>
        <a:xfrm>
          <a:off x="3974097" y="2400988"/>
          <a:ext cx="2398635"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488950">
            <a:lnSpc>
              <a:spcPct val="100000"/>
            </a:lnSpc>
            <a:spcBef>
              <a:spcPct val="0"/>
            </a:spcBef>
            <a:spcAft>
              <a:spcPct val="35000"/>
            </a:spcAft>
            <a:buNone/>
          </a:pPr>
          <a:r>
            <a:rPr lang="en-US" sz="1100" kern="1200">
              <a:latin typeface="+mn-lt"/>
            </a:rPr>
            <a:t>Step that identifies patterns in data and understanding outliers and features of dataset</a:t>
          </a:r>
        </a:p>
      </dsp:txBody>
      <dsp:txXfrm>
        <a:off x="3974097" y="2400988"/>
        <a:ext cx="2398635" cy="957472"/>
      </dsp:txXfrm>
    </dsp:sp>
    <dsp:sp modelId="{061EB3D4-1B9A-4E1C-A1A1-1007E72D8AD7}">
      <dsp:nvSpPr>
        <dsp:cNvPr id="0" name=""/>
        <dsp:cNvSpPr/>
      </dsp:nvSpPr>
      <dsp:spPr>
        <a:xfrm>
          <a:off x="0" y="3597829"/>
          <a:ext cx="6373813" cy="957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5B13B-36FB-4CD2-BD00-428CCC2928DA}">
      <dsp:nvSpPr>
        <dsp:cNvPr id="0" name=""/>
        <dsp:cNvSpPr/>
      </dsp:nvSpPr>
      <dsp:spPr>
        <a:xfrm>
          <a:off x="289635" y="3813260"/>
          <a:ext cx="526609" cy="526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60C80-5B15-479B-8C86-6977BD2BF396}">
      <dsp:nvSpPr>
        <dsp:cNvPr id="0" name=""/>
        <dsp:cNvSpPr/>
      </dsp:nvSpPr>
      <dsp:spPr>
        <a:xfrm>
          <a:off x="1105880" y="3597829"/>
          <a:ext cx="2868216"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IV. Data Pre-processing</a:t>
          </a:r>
        </a:p>
      </dsp:txBody>
      <dsp:txXfrm>
        <a:off x="1105880" y="3597829"/>
        <a:ext cx="2868216" cy="957472"/>
      </dsp:txXfrm>
    </dsp:sp>
    <dsp:sp modelId="{B5904047-F396-4361-9CAE-EB90409B1C4F}">
      <dsp:nvSpPr>
        <dsp:cNvPr id="0" name=""/>
        <dsp:cNvSpPr/>
      </dsp:nvSpPr>
      <dsp:spPr>
        <a:xfrm>
          <a:off x="3974097" y="3597829"/>
          <a:ext cx="2398635"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488950">
            <a:lnSpc>
              <a:spcPct val="100000"/>
            </a:lnSpc>
            <a:spcBef>
              <a:spcPct val="0"/>
            </a:spcBef>
            <a:spcAft>
              <a:spcPct val="35000"/>
            </a:spcAft>
            <a:buNone/>
          </a:pPr>
          <a:r>
            <a:rPr lang="en-US" sz="1100" kern="1200"/>
            <a:t>Changing raw data into a clean, usable format to prepare for final step of creating the machine learning model</a:t>
          </a:r>
          <a:endParaRPr lang="en-US" sz="1100" kern="1200">
            <a:latin typeface="+mn-lt"/>
          </a:endParaRPr>
        </a:p>
      </dsp:txBody>
      <dsp:txXfrm>
        <a:off x="3974097" y="3597829"/>
        <a:ext cx="2398635" cy="957472"/>
      </dsp:txXfrm>
    </dsp:sp>
    <dsp:sp modelId="{86D552DF-10FE-4117-96CE-CD389CC5017B}">
      <dsp:nvSpPr>
        <dsp:cNvPr id="0" name=""/>
        <dsp:cNvSpPr/>
      </dsp:nvSpPr>
      <dsp:spPr>
        <a:xfrm>
          <a:off x="0" y="4794670"/>
          <a:ext cx="6373813" cy="957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9031-624C-4DFF-8BE3-F547681500D1}">
      <dsp:nvSpPr>
        <dsp:cNvPr id="0" name=""/>
        <dsp:cNvSpPr/>
      </dsp:nvSpPr>
      <dsp:spPr>
        <a:xfrm>
          <a:off x="289635" y="5010101"/>
          <a:ext cx="526609" cy="5266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16390-5886-4AD2-9BC3-8A34CFB9B068}">
      <dsp:nvSpPr>
        <dsp:cNvPr id="0" name=""/>
        <dsp:cNvSpPr/>
      </dsp:nvSpPr>
      <dsp:spPr>
        <a:xfrm>
          <a:off x="1105880" y="4794670"/>
          <a:ext cx="2868216"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V. Modeling</a:t>
          </a:r>
        </a:p>
      </dsp:txBody>
      <dsp:txXfrm>
        <a:off x="1105880" y="4794670"/>
        <a:ext cx="2868216" cy="957472"/>
      </dsp:txXfrm>
    </dsp:sp>
    <dsp:sp modelId="{E544D5E8-904E-44CF-8429-EE38412888FB}">
      <dsp:nvSpPr>
        <dsp:cNvPr id="0" name=""/>
        <dsp:cNvSpPr/>
      </dsp:nvSpPr>
      <dsp:spPr>
        <a:xfrm>
          <a:off x="3974097" y="4794670"/>
          <a:ext cx="2398635" cy="95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33" tIns="101333" rIns="101333" bIns="101333" numCol="1" spcCol="1270" anchor="ctr" anchorCtr="0">
          <a:noAutofit/>
        </a:bodyPr>
        <a:lstStyle/>
        <a:p>
          <a:pPr marL="0" lvl="0" indent="0" algn="l" defTabSz="488950">
            <a:lnSpc>
              <a:spcPct val="100000"/>
            </a:lnSpc>
            <a:spcBef>
              <a:spcPct val="0"/>
            </a:spcBef>
            <a:spcAft>
              <a:spcPct val="35000"/>
            </a:spcAft>
            <a:buNone/>
          </a:pPr>
          <a:r>
            <a:rPr lang="en-US" sz="1100" kern="1200"/>
            <a:t>Final step of the process where we apply different algorithms to processed data to see which model is most effective in predicting our target of a fraudulent transaction</a:t>
          </a:r>
          <a:endParaRPr lang="en-US" sz="1100" kern="1200">
            <a:latin typeface="+mn-lt"/>
          </a:endParaRPr>
        </a:p>
      </dsp:txBody>
      <dsp:txXfrm>
        <a:off x="3974097" y="4794670"/>
        <a:ext cx="2398635" cy="957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9A9BD-C041-405A-8EC5-A4E873E38BCE}">
      <dsp:nvSpPr>
        <dsp:cNvPr id="0" name=""/>
        <dsp:cNvSpPr/>
      </dsp:nvSpPr>
      <dsp:spPr>
        <a:xfrm>
          <a:off x="828625" y="1687804"/>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53478-350F-4A97-BB70-4538C2CA1C12}">
      <dsp:nvSpPr>
        <dsp:cNvPr id="0" name=""/>
        <dsp:cNvSpPr/>
      </dsp:nvSpPr>
      <dsp:spPr>
        <a:xfrm>
          <a:off x="30438" y="3351645"/>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a:t>Random Forest</a:t>
          </a:r>
        </a:p>
      </dsp:txBody>
      <dsp:txXfrm>
        <a:off x="30438" y="3351645"/>
        <a:ext cx="2902500" cy="720000"/>
      </dsp:txXfrm>
    </dsp:sp>
    <dsp:sp modelId="{1D659BD7-999E-4F7C-BBCE-820014ECBF02}">
      <dsp:nvSpPr>
        <dsp:cNvPr id="0" name=""/>
        <dsp:cNvSpPr/>
      </dsp:nvSpPr>
      <dsp:spPr>
        <a:xfrm>
          <a:off x="4239063" y="1687804"/>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564BE-94F0-46F0-9D90-07404784FBE1}">
      <dsp:nvSpPr>
        <dsp:cNvPr id="0" name=""/>
        <dsp:cNvSpPr/>
      </dsp:nvSpPr>
      <dsp:spPr>
        <a:xfrm>
          <a:off x="3440875" y="3351645"/>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Linear Regression</a:t>
          </a:r>
        </a:p>
      </dsp:txBody>
      <dsp:txXfrm>
        <a:off x="3440875" y="3351645"/>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72175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2513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Autofit/>
          </a:bodyPr>
          <a:lstStyle/>
          <a:p>
            <a:r>
              <a:rPr lang="en-US" sz="4000" dirty="0"/>
              <a:t>Datawarehouse Comparisons: SQL vs. Snowflake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Rehan Khan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Exploratory Data Analysis</a:t>
            </a:r>
          </a:p>
        </p:txBody>
      </p:sp>
      <p:grpSp>
        <p:nvGrpSpPr>
          <p:cNvPr id="115" name="Group 11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1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0" name="Oval 11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8F74A3EA-9E0F-5A2D-85CE-CCABEB094AC7}"/>
              </a:ext>
            </a:extLst>
          </p:cNvPr>
          <p:cNvSpPr>
            <a:spLocks noGrp="1"/>
          </p:cNvSpPr>
          <p:nvPr>
            <p:ph idx="1"/>
          </p:nvPr>
        </p:nvSpPr>
        <p:spPr>
          <a:xfrm>
            <a:off x="550863" y="2677306"/>
            <a:ext cx="3565525" cy="3415519"/>
          </a:xfrm>
        </p:spPr>
        <p:txBody>
          <a:bodyPr vert="horz" lIns="0" tIns="0" rIns="0" bIns="0" rtlCol="0" anchor="t">
            <a:normAutofit/>
          </a:bodyPr>
          <a:lstStyle/>
          <a:p>
            <a:r>
              <a:rPr lang="en-US" dirty="0">
                <a:effectLst/>
              </a:rPr>
              <a:t>Figure on the right shows histogram of order dates taken from the Adventure Works query. We compared the same charts for both Snowflake and SQL. The chart on the right shows data from the SQL dataframe. </a:t>
            </a:r>
            <a:endParaRPr lang="en-US" dirty="0"/>
          </a:p>
        </p:txBody>
      </p:sp>
      <p:pic>
        <p:nvPicPr>
          <p:cNvPr id="5" name="Picture 4">
            <a:extLst>
              <a:ext uri="{FF2B5EF4-FFF2-40B4-BE49-F238E27FC236}">
                <a16:creationId xmlns:a16="http://schemas.microsoft.com/office/drawing/2014/main" id="{7DE96E82-AAA5-C02C-3534-296021C52D73}"/>
              </a:ext>
            </a:extLst>
          </p:cNvPr>
          <p:cNvPicPr>
            <a:picLocks noChangeAspect="1"/>
          </p:cNvPicPr>
          <p:nvPr/>
        </p:nvPicPr>
        <p:blipFill>
          <a:blip r:embed="rId2"/>
          <a:stretch>
            <a:fillRect/>
          </a:stretch>
        </p:blipFill>
        <p:spPr>
          <a:xfrm>
            <a:off x="4727919" y="549275"/>
            <a:ext cx="6736199"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48505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Exploratory Data Analysis</a:t>
            </a:r>
          </a:p>
        </p:txBody>
      </p:sp>
      <p:grpSp>
        <p:nvGrpSpPr>
          <p:cNvPr id="150" name="Group 149">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1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0" name="Oval 11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2747BB27-AAF1-4455-1809-DCD8C8B6C2F2}"/>
              </a:ext>
            </a:extLst>
          </p:cNvPr>
          <p:cNvSpPr>
            <a:spLocks noGrp="1"/>
          </p:cNvSpPr>
          <p:nvPr>
            <p:ph idx="1"/>
          </p:nvPr>
        </p:nvSpPr>
        <p:spPr>
          <a:xfrm>
            <a:off x="550863" y="2677306"/>
            <a:ext cx="3565525" cy="3415519"/>
          </a:xfrm>
        </p:spPr>
        <p:txBody>
          <a:bodyPr vert="horz" lIns="0" tIns="0" rIns="0" bIns="0" rtlCol="0" anchor="t">
            <a:normAutofit/>
          </a:bodyPr>
          <a:lstStyle/>
          <a:p>
            <a:r>
              <a:rPr lang="en-US" sz="2400" dirty="0">
                <a:effectLst/>
              </a:rPr>
              <a:t>Figure to the right shows a bar chart with the most sold product in each respective year from 2011-2014. The data </a:t>
            </a:r>
            <a:r>
              <a:rPr lang="en-US" sz="2400" dirty="0"/>
              <a:t>represented is from the Snowflake dataframe. </a:t>
            </a:r>
          </a:p>
        </p:txBody>
      </p:sp>
      <p:pic>
        <p:nvPicPr>
          <p:cNvPr id="5" name="Picture 4">
            <a:extLst>
              <a:ext uri="{FF2B5EF4-FFF2-40B4-BE49-F238E27FC236}">
                <a16:creationId xmlns:a16="http://schemas.microsoft.com/office/drawing/2014/main" id="{16B72F12-32A4-4789-7D07-0B917B5D469A}"/>
              </a:ext>
            </a:extLst>
          </p:cNvPr>
          <p:cNvPicPr>
            <a:picLocks noChangeAspect="1"/>
          </p:cNvPicPr>
          <p:nvPr/>
        </p:nvPicPr>
        <p:blipFill>
          <a:blip r:embed="rId2"/>
          <a:stretch>
            <a:fillRect/>
          </a:stretch>
        </p:blipFill>
        <p:spPr>
          <a:xfrm>
            <a:off x="4550900" y="1310792"/>
            <a:ext cx="7090237" cy="4236416"/>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385928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4500562" cy="1562959"/>
          </a:xfrm>
        </p:spPr>
        <p:txBody>
          <a:bodyPr vert="horz" wrap="square" lIns="0" tIns="0" rIns="0" bIns="0" rtlCol="0" anchor="t" anchorCtr="0">
            <a:normAutofit/>
          </a:bodyPr>
          <a:lstStyle/>
          <a:p>
            <a:r>
              <a:rPr lang="en-US" sz="4100"/>
              <a:t>Data Preprocessing &amp; Modeling</a:t>
            </a:r>
          </a:p>
        </p:txBody>
      </p:sp>
      <p:grpSp>
        <p:nvGrpSpPr>
          <p:cNvPr id="136" name="Group 135">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137" name="Freeform: Shape 136">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Oval 137">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Box 8">
            <a:extLst>
              <a:ext uri="{FF2B5EF4-FFF2-40B4-BE49-F238E27FC236}">
                <a16:creationId xmlns:a16="http://schemas.microsoft.com/office/drawing/2014/main" id="{A2B02ECF-60E8-F83F-C9E9-8A7468F89367}"/>
              </a:ext>
            </a:extLst>
          </p:cNvPr>
          <p:cNvSpPr txBox="1"/>
          <p:nvPr/>
        </p:nvSpPr>
        <p:spPr>
          <a:xfrm>
            <a:off x="5267325" y="549275"/>
            <a:ext cx="6373813" cy="156295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2000" dirty="0">
                <a:solidFill>
                  <a:schemeClr val="tx1">
                    <a:alpha val="60000"/>
                  </a:schemeClr>
                </a:solidFill>
                <a:effectLst/>
              </a:rPr>
              <a:t>For this step, I wanted to create a simple model from our SQL and Snowflake data. We split out data into separate features with a target variable of “Line Total” to predict final prices. We use sci-kit learn to split our data.  </a:t>
            </a:r>
            <a:endParaRPr lang="en-US" sz="2000" dirty="0">
              <a:solidFill>
                <a:schemeClr val="tx1">
                  <a:alpha val="60000"/>
                </a:schemeClr>
              </a:solidFill>
            </a:endParaRPr>
          </a:p>
        </p:txBody>
      </p:sp>
      <p:grpSp>
        <p:nvGrpSpPr>
          <p:cNvPr id="140" name="Group 139">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141" name="Freeform: Shape 140">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Freeform: Shape 141">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3" name="Oval 142">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Oval 143">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pic>
        <p:nvPicPr>
          <p:cNvPr id="4" name="Picture 3">
            <a:extLst>
              <a:ext uri="{FF2B5EF4-FFF2-40B4-BE49-F238E27FC236}">
                <a16:creationId xmlns:a16="http://schemas.microsoft.com/office/drawing/2014/main" id="{584BEA57-E6CE-462F-83D0-7F9F1DB557A2}"/>
              </a:ext>
            </a:extLst>
          </p:cNvPr>
          <p:cNvPicPr>
            <a:picLocks noChangeAspect="1"/>
          </p:cNvPicPr>
          <p:nvPr/>
        </p:nvPicPr>
        <p:blipFill>
          <a:blip r:embed="rId2"/>
          <a:stretch>
            <a:fillRect/>
          </a:stretch>
        </p:blipFill>
        <p:spPr>
          <a:xfrm>
            <a:off x="0" y="2661510"/>
            <a:ext cx="12192000" cy="3078478"/>
          </a:xfrm>
          <a:custGeom>
            <a:avLst/>
            <a:gdLst/>
            <a:ahLst/>
            <a:cxnLst/>
            <a:rect l="l" t="t" r="r" b="b"/>
            <a:pathLst>
              <a:path w="12192000" h="3647216">
                <a:moveTo>
                  <a:pt x="0" y="0"/>
                </a:moveTo>
                <a:lnTo>
                  <a:pt x="12192000" y="0"/>
                </a:lnTo>
                <a:lnTo>
                  <a:pt x="12192000" y="3647216"/>
                </a:lnTo>
                <a:lnTo>
                  <a:pt x="0" y="3647216"/>
                </a:lnTo>
                <a:close/>
              </a:path>
            </a:pathLst>
          </a:custGeom>
        </p:spPr>
      </p:pic>
    </p:spTree>
    <p:extLst>
      <p:ext uri="{BB962C8B-B14F-4D97-AF65-F5344CB8AC3E}">
        <p14:creationId xmlns:p14="http://schemas.microsoft.com/office/powerpoint/2010/main" val="295299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Modeling</a:t>
            </a:r>
          </a:p>
        </p:txBody>
      </p:sp>
      <p:grpSp>
        <p:nvGrpSpPr>
          <p:cNvPr id="157" name="Group 15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2" name="Oval 16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Content Placeholder 3">
            <a:extLst>
              <a:ext uri="{FF2B5EF4-FFF2-40B4-BE49-F238E27FC236}">
                <a16:creationId xmlns:a16="http://schemas.microsoft.com/office/drawing/2014/main" id="{9D2B4A82-CE4F-F2E8-D998-CE75985A05B5}"/>
              </a:ext>
            </a:extLst>
          </p:cNvPr>
          <p:cNvSpPr>
            <a:spLocks noGrp="1"/>
          </p:cNvSpPr>
          <p:nvPr>
            <p:ph idx="1"/>
          </p:nvPr>
        </p:nvSpPr>
        <p:spPr>
          <a:xfrm>
            <a:off x="550863" y="2677306"/>
            <a:ext cx="3565525" cy="3415519"/>
          </a:xfrm>
        </p:spPr>
        <p:txBody>
          <a:bodyPr anchor="t">
            <a:normAutofit/>
          </a:bodyPr>
          <a:lstStyle/>
          <a:p>
            <a:pPr marL="0" indent="0">
              <a:buNone/>
            </a:pPr>
            <a:r>
              <a:rPr lang="en-US" sz="1600" dirty="0"/>
              <a:t>In this step, </a:t>
            </a:r>
            <a:r>
              <a:rPr lang="en-US" sz="1600" dirty="0">
                <a:effectLst/>
                <a:latin typeface="Calibri" panose="020F0502020204030204" pitchFamily="34" charset="0"/>
                <a:ea typeface="Calibri" panose="020F0502020204030204" pitchFamily="34" charset="0"/>
                <a:cs typeface="Times New Roman" panose="02020603050405020304" pitchFamily="18" charset="0"/>
              </a:rPr>
              <a:t>we established both a training and testing set, laying the groundwork for constructing our initial and fundamental model as a baseline. This baseline serves as a reference point, offering valuable insights into potential enhancements for our subsequent models. To establish this baseline, we initiated the process by standardizing the data, ensuring a uniform input regularization. </a:t>
            </a:r>
            <a:endParaRPr lang="en-US" sz="1600" dirty="0"/>
          </a:p>
        </p:txBody>
      </p:sp>
      <p:pic>
        <p:nvPicPr>
          <p:cNvPr id="150" name="Graphic 149" descr="Light Bulb and Gear">
            <a:extLst>
              <a:ext uri="{FF2B5EF4-FFF2-40B4-BE49-F238E27FC236}">
                <a16:creationId xmlns:a16="http://schemas.microsoft.com/office/drawing/2014/main" id="{7E0B52BD-AAA8-D08B-E85F-E785EAAAF9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6293" y="549275"/>
            <a:ext cx="5759451"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13</a:t>
            </a:fld>
            <a:endParaRPr lang="en-US"/>
          </a:p>
        </p:txBody>
      </p:sp>
    </p:spTree>
    <p:extLst>
      <p:ext uri="{BB962C8B-B14F-4D97-AF65-F5344CB8AC3E}">
        <p14:creationId xmlns:p14="http://schemas.microsoft.com/office/powerpoint/2010/main" val="159412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5" name="Freeform: Shape 6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eform: Shape 6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FB97A1-F035-627D-EC6A-7C8AD3FF6014}"/>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sz="4800" kern="1200" dirty="0">
                <a:solidFill>
                  <a:schemeClr val="tx1"/>
                </a:solidFill>
                <a:latin typeface="+mj-lt"/>
                <a:ea typeface="+mj-ea"/>
                <a:cs typeface="+mj-cs"/>
              </a:rPr>
              <a:t>Modeling</a:t>
            </a:r>
          </a:p>
        </p:txBody>
      </p:sp>
      <p:pic>
        <p:nvPicPr>
          <p:cNvPr id="7" name="Picture 6">
            <a:extLst>
              <a:ext uri="{FF2B5EF4-FFF2-40B4-BE49-F238E27FC236}">
                <a16:creationId xmlns:a16="http://schemas.microsoft.com/office/drawing/2014/main" id="{0DC2CC65-4F76-236A-68CD-C3A8ED4F3EC5}"/>
              </a:ext>
            </a:extLst>
          </p:cNvPr>
          <p:cNvPicPr>
            <a:picLocks noChangeAspect="1"/>
          </p:cNvPicPr>
          <p:nvPr/>
        </p:nvPicPr>
        <p:blipFill rotWithShape="1">
          <a:blip r:embed="rId2"/>
          <a:srcRect t="21642" r="-1" b="14191"/>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72" name="Oval 71">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267325" y="4508500"/>
            <a:ext cx="6373813" cy="1562959"/>
          </a:xfrm>
        </p:spPr>
        <p:txBody>
          <a:bodyPr vert="horz" wrap="square" lIns="0" tIns="0" rIns="0" bIns="0" rtlCol="0" anchor="t">
            <a:normAutofit/>
          </a:bodyPr>
          <a:lstStyle/>
          <a:p>
            <a:pPr marL="0" indent="0"/>
            <a:r>
              <a:rPr lang="en-US" dirty="0"/>
              <a:t>Data was split with 20% going towards testing and 80% going towards training the model. </a:t>
            </a:r>
          </a:p>
          <a:p>
            <a:pPr>
              <a:buFont typeface="Arial" panose="020B0604020202020204" pitchFamily="34" charset="0"/>
              <a:buChar char="•"/>
            </a:pPr>
            <a:endParaRPr lang="en-US" sz="1600"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3" y="549275"/>
            <a:ext cx="3565525" cy="5759450"/>
          </a:xfrm>
        </p:spPr>
        <p:txBody>
          <a:bodyPr vert="horz" wrap="square" lIns="0" tIns="0" rIns="0" bIns="0" rtlCol="0" anchor="ctr" anchorCtr="0">
            <a:normAutofit/>
          </a:bodyPr>
          <a:lstStyle/>
          <a:p>
            <a:r>
              <a:rPr lang="en-US"/>
              <a:t>Models Used</a:t>
            </a:r>
            <a:endParaRPr lang="en-US" dirty="0"/>
          </a:p>
        </p:txBody>
      </p:sp>
      <p:sp>
        <p:nvSpPr>
          <p:cNvPr id="194" name="Rectangle 19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15</a:t>
            </a:fld>
            <a:endParaRPr lang="en-US"/>
          </a:p>
        </p:txBody>
      </p:sp>
      <p:graphicFrame>
        <p:nvGraphicFramePr>
          <p:cNvPr id="195" name="Content Placeholder 3">
            <a:extLst>
              <a:ext uri="{FF2B5EF4-FFF2-40B4-BE49-F238E27FC236}">
                <a16:creationId xmlns:a16="http://schemas.microsoft.com/office/drawing/2014/main" id="{FDE58928-F1A9-39A4-C481-0BC0B199AA41}"/>
              </a:ext>
            </a:extLst>
          </p:cNvPr>
          <p:cNvGraphicFramePr>
            <a:graphicFrameLocks noGrp="1"/>
          </p:cNvGraphicFramePr>
          <p:nvPr>
            <p:ph idx="1"/>
            <p:extLst>
              <p:ext uri="{D42A27DB-BD31-4B8C-83A1-F6EECF244321}">
                <p14:modId xmlns:p14="http://schemas.microsoft.com/office/powerpoint/2010/main" val="530630156"/>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1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6" name="Freeform: Shape 9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9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9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pPr>
              <a:lnSpc>
                <a:spcPct val="100000"/>
              </a:lnSpc>
            </a:pPr>
            <a:r>
              <a:rPr lang="en-US"/>
              <a:t>Conclusion</a:t>
            </a:r>
          </a:p>
        </p:txBody>
      </p:sp>
      <p:pic>
        <p:nvPicPr>
          <p:cNvPr id="5" name="Picture 4">
            <a:extLst>
              <a:ext uri="{FF2B5EF4-FFF2-40B4-BE49-F238E27FC236}">
                <a16:creationId xmlns:a16="http://schemas.microsoft.com/office/drawing/2014/main" id="{43E91ADA-EC26-C57D-44B1-AB8F713D0F30}"/>
              </a:ext>
            </a:extLst>
          </p:cNvPr>
          <p:cNvPicPr>
            <a:picLocks noChangeAspect="1"/>
          </p:cNvPicPr>
          <p:nvPr/>
        </p:nvPicPr>
        <p:blipFill rotWithShape="1">
          <a:blip r:embed="rId3"/>
          <a:srcRect l="1552" r="-1" b="-1"/>
          <a:stretch/>
        </p:blipFill>
        <p:spPr>
          <a:xfrm>
            <a:off x="550864" y="2348719"/>
            <a:ext cx="6973882" cy="2160563"/>
          </a:xfrm>
          <a:custGeom>
            <a:avLst/>
            <a:gdLst/>
            <a:ahLst/>
            <a:cxnLst/>
            <a:rect l="l" t="t" r="r" b="b"/>
            <a:pathLst>
              <a:path w="6973882" h="5759451">
                <a:moveTo>
                  <a:pt x="0" y="0"/>
                </a:moveTo>
                <a:lnTo>
                  <a:pt x="6973882" y="0"/>
                </a:lnTo>
                <a:lnTo>
                  <a:pt x="6973882" y="5759451"/>
                </a:lnTo>
                <a:lnTo>
                  <a:pt x="0" y="5759451"/>
                </a:lnTo>
                <a:close/>
              </a:path>
            </a:pathLst>
          </a:custGeo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8075611" y="2677306"/>
            <a:ext cx="3565525" cy="3415519"/>
          </a:xfrm>
        </p:spPr>
        <p:txBody>
          <a:bodyPr vert="horz" wrap="square" lIns="0" tIns="0" rIns="0" bIns="0" rtlCol="0" anchor="t">
            <a:normAutofit/>
          </a:bodyPr>
          <a:lstStyle/>
          <a:p>
            <a:pPr marR="0">
              <a:spcBef>
                <a:spcPts val="0"/>
              </a:spcBef>
            </a:pPr>
            <a:r>
              <a:rPr lang="en-US" sz="1600" dirty="0">
                <a:effectLst/>
              </a:rPr>
              <a:t>In summary, we crafted a comparison in the following categories:</a:t>
            </a:r>
            <a:endParaRPr lang="en-US" sz="1600" dirty="0"/>
          </a:p>
          <a:p>
            <a:pPr marR="0" indent="-228600">
              <a:spcBef>
                <a:spcPts val="0"/>
              </a:spcBef>
              <a:buFont typeface="Arial" panose="020B0604020202020204" pitchFamily="34" charset="0"/>
              <a:buChar char="•"/>
            </a:pPr>
            <a:r>
              <a:rPr lang="en-US" sz="1500" dirty="0">
                <a:effectLst/>
              </a:rPr>
              <a:t>Scalability</a:t>
            </a:r>
          </a:p>
          <a:p>
            <a:pPr marR="0" indent="-228600">
              <a:spcBef>
                <a:spcPts val="0"/>
              </a:spcBef>
              <a:buFont typeface="Arial" panose="020B0604020202020204" pitchFamily="34" charset="0"/>
              <a:buChar char="•"/>
            </a:pPr>
            <a:r>
              <a:rPr lang="en-US" sz="1600" dirty="0"/>
              <a:t>Cost</a:t>
            </a:r>
          </a:p>
          <a:p>
            <a:pPr marR="0" indent="-228600">
              <a:spcBef>
                <a:spcPts val="0"/>
              </a:spcBef>
              <a:buFont typeface="Arial" panose="020B0604020202020204" pitchFamily="34" charset="0"/>
              <a:buChar char="•"/>
            </a:pPr>
            <a:r>
              <a:rPr lang="en-US" sz="1600" dirty="0">
                <a:effectLst/>
              </a:rPr>
              <a:t>Maintenance</a:t>
            </a:r>
          </a:p>
          <a:p>
            <a:pPr marR="0" indent="-228600">
              <a:spcBef>
                <a:spcPts val="0"/>
              </a:spcBef>
              <a:buFont typeface="Arial" panose="020B0604020202020204" pitchFamily="34" charset="0"/>
              <a:buChar char="•"/>
            </a:pPr>
            <a:r>
              <a:rPr lang="en-US" sz="1600" dirty="0"/>
              <a:t>Performance</a:t>
            </a:r>
          </a:p>
          <a:p>
            <a:pPr marR="0" indent="-228600">
              <a:spcBef>
                <a:spcPts val="0"/>
              </a:spcBef>
              <a:buFont typeface="Arial" panose="020B0604020202020204" pitchFamily="34" charset="0"/>
              <a:buChar char="•"/>
            </a:pPr>
            <a:r>
              <a:rPr lang="en-US" sz="1600" dirty="0">
                <a:effectLst/>
              </a:rPr>
              <a:t>Security</a:t>
            </a:r>
          </a:p>
          <a:p>
            <a:pPr marR="0" indent="-228600">
              <a:spcBef>
                <a:spcPts val="0"/>
              </a:spcBef>
              <a:buFont typeface="Arial" panose="020B0604020202020204" pitchFamily="34" charset="0"/>
              <a:buChar char="•"/>
            </a:pPr>
            <a:r>
              <a:rPr lang="en-US" sz="1600" dirty="0">
                <a:effectLst/>
              </a:rPr>
              <a:t>Speed</a:t>
            </a:r>
          </a:p>
          <a:p>
            <a:pPr marR="0" indent="-228600">
              <a:spcBef>
                <a:spcPts val="0"/>
              </a:spcBef>
              <a:buFont typeface="Arial" panose="020B0604020202020204" pitchFamily="34" charset="0"/>
              <a:buChar char="•"/>
            </a:pPr>
            <a:r>
              <a:rPr lang="en-US" sz="1600" dirty="0"/>
              <a:t>Integrations</a:t>
            </a:r>
            <a:endParaRPr lang="en-US" sz="1600" dirty="0">
              <a:effectLst/>
            </a:endParaRPr>
          </a:p>
        </p:txBody>
      </p:sp>
      <p:sp>
        <p:nvSpPr>
          <p:cNvPr id="101" name="Oval 100">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2" name="Group 11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3" name="Freeform: Shape 11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Oval 11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Oval 11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8" name="Rectangle 1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en-US" dirty="0"/>
              <a:t>Conclusion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7140575" y="549275"/>
            <a:ext cx="4498976" cy="984885"/>
          </a:xfrm>
        </p:spPr>
        <p:txBody>
          <a:bodyPr vert="horz" wrap="square" lIns="0" tIns="0" rIns="0" bIns="0" rtlCol="0" anchor="ctr">
            <a:normAutofit/>
          </a:bodyPr>
          <a:lstStyle/>
          <a:p>
            <a:pPr marR="0" algn="r">
              <a:lnSpc>
                <a:spcPct val="100000"/>
              </a:lnSpc>
            </a:pPr>
            <a:r>
              <a:rPr lang="en-US" sz="2400">
                <a:effectLst/>
              </a:rPr>
              <a:t>Based on these criterion we found Snowflake to be the better option. </a:t>
            </a:r>
          </a:p>
        </p:txBody>
      </p:sp>
      <p:sp>
        <p:nvSpPr>
          <p:cNvPr id="120" name="Rectangle 119">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91ADA-EC26-C57D-44B1-AB8F713D0F30}"/>
              </a:ext>
            </a:extLst>
          </p:cNvPr>
          <p:cNvPicPr>
            <a:picLocks noChangeAspect="1"/>
          </p:cNvPicPr>
          <p:nvPr/>
        </p:nvPicPr>
        <p:blipFill rotWithShape="1">
          <a:blip r:embed="rId3"/>
          <a:srcRect l="1552" r="-1" b="-1"/>
          <a:stretch/>
        </p:blipFill>
        <p:spPr>
          <a:xfrm>
            <a:off x="0" y="2307491"/>
            <a:ext cx="12192000" cy="3777178"/>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122" name="Rectangle 121">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252381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Problem</a:t>
            </a:r>
          </a:p>
          <a:p>
            <a:r>
              <a:rPr lang="en-US" dirty="0"/>
              <a:t>Goal</a:t>
            </a:r>
          </a:p>
          <a:p>
            <a:r>
              <a:rPr lang="en-US" dirty="0"/>
              <a:t>Process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wanted to understand some of the key differences between using Microsoft SQL Server and Snowflake as a data warehouse solution. We took a sample dataset and used it to run several tests to conclude which warehouse was a better fit from an enterprise perspective. </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Problem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What is the most efficient way to store our enterprise data in a safe and reliable manner.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7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9" name="Freeform: Shape 7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Oval 8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Goal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dirty="0"/>
              <a:t>To get an overall understanding of the most efficient databases, as well as understand the differences between columnar and row-level database formats. In this project, we will be comparing Snowflake to</a:t>
            </a:r>
          </a:p>
        </p:txBody>
      </p:sp>
      <p:sp>
        <p:nvSpPr>
          <p:cNvPr id="84" name="Oval 83">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Shape 84">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5" name="Oval 74">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18245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5400" dirty="0"/>
              <a:t>Project timeline and steps</a:t>
            </a:r>
          </a:p>
        </p:txBody>
      </p:sp>
      <p:grpSp>
        <p:nvGrpSpPr>
          <p:cNvPr id="33" name="Group 32">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4" name="Freeform: Shape 3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Oval 3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 name="Freeform: Shape 4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3" name="Oval 4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815853869"/>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a:t>Data Wrangling</a:t>
            </a:r>
          </a:p>
        </p:txBody>
      </p:sp>
      <p:grpSp>
        <p:nvGrpSpPr>
          <p:cNvPr id="23" name="Group 22">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4" name="Freeform: Shape 2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7" name="Oval 2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Oval 3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944012453"/>
              </p:ext>
            </p:extLst>
          </p:nvPr>
        </p:nvGraphicFramePr>
        <p:xfrm>
          <a:off x="5267325" y="1416448"/>
          <a:ext cx="6373816" cy="3063733"/>
        </p:xfrm>
        <a:graphic>
          <a:graphicData uri="http://schemas.openxmlformats.org/drawingml/2006/table">
            <a:tbl>
              <a:tblPr firstRow="1" bandRow="1">
                <a:tableStyleId>{7DF18680-E054-41AD-8BC1-D1AEF772440D}</a:tableStyleId>
              </a:tblPr>
              <a:tblGrid>
                <a:gridCol w="1508879">
                  <a:extLst>
                    <a:ext uri="{9D8B030D-6E8A-4147-A177-3AD203B41FA5}">
                      <a16:colId xmlns:a16="http://schemas.microsoft.com/office/drawing/2014/main" val="562691606"/>
                    </a:ext>
                  </a:extLst>
                </a:gridCol>
                <a:gridCol w="1538616">
                  <a:extLst>
                    <a:ext uri="{9D8B030D-6E8A-4147-A177-3AD203B41FA5}">
                      <a16:colId xmlns:a16="http://schemas.microsoft.com/office/drawing/2014/main" val="3970149589"/>
                    </a:ext>
                  </a:extLst>
                </a:gridCol>
                <a:gridCol w="3326321">
                  <a:extLst>
                    <a:ext uri="{9D8B030D-6E8A-4147-A177-3AD203B41FA5}">
                      <a16:colId xmlns:a16="http://schemas.microsoft.com/office/drawing/2014/main" val="1552287268"/>
                    </a:ext>
                  </a:extLst>
                </a:gridCol>
              </a:tblGrid>
              <a:tr h="745589">
                <a:tc>
                  <a:txBody>
                    <a:bodyPr/>
                    <a:lstStyle/>
                    <a:p>
                      <a:pPr algn="ctr"/>
                      <a:r>
                        <a:rPr lang="en-US" sz="2000"/>
                        <a:t>Column Name</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2000" dirty="0"/>
                        <a:t>Data Type</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2000"/>
                        <a:t>Content</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671632">
                <a:tc>
                  <a:txBody>
                    <a:bodyPr/>
                    <a:lstStyle/>
                    <a:p>
                      <a:pPr algn="ctr"/>
                      <a:r>
                        <a:rPr lang="en-US" sz="1300" kern="1200" dirty="0" err="1">
                          <a:solidFill>
                            <a:schemeClr val="tx1"/>
                          </a:solidFill>
                          <a:latin typeface="+mn-lt"/>
                          <a:ea typeface="+mn-ea"/>
                          <a:cs typeface="+mn-cs"/>
                        </a:rPr>
                        <a:t>SalesOrderID</a:t>
                      </a:r>
                      <a:endParaRPr lang="en-US" sz="1300" kern="1200" dirty="0">
                        <a:solidFill>
                          <a:schemeClr val="tx1"/>
                        </a:solidFill>
                        <a:latin typeface="+mn-lt"/>
                        <a:ea typeface="+mn-ea"/>
                        <a:cs typeface="+mn-cs"/>
                      </a:endParaRP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integer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Unique ID for each individual order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342568">
                <a:tc>
                  <a:txBody>
                    <a:bodyPr/>
                    <a:lstStyle/>
                    <a:p>
                      <a:pPr algn="ctr"/>
                      <a:r>
                        <a:rPr lang="en-US" sz="1300" kern="1200" dirty="0" err="1">
                          <a:solidFill>
                            <a:schemeClr val="tx1"/>
                          </a:solidFill>
                          <a:latin typeface="+mn-lt"/>
                          <a:ea typeface="+mn-ea"/>
                          <a:cs typeface="+mn-cs"/>
                        </a:rPr>
                        <a:t>OrderDate</a:t>
                      </a:r>
                      <a:endParaRPr lang="en-US" sz="1300" kern="1200" dirty="0">
                        <a:solidFill>
                          <a:schemeClr val="tx1"/>
                        </a:solidFill>
                        <a:latin typeface="+mn-lt"/>
                        <a:ea typeface="+mn-ea"/>
                        <a:cs typeface="+mn-cs"/>
                      </a:endParaRP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date</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Order Date</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342568">
                <a:tc>
                  <a:txBody>
                    <a:bodyPr/>
                    <a:lstStyle/>
                    <a:p>
                      <a:pPr algn="ctr"/>
                      <a:r>
                        <a:rPr lang="en-US" sz="1300" kern="1200" dirty="0" err="1">
                          <a:solidFill>
                            <a:schemeClr val="tx1"/>
                          </a:solidFill>
                          <a:latin typeface="+mn-lt"/>
                          <a:ea typeface="+mn-ea"/>
                          <a:cs typeface="+mn-cs"/>
                        </a:rPr>
                        <a:t>ProductID</a:t>
                      </a:r>
                      <a:endParaRPr lang="en-US" sz="1300" kern="1200" dirty="0">
                        <a:solidFill>
                          <a:schemeClr val="tx1"/>
                        </a:solidFill>
                        <a:latin typeface="+mn-lt"/>
                        <a:ea typeface="+mn-ea"/>
                        <a:cs typeface="+mn-cs"/>
                      </a:endParaRP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integer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Unique ID for products sold </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240344">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ProductName</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string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Product name associated with ID</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240344">
                <a:tc>
                  <a:txBody>
                    <a:bodyPr/>
                    <a:lstStyle/>
                    <a:p>
                      <a:pPr marL="0" marR="0" algn="ctr">
                        <a:lnSpc>
                          <a:spcPct val="107000"/>
                        </a:lnSpc>
                        <a:spcBef>
                          <a:spcPts val="0"/>
                        </a:spcBef>
                        <a:spcAft>
                          <a:spcPts val="0"/>
                        </a:spcAft>
                      </a:pPr>
                      <a:r>
                        <a:rPr lang="en-US" sz="1300" kern="1200" dirty="0" err="1">
                          <a:solidFill>
                            <a:schemeClr val="tx1"/>
                          </a:solidFill>
                          <a:latin typeface="+mn-lt"/>
                          <a:ea typeface="+mn-ea"/>
                          <a:cs typeface="+mn-cs"/>
                        </a:rPr>
                        <a:t>OrderQty</a:t>
                      </a:r>
                      <a:endParaRPr lang="en-US" sz="1300" kern="1200" dirty="0">
                        <a:solidFill>
                          <a:schemeClr val="tx1"/>
                        </a:solidFill>
                        <a:latin typeface="+mn-lt"/>
                        <a:ea typeface="+mn-ea"/>
                        <a:cs typeface="+mn-cs"/>
                      </a:endParaRP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integer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Quantity of Units in order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4334256"/>
                  </a:ext>
                </a:extLst>
              </a:tr>
              <a:tr h="240344">
                <a:tc>
                  <a:txBody>
                    <a:bodyPr/>
                    <a:lstStyle/>
                    <a:p>
                      <a:pPr marL="0" marR="0" algn="ctr">
                        <a:lnSpc>
                          <a:spcPct val="107000"/>
                        </a:lnSpc>
                        <a:spcBef>
                          <a:spcPts val="0"/>
                        </a:spcBef>
                        <a:spcAft>
                          <a:spcPts val="0"/>
                        </a:spcAft>
                      </a:pPr>
                      <a:r>
                        <a:rPr lang="en-US" sz="1300" kern="1200" dirty="0" err="1">
                          <a:solidFill>
                            <a:schemeClr val="tx1"/>
                          </a:solidFill>
                          <a:latin typeface="+mn-lt"/>
                          <a:ea typeface="+mn-ea"/>
                          <a:cs typeface="+mn-cs"/>
                        </a:rPr>
                        <a:t>UnitPrice</a:t>
                      </a:r>
                      <a:endParaRPr lang="en-US" sz="1300" kern="1200" dirty="0">
                        <a:solidFill>
                          <a:schemeClr val="tx1"/>
                        </a:solidFill>
                        <a:latin typeface="+mn-lt"/>
                        <a:ea typeface="+mn-ea"/>
                        <a:cs typeface="+mn-cs"/>
                      </a:endParaRP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Price of item in USD</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100309"/>
                  </a:ext>
                </a:extLst>
              </a:tr>
              <a:tr h="240344">
                <a:tc>
                  <a:txBody>
                    <a:bodyPr/>
                    <a:lstStyle/>
                    <a:p>
                      <a:pPr marL="0" marR="0" algn="ctr">
                        <a:lnSpc>
                          <a:spcPct val="107000"/>
                        </a:lnSpc>
                        <a:spcBef>
                          <a:spcPts val="0"/>
                        </a:spcBef>
                        <a:spcAft>
                          <a:spcPts val="0"/>
                        </a:spcAft>
                      </a:pPr>
                      <a:r>
                        <a:rPr lang="en-US" sz="1300" kern="1200" dirty="0" err="1">
                          <a:solidFill>
                            <a:schemeClr val="tx1"/>
                          </a:solidFill>
                          <a:latin typeface="+mn-lt"/>
                          <a:ea typeface="+mn-ea"/>
                          <a:cs typeface="+mn-cs"/>
                        </a:rPr>
                        <a:t>LineTotal</a:t>
                      </a:r>
                      <a:endParaRPr lang="en-US" sz="1300" kern="1200" dirty="0">
                        <a:solidFill>
                          <a:schemeClr val="tx1"/>
                        </a:solidFill>
                        <a:latin typeface="+mn-lt"/>
                        <a:ea typeface="+mn-ea"/>
                        <a:cs typeface="+mn-cs"/>
                      </a:endParaRP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dirty="0">
                          <a:solidFill>
                            <a:schemeClr val="tx1"/>
                          </a:solidFill>
                          <a:latin typeface="+mn-lt"/>
                          <a:ea typeface="+mn-ea"/>
                          <a:cs typeface="+mn-cs"/>
                        </a:rPr>
                        <a:t>Total amount of order in USD</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073363"/>
                  </a:ext>
                </a:extLst>
              </a:tr>
            </a:tbl>
          </a:graphicData>
        </a:graphic>
      </p:graphicFrame>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Data Wrangling</a:t>
            </a:r>
          </a:p>
        </p:txBody>
      </p:sp>
      <p:grpSp>
        <p:nvGrpSpPr>
          <p:cNvPr id="160" name="Group 159">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3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1" name="Oval 16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FF128896-0AB3-821F-0A78-F0AB089539DB}"/>
              </a:ext>
            </a:extLst>
          </p:cNvPr>
          <p:cNvSpPr txBox="1"/>
          <p:nvPr/>
        </p:nvSpPr>
        <p:spPr>
          <a:xfrm>
            <a:off x="550863" y="2677306"/>
            <a:ext cx="3565525" cy="3415519"/>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800" dirty="0">
                <a:solidFill>
                  <a:schemeClr val="tx1">
                    <a:alpha val="60000"/>
                  </a:schemeClr>
                </a:solidFill>
                <a:effectLst/>
              </a:rPr>
              <a:t>Snippet of query that was used to populate data for the exercise. This was fed into both SQL and Snowflake environments, respectively. </a:t>
            </a:r>
            <a:endParaRPr lang="en-US" sz="2800" dirty="0">
              <a:solidFill>
                <a:schemeClr val="tx1">
                  <a:alpha val="60000"/>
                </a:schemeClr>
              </a:solidFill>
            </a:endParaRPr>
          </a:p>
        </p:txBody>
      </p:sp>
      <p:pic>
        <p:nvPicPr>
          <p:cNvPr id="4" name="Picture 3">
            <a:extLst>
              <a:ext uri="{FF2B5EF4-FFF2-40B4-BE49-F238E27FC236}">
                <a16:creationId xmlns:a16="http://schemas.microsoft.com/office/drawing/2014/main" id="{029F2E34-519E-9D3C-AFC8-43C96F6E9FC6}"/>
              </a:ext>
            </a:extLst>
          </p:cNvPr>
          <p:cNvPicPr>
            <a:picLocks noChangeAspect="1"/>
          </p:cNvPicPr>
          <p:nvPr/>
        </p:nvPicPr>
        <p:blipFill>
          <a:blip r:embed="rId2"/>
          <a:stretch>
            <a:fillRect/>
          </a:stretch>
        </p:blipFill>
        <p:spPr>
          <a:xfrm>
            <a:off x="4550900" y="1674167"/>
            <a:ext cx="7090237" cy="3509666"/>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178859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Exploratory Data Analysis</a:t>
            </a:r>
          </a:p>
        </p:txBody>
      </p:sp>
      <p:grpSp>
        <p:nvGrpSpPr>
          <p:cNvPr id="103" name="Group 10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0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 name="Oval 10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8F74A3EA-9E0F-5A2D-85CE-CCABEB094AC7}"/>
              </a:ext>
            </a:extLst>
          </p:cNvPr>
          <p:cNvSpPr>
            <a:spLocks noGrp="1"/>
          </p:cNvSpPr>
          <p:nvPr>
            <p:ph idx="1"/>
          </p:nvPr>
        </p:nvSpPr>
        <p:spPr>
          <a:xfrm>
            <a:off x="550863" y="2677306"/>
            <a:ext cx="3565525" cy="3415519"/>
          </a:xfrm>
        </p:spPr>
        <p:txBody>
          <a:bodyPr vert="horz" wrap="square" lIns="0" tIns="0" rIns="0" bIns="0" rtlCol="0" anchor="t">
            <a:normAutofit/>
          </a:bodyPr>
          <a:lstStyle/>
          <a:p>
            <a:r>
              <a:rPr lang="en-US" dirty="0">
                <a:effectLst/>
              </a:rPr>
              <a:t>Figure on the right shows histogram of order dates taken from the Adventure Works query. We compared the same charts for both Snowflake and SQL. The chart on the right shows data from the Snowflake Dataframe. </a:t>
            </a:r>
            <a:endParaRPr lang="en-US" dirty="0"/>
          </a:p>
        </p:txBody>
      </p:sp>
      <p:pic>
        <p:nvPicPr>
          <p:cNvPr id="8" name="Picture 7">
            <a:extLst>
              <a:ext uri="{FF2B5EF4-FFF2-40B4-BE49-F238E27FC236}">
                <a16:creationId xmlns:a16="http://schemas.microsoft.com/office/drawing/2014/main" id="{32279591-8F48-6960-1F29-A28D74456F37}"/>
              </a:ext>
            </a:extLst>
          </p:cNvPr>
          <p:cNvPicPr>
            <a:picLocks noChangeAspect="1"/>
          </p:cNvPicPr>
          <p:nvPr/>
        </p:nvPicPr>
        <p:blipFill>
          <a:blip r:embed="rId2"/>
          <a:stretch>
            <a:fillRect/>
          </a:stretch>
        </p:blipFill>
        <p:spPr>
          <a:xfrm>
            <a:off x="4698112" y="549275"/>
            <a:ext cx="6795812"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6502823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{C4436D75-AEDA-49C8-8C7C-6C62B819BF04}tf33713516_win32</Template>
  <TotalTime>153</TotalTime>
  <Words>638</Words>
  <Application>Microsoft Office PowerPoint</Application>
  <PresentationFormat>Widescreen</PresentationFormat>
  <Paragraphs>106</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Walbaum Display</vt:lpstr>
      <vt:lpstr>3DFloatVTI</vt:lpstr>
      <vt:lpstr>Datawarehouse Comparisons: SQL vs. Snowflake</vt:lpstr>
      <vt:lpstr>Agenda</vt:lpstr>
      <vt:lpstr>Introduction</vt:lpstr>
      <vt:lpstr>Problem</vt:lpstr>
      <vt:lpstr>Goal</vt:lpstr>
      <vt:lpstr>Project timeline and steps</vt:lpstr>
      <vt:lpstr>Data Wrangling</vt:lpstr>
      <vt:lpstr>Data Wrangling</vt:lpstr>
      <vt:lpstr>Exploratory Data Analysis</vt:lpstr>
      <vt:lpstr>Exploratory Data Analysis</vt:lpstr>
      <vt:lpstr>Exploratory Data Analysis</vt:lpstr>
      <vt:lpstr>Data Preprocessing &amp; Modeling</vt:lpstr>
      <vt:lpstr>Modeling</vt:lpstr>
      <vt:lpstr>Modeling</vt:lpstr>
      <vt:lpstr>Models Used</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Against Financial Fraud</dc:title>
  <dc:creator>Rehan Khan</dc:creator>
  <cp:lastModifiedBy>Rehan Khan</cp:lastModifiedBy>
  <cp:revision>2</cp:revision>
  <dcterms:created xsi:type="dcterms:W3CDTF">2024-01-06T17:41:02Z</dcterms:created>
  <dcterms:modified xsi:type="dcterms:W3CDTF">2024-04-02T12:01:01Z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