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5"/>
  </p:notesMasterIdLst>
  <p:handoutMasterIdLst>
    <p:handoutMasterId r:id="rId26"/>
  </p:handoutMasterIdLst>
  <p:sldIdLst>
    <p:sldId id="257" r:id="rId5"/>
    <p:sldId id="389" r:id="rId6"/>
    <p:sldId id="384" r:id="rId7"/>
    <p:sldId id="317" r:id="rId8"/>
    <p:sldId id="392" r:id="rId9"/>
    <p:sldId id="272" r:id="rId10"/>
    <p:sldId id="278" r:id="rId11"/>
    <p:sldId id="405" r:id="rId12"/>
    <p:sldId id="406" r:id="rId13"/>
    <p:sldId id="407" r:id="rId14"/>
    <p:sldId id="393" r:id="rId15"/>
    <p:sldId id="403" r:id="rId16"/>
    <p:sldId id="404" r:id="rId17"/>
    <p:sldId id="394" r:id="rId18"/>
    <p:sldId id="401" r:id="rId19"/>
    <p:sldId id="279" r:id="rId20"/>
    <p:sldId id="409" r:id="rId21"/>
    <p:sldId id="321" r:id="rId22"/>
    <p:sldId id="402" r:id="rId23"/>
    <p:sldId id="3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6A00F5-21A2-492D-9FB1-B7B9C4465AE3}">
          <p14:sldIdLst>
            <p14:sldId id="257"/>
            <p14:sldId id="389"/>
            <p14:sldId id="384"/>
            <p14:sldId id="317"/>
            <p14:sldId id="392"/>
            <p14:sldId id="272"/>
            <p14:sldId id="278"/>
            <p14:sldId id="405"/>
            <p14:sldId id="406"/>
            <p14:sldId id="407"/>
            <p14:sldId id="393"/>
            <p14:sldId id="403"/>
            <p14:sldId id="404"/>
            <p14:sldId id="394"/>
            <p14:sldId id="401"/>
            <p14:sldId id="279"/>
            <p14:sldId id="409"/>
            <p14:sldId id="321"/>
            <p14:sldId id="402"/>
            <p14:sldId id="391"/>
          </p14:sldIdLst>
        </p14:section>
      </p14:sectionLst>
    </p:ex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49E5DB-549F-4401-9EF2-14DD49E57069}" v="730" dt="2024-04-03T22:37:38.9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3725" autoAdjust="0"/>
  </p:normalViewPr>
  <p:slideViewPr>
    <p:cSldViewPr snapToGrid="0">
      <p:cViewPr varScale="1">
        <p:scale>
          <a:sx n="110" d="100"/>
          <a:sy n="110" d="100"/>
        </p:scale>
        <p:origin x="114" y="118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han Khan" userId="4542e9c9e80dcbea" providerId="LiveId" clId="{7D49E5DB-549F-4401-9EF2-14DD49E57069}"/>
    <pc:docChg chg="undo custSel addSld delSld modSld sldOrd modSection">
      <pc:chgData name="Rehan Khan" userId="4542e9c9e80dcbea" providerId="LiveId" clId="{7D49E5DB-549F-4401-9EF2-14DD49E57069}" dt="2024-04-03T22:39:34.302" v="3977" actId="47"/>
      <pc:docMkLst>
        <pc:docMk/>
      </pc:docMkLst>
      <pc:sldChg chg="modSp mod">
        <pc:chgData name="Rehan Khan" userId="4542e9c9e80dcbea" providerId="LiveId" clId="{7D49E5DB-549F-4401-9EF2-14DD49E57069}" dt="2024-04-02T00:13:32.673" v="45" actId="20577"/>
        <pc:sldMkLst>
          <pc:docMk/>
          <pc:sldMk cId="752814286" sldId="257"/>
        </pc:sldMkLst>
        <pc:spChg chg="mod">
          <ac:chgData name="Rehan Khan" userId="4542e9c9e80dcbea" providerId="LiveId" clId="{7D49E5DB-549F-4401-9EF2-14DD49E57069}" dt="2024-04-02T00:13:32.673" v="45" actId="20577"/>
          <ac:spMkLst>
            <pc:docMk/>
            <pc:sldMk cId="752814286" sldId="257"/>
            <ac:spMk id="2" creationId="{286E938C-9D94-4B05-979A-D39FFC457291}"/>
          </ac:spMkLst>
        </pc:spChg>
      </pc:sldChg>
      <pc:sldChg chg="del">
        <pc:chgData name="Rehan Khan" userId="4542e9c9e80dcbea" providerId="LiveId" clId="{7D49E5DB-549F-4401-9EF2-14DD49E57069}" dt="2024-04-02T11:51:33.535" v="1875" actId="47"/>
        <pc:sldMkLst>
          <pc:docMk/>
          <pc:sldMk cId="2979876663" sldId="268"/>
        </pc:sldMkLst>
      </pc:sldChg>
      <pc:sldChg chg="modSp mod">
        <pc:chgData name="Rehan Khan" userId="4542e9c9e80dcbea" providerId="LiveId" clId="{7D49E5DB-549F-4401-9EF2-14DD49E57069}" dt="2024-04-03T11:48:09.399" v="2962" actId="20577"/>
        <pc:sldMkLst>
          <pc:docMk/>
          <pc:sldMk cId="2624630061" sldId="272"/>
        </pc:sldMkLst>
        <pc:spChg chg="mod">
          <ac:chgData name="Rehan Khan" userId="4542e9c9e80dcbea" providerId="LiveId" clId="{7D49E5DB-549F-4401-9EF2-14DD49E57069}" dt="2024-04-02T11:31:45.801" v="621" actId="20577"/>
          <ac:spMkLst>
            <pc:docMk/>
            <pc:sldMk cId="2624630061" sldId="272"/>
            <ac:spMk id="3" creationId="{FAD72D26-24EF-4CBD-9431-A558CB7CA906}"/>
          </ac:spMkLst>
        </pc:spChg>
        <pc:graphicFrameChg chg="mod">
          <ac:chgData name="Rehan Khan" userId="4542e9c9e80dcbea" providerId="LiveId" clId="{7D49E5DB-549F-4401-9EF2-14DD49E57069}" dt="2024-04-03T11:48:09.399" v="2962" actId="20577"/>
          <ac:graphicFrameMkLst>
            <pc:docMk/>
            <pc:sldMk cId="2624630061" sldId="272"/>
            <ac:graphicFrameMk id="4" creationId="{93897051-DA8D-4072-A594-51769F8D52F5}"/>
          </ac:graphicFrameMkLst>
        </pc:graphicFrameChg>
      </pc:sldChg>
      <pc:sldChg chg="del">
        <pc:chgData name="Rehan Khan" userId="4542e9c9e80dcbea" providerId="LiveId" clId="{7D49E5DB-549F-4401-9EF2-14DD49E57069}" dt="2024-04-02T11:47:51.260" v="1587" actId="47"/>
        <pc:sldMkLst>
          <pc:docMk/>
          <pc:sldMk cId="3740286033" sldId="277"/>
        </pc:sldMkLst>
      </pc:sldChg>
      <pc:sldChg chg="addSp delSp modSp mod addAnim delAnim">
        <pc:chgData name="Rehan Khan" userId="4542e9c9e80dcbea" providerId="LiveId" clId="{7D49E5DB-549F-4401-9EF2-14DD49E57069}" dt="2024-04-03T11:51:55.478" v="3100" actId="20577"/>
        <pc:sldMkLst>
          <pc:docMk/>
          <pc:sldMk cId="2496947791" sldId="278"/>
        </pc:sldMkLst>
        <pc:spChg chg="mod">
          <ac:chgData name="Rehan Khan" userId="4542e9c9e80dcbea" providerId="LiveId" clId="{7D49E5DB-549F-4401-9EF2-14DD49E57069}" dt="2024-04-03T11:50:40.827" v="3078" actId="26606"/>
          <ac:spMkLst>
            <pc:docMk/>
            <pc:sldMk cId="2496947791" sldId="278"/>
            <ac:spMk id="2" creationId="{FCB102D8-1D22-4940-AF19-07CF3A0DC5F4}"/>
          </ac:spMkLst>
        </pc:spChg>
        <pc:spChg chg="add mod">
          <ac:chgData name="Rehan Khan" userId="4542e9c9e80dcbea" providerId="LiveId" clId="{7D49E5DB-549F-4401-9EF2-14DD49E57069}" dt="2024-04-03T11:51:55.478" v="3100" actId="20577"/>
          <ac:spMkLst>
            <pc:docMk/>
            <pc:sldMk cId="2496947791" sldId="278"/>
            <ac:spMk id="4" creationId="{0F3E9E43-8E50-FB62-57C9-C3DE8D4F5D26}"/>
          </ac:spMkLst>
        </pc:spChg>
        <pc:spChg chg="mod ord">
          <ac:chgData name="Rehan Khan" userId="4542e9c9e80dcbea" providerId="LiveId" clId="{7D49E5DB-549F-4401-9EF2-14DD49E57069}" dt="2024-04-03T11:50:40.827" v="3078" actId="26606"/>
          <ac:spMkLst>
            <pc:docMk/>
            <pc:sldMk cId="2496947791" sldId="278"/>
            <ac:spMk id="16" creationId="{3F8A62C8-5437-4C47-AC0F-0605F84CBA57}"/>
          </ac:spMkLst>
        </pc:spChg>
        <pc:spChg chg="add del">
          <ac:chgData name="Rehan Khan" userId="4542e9c9e80dcbea" providerId="LiveId" clId="{7D49E5DB-549F-4401-9EF2-14DD49E57069}" dt="2024-04-03T11:50:27.009" v="3072" actId="26606"/>
          <ac:spMkLst>
            <pc:docMk/>
            <pc:sldMk cId="2496947791" sldId="278"/>
            <ac:spMk id="21" creationId="{60B7752B-728D-4CA3-8923-C4F7F77029E3}"/>
          </ac:spMkLst>
        </pc:spChg>
        <pc:spChg chg="add del">
          <ac:chgData name="Rehan Khan" userId="4542e9c9e80dcbea" providerId="LiveId" clId="{7D49E5DB-549F-4401-9EF2-14DD49E57069}" dt="2024-04-03T11:50:27.009" v="3072" actId="26606"/>
          <ac:spMkLst>
            <pc:docMk/>
            <pc:sldMk cId="2496947791" sldId="278"/>
            <ac:spMk id="27" creationId="{52D58DC7-20C8-4471-BAA7-B296A2AEC3F6}"/>
          </ac:spMkLst>
        </pc:spChg>
        <pc:spChg chg="add del">
          <ac:chgData name="Rehan Khan" userId="4542e9c9e80dcbea" providerId="LiveId" clId="{7D49E5DB-549F-4401-9EF2-14DD49E57069}" dt="2024-04-03T11:50:27.009" v="3072" actId="26606"/>
          <ac:spMkLst>
            <pc:docMk/>
            <pc:sldMk cId="2496947791" sldId="278"/>
            <ac:spMk id="29" creationId="{8E4AABAC-100B-437F-86D3-981412859411}"/>
          </ac:spMkLst>
        </pc:spChg>
        <pc:spChg chg="add del">
          <ac:chgData name="Rehan Khan" userId="4542e9c9e80dcbea" providerId="LiveId" clId="{7D49E5DB-549F-4401-9EF2-14DD49E57069}" dt="2024-04-03T11:50:27.009" v="3072" actId="26606"/>
          <ac:spMkLst>
            <pc:docMk/>
            <pc:sldMk cId="2496947791" sldId="278"/>
            <ac:spMk id="31" creationId="{1DFD33E0-4D46-4176-BAE2-6AED15231C59}"/>
          </ac:spMkLst>
        </pc:spChg>
        <pc:spChg chg="add del">
          <ac:chgData name="Rehan Khan" userId="4542e9c9e80dcbea" providerId="LiveId" clId="{7D49E5DB-549F-4401-9EF2-14DD49E57069}" dt="2024-04-03T11:50:27.009" v="3072" actId="26606"/>
          <ac:spMkLst>
            <pc:docMk/>
            <pc:sldMk cId="2496947791" sldId="278"/>
            <ac:spMk id="33" creationId="{022B5D87-7689-4E7F-B03A-7F803B5DF799}"/>
          </ac:spMkLst>
        </pc:spChg>
        <pc:spChg chg="add del">
          <ac:chgData name="Rehan Khan" userId="4542e9c9e80dcbea" providerId="LiveId" clId="{7D49E5DB-549F-4401-9EF2-14DD49E57069}" dt="2024-04-03T11:50:25.383" v="3066" actId="26606"/>
          <ac:spMkLst>
            <pc:docMk/>
            <pc:sldMk cId="2496947791" sldId="278"/>
            <ac:spMk id="38" creationId="{82184FF4-7029-4ED7-813A-192E60608764}"/>
          </ac:spMkLst>
        </pc:spChg>
        <pc:spChg chg="add del">
          <ac:chgData name="Rehan Khan" userId="4542e9c9e80dcbea" providerId="LiveId" clId="{7D49E5DB-549F-4401-9EF2-14DD49E57069}" dt="2024-04-03T11:50:19.810" v="3062" actId="26606"/>
          <ac:spMkLst>
            <pc:docMk/>
            <pc:sldMk cId="2496947791" sldId="278"/>
            <ac:spMk id="39" creationId="{A5931BE0-4B93-4D6C-878E-ACC59D6B4587}"/>
          </ac:spMkLst>
        </pc:spChg>
        <pc:spChg chg="add del">
          <ac:chgData name="Rehan Khan" userId="4542e9c9e80dcbea" providerId="LiveId" clId="{7D49E5DB-549F-4401-9EF2-14DD49E57069}" dt="2024-04-03T11:50:25.383" v="3066" actId="26606"/>
          <ac:spMkLst>
            <pc:docMk/>
            <pc:sldMk cId="2496947791" sldId="278"/>
            <ac:spMk id="40" creationId="{AAA7AB09-557C-41AD-9113-FF9F68FA1035}"/>
          </ac:spMkLst>
        </pc:spChg>
        <pc:spChg chg="add del">
          <ac:chgData name="Rehan Khan" userId="4542e9c9e80dcbea" providerId="LiveId" clId="{7D49E5DB-549F-4401-9EF2-14DD49E57069}" dt="2024-04-03T11:50:19.810" v="3062" actId="26606"/>
          <ac:spMkLst>
            <pc:docMk/>
            <pc:sldMk cId="2496947791" sldId="278"/>
            <ac:spMk id="41" creationId="{6FF3A87B-2255-45E0-A551-C11FAF93290C}"/>
          </ac:spMkLst>
        </pc:spChg>
        <pc:spChg chg="add del">
          <ac:chgData name="Rehan Khan" userId="4542e9c9e80dcbea" providerId="LiveId" clId="{7D49E5DB-549F-4401-9EF2-14DD49E57069}" dt="2024-04-03T11:50:25.383" v="3066" actId="26606"/>
          <ac:spMkLst>
            <pc:docMk/>
            <pc:sldMk cId="2496947791" sldId="278"/>
            <ac:spMk id="42" creationId="{EF99ECAA-1F11-4937-BBA6-51935AB44C9D}"/>
          </ac:spMkLst>
        </pc:spChg>
        <pc:spChg chg="add del">
          <ac:chgData name="Rehan Khan" userId="4542e9c9e80dcbea" providerId="LiveId" clId="{7D49E5DB-549F-4401-9EF2-14DD49E57069}" dt="2024-04-03T11:50:21.980" v="3064" actId="26606"/>
          <ac:spMkLst>
            <pc:docMk/>
            <pc:sldMk cId="2496947791" sldId="278"/>
            <ac:spMk id="43" creationId="{EF99ECAA-1F11-4937-BBA6-51935AB44C9D}"/>
          </ac:spMkLst>
        </pc:spChg>
        <pc:spChg chg="add del">
          <ac:chgData name="Rehan Khan" userId="4542e9c9e80dcbea" providerId="LiveId" clId="{7D49E5DB-549F-4401-9EF2-14DD49E57069}" dt="2024-04-03T11:50:21.980" v="3064" actId="26606"/>
          <ac:spMkLst>
            <pc:docMk/>
            <pc:sldMk cId="2496947791" sldId="278"/>
            <ac:spMk id="44" creationId="{82184FF4-7029-4ED7-813A-192E60608764}"/>
          </ac:spMkLst>
        </pc:spChg>
        <pc:spChg chg="add del">
          <ac:chgData name="Rehan Khan" userId="4542e9c9e80dcbea" providerId="LiveId" clId="{7D49E5DB-549F-4401-9EF2-14DD49E57069}" dt="2024-04-03T11:50:21.980" v="3064" actId="26606"/>
          <ac:spMkLst>
            <pc:docMk/>
            <pc:sldMk cId="2496947791" sldId="278"/>
            <ac:spMk id="50" creationId="{AAA7AB09-557C-41AD-9113-FF9F68FA1035}"/>
          </ac:spMkLst>
        </pc:spChg>
        <pc:spChg chg="add del">
          <ac:chgData name="Rehan Khan" userId="4542e9c9e80dcbea" providerId="LiveId" clId="{7D49E5DB-549F-4401-9EF2-14DD49E57069}" dt="2024-04-03T11:50:21.980" v="3064" actId="26606"/>
          <ac:spMkLst>
            <pc:docMk/>
            <pc:sldMk cId="2496947791" sldId="278"/>
            <ac:spMk id="51" creationId="{1DB043B4-68C6-45B9-82AC-A5800EADB8DB}"/>
          </ac:spMkLst>
        </pc:spChg>
        <pc:spChg chg="add del">
          <ac:chgData name="Rehan Khan" userId="4542e9c9e80dcbea" providerId="LiveId" clId="{7D49E5DB-549F-4401-9EF2-14DD49E57069}" dt="2024-04-03T11:50:21.980" v="3064" actId="26606"/>
          <ac:spMkLst>
            <pc:docMk/>
            <pc:sldMk cId="2496947791" sldId="278"/>
            <ac:spMk id="53" creationId="{E49CA12F-6E27-4C54-88C4-EE6CE7C473F1}"/>
          </ac:spMkLst>
        </pc:spChg>
        <pc:spChg chg="add del">
          <ac:chgData name="Rehan Khan" userId="4542e9c9e80dcbea" providerId="LiveId" clId="{7D49E5DB-549F-4401-9EF2-14DD49E57069}" dt="2024-04-03T11:50:25.383" v="3066" actId="26606"/>
          <ac:spMkLst>
            <pc:docMk/>
            <pc:sldMk cId="2496947791" sldId="278"/>
            <ac:spMk id="54" creationId="{83296DCF-CBB7-4351-9E7E-623649419AA7}"/>
          </ac:spMkLst>
        </pc:spChg>
        <pc:spChg chg="add del">
          <ac:chgData name="Rehan Khan" userId="4542e9c9e80dcbea" providerId="LiveId" clId="{7D49E5DB-549F-4401-9EF2-14DD49E57069}" dt="2024-04-03T11:50:21.980" v="3064" actId="26606"/>
          <ac:spMkLst>
            <pc:docMk/>
            <pc:sldMk cId="2496947791" sldId="278"/>
            <ac:spMk id="55" creationId="{5337EA23-6703-4C96-9EEB-A408CBDD67BD}"/>
          </ac:spMkLst>
        </pc:spChg>
        <pc:spChg chg="add del">
          <ac:chgData name="Rehan Khan" userId="4542e9c9e80dcbea" providerId="LiveId" clId="{7D49E5DB-549F-4401-9EF2-14DD49E57069}" dt="2024-04-03T11:50:25.383" v="3066" actId="26606"/>
          <ac:spMkLst>
            <pc:docMk/>
            <pc:sldMk cId="2496947791" sldId="278"/>
            <ac:spMk id="56" creationId="{61AE2471-23B2-4B94-A613-E68609916662}"/>
          </ac:spMkLst>
        </pc:spChg>
        <pc:spChg chg="add del">
          <ac:chgData name="Rehan Khan" userId="4542e9c9e80dcbea" providerId="LiveId" clId="{7D49E5DB-549F-4401-9EF2-14DD49E57069}" dt="2024-04-03T11:50:25.383" v="3066" actId="26606"/>
          <ac:spMkLst>
            <pc:docMk/>
            <pc:sldMk cId="2496947791" sldId="278"/>
            <ac:spMk id="58" creationId="{DFB59F4D-13F5-4E73-B3D4-2CFDEC0C5652}"/>
          </ac:spMkLst>
        </pc:spChg>
        <pc:spChg chg="add del">
          <ac:chgData name="Rehan Khan" userId="4542e9c9e80dcbea" providerId="LiveId" clId="{7D49E5DB-549F-4401-9EF2-14DD49E57069}" dt="2024-04-03T11:50:25.383" v="3066" actId="26606"/>
          <ac:spMkLst>
            <pc:docMk/>
            <pc:sldMk cId="2496947791" sldId="278"/>
            <ac:spMk id="63" creationId="{6DB9AC9A-C1ED-4713-9A6E-D5EBBB4011FE}"/>
          </ac:spMkLst>
        </pc:spChg>
        <pc:spChg chg="add del">
          <ac:chgData name="Rehan Khan" userId="4542e9c9e80dcbea" providerId="LiveId" clId="{7D49E5DB-549F-4401-9EF2-14DD49E57069}" dt="2024-04-03T11:50:25.383" v="3066" actId="26606"/>
          <ac:spMkLst>
            <pc:docMk/>
            <pc:sldMk cId="2496947791" sldId="278"/>
            <ac:spMk id="64" creationId="{2FCFAB40-DA7C-4B6C-AD10-4EC44B54B160}"/>
          </ac:spMkLst>
        </pc:spChg>
        <pc:spChg chg="add del">
          <ac:chgData name="Rehan Khan" userId="4542e9c9e80dcbea" providerId="LiveId" clId="{7D49E5DB-549F-4401-9EF2-14DD49E57069}" dt="2024-04-03T11:50:26.517" v="3068" actId="26606"/>
          <ac:spMkLst>
            <pc:docMk/>
            <pc:sldMk cId="2496947791" sldId="278"/>
            <ac:spMk id="66" creationId="{82184FF4-7029-4ED7-813A-192E60608764}"/>
          </ac:spMkLst>
        </pc:spChg>
        <pc:spChg chg="add del">
          <ac:chgData name="Rehan Khan" userId="4542e9c9e80dcbea" providerId="LiveId" clId="{7D49E5DB-549F-4401-9EF2-14DD49E57069}" dt="2024-04-03T11:50:26.517" v="3068" actId="26606"/>
          <ac:spMkLst>
            <pc:docMk/>
            <pc:sldMk cId="2496947791" sldId="278"/>
            <ac:spMk id="67" creationId="{AAA7AB09-557C-41AD-9113-FF9F68FA1035}"/>
          </ac:spMkLst>
        </pc:spChg>
        <pc:spChg chg="add del">
          <ac:chgData name="Rehan Khan" userId="4542e9c9e80dcbea" providerId="LiveId" clId="{7D49E5DB-549F-4401-9EF2-14DD49E57069}" dt="2024-04-03T11:50:26.517" v="3068" actId="26606"/>
          <ac:spMkLst>
            <pc:docMk/>
            <pc:sldMk cId="2496947791" sldId="278"/>
            <ac:spMk id="68" creationId="{EF99ECAA-1F11-4937-BBA6-51935AB44C9D}"/>
          </ac:spMkLst>
        </pc:spChg>
        <pc:spChg chg="add del">
          <ac:chgData name="Rehan Khan" userId="4542e9c9e80dcbea" providerId="LiveId" clId="{7D49E5DB-549F-4401-9EF2-14DD49E57069}" dt="2024-04-03T11:50:26.517" v="3068" actId="26606"/>
          <ac:spMkLst>
            <pc:docMk/>
            <pc:sldMk cId="2496947791" sldId="278"/>
            <ac:spMk id="70" creationId="{1DB043B4-68C6-45B9-82AC-A5800EADB8DB}"/>
          </ac:spMkLst>
        </pc:spChg>
        <pc:spChg chg="add del">
          <ac:chgData name="Rehan Khan" userId="4542e9c9e80dcbea" providerId="LiveId" clId="{7D49E5DB-549F-4401-9EF2-14DD49E57069}" dt="2024-04-03T11:50:26.517" v="3068" actId="26606"/>
          <ac:spMkLst>
            <pc:docMk/>
            <pc:sldMk cId="2496947791" sldId="278"/>
            <ac:spMk id="71" creationId="{31ACE9CC-FA52-49A8-A8CB-4C6772C48157}"/>
          </ac:spMkLst>
        </pc:spChg>
        <pc:spChg chg="add del">
          <ac:chgData name="Rehan Khan" userId="4542e9c9e80dcbea" providerId="LiveId" clId="{7D49E5DB-549F-4401-9EF2-14DD49E57069}" dt="2024-04-03T11:50:26.517" v="3068" actId="26606"/>
          <ac:spMkLst>
            <pc:docMk/>
            <pc:sldMk cId="2496947791" sldId="278"/>
            <ac:spMk id="72" creationId="{28B56926-F216-4281-9196-1495BD306129}"/>
          </ac:spMkLst>
        </pc:spChg>
        <pc:spChg chg="add del">
          <ac:chgData name="Rehan Khan" userId="4542e9c9e80dcbea" providerId="LiveId" clId="{7D49E5DB-549F-4401-9EF2-14DD49E57069}" dt="2024-04-03T11:50:26.993" v="3071" actId="26606"/>
          <ac:spMkLst>
            <pc:docMk/>
            <pc:sldMk cId="2496947791" sldId="278"/>
            <ac:spMk id="74" creationId="{82184FF4-7029-4ED7-813A-192E60608764}"/>
          </ac:spMkLst>
        </pc:spChg>
        <pc:spChg chg="add del">
          <ac:chgData name="Rehan Khan" userId="4542e9c9e80dcbea" providerId="LiveId" clId="{7D49E5DB-549F-4401-9EF2-14DD49E57069}" dt="2024-04-03T11:50:26.993" v="3071" actId="26606"/>
          <ac:spMkLst>
            <pc:docMk/>
            <pc:sldMk cId="2496947791" sldId="278"/>
            <ac:spMk id="75" creationId="{AAA7AB09-557C-41AD-9113-FF9F68FA1035}"/>
          </ac:spMkLst>
        </pc:spChg>
        <pc:spChg chg="add del">
          <ac:chgData name="Rehan Khan" userId="4542e9c9e80dcbea" providerId="LiveId" clId="{7D49E5DB-549F-4401-9EF2-14DD49E57069}" dt="2024-04-03T11:50:26.993" v="3071" actId="26606"/>
          <ac:spMkLst>
            <pc:docMk/>
            <pc:sldMk cId="2496947791" sldId="278"/>
            <ac:spMk id="76" creationId="{EF99ECAA-1F11-4937-BBA6-51935AB44C9D}"/>
          </ac:spMkLst>
        </pc:spChg>
        <pc:spChg chg="add del">
          <ac:chgData name="Rehan Khan" userId="4542e9c9e80dcbea" providerId="LiveId" clId="{7D49E5DB-549F-4401-9EF2-14DD49E57069}" dt="2024-04-03T11:50:26.993" v="3071" actId="26606"/>
          <ac:spMkLst>
            <pc:docMk/>
            <pc:sldMk cId="2496947791" sldId="278"/>
            <ac:spMk id="82" creationId="{1DB043B4-68C6-45B9-82AC-A5800EADB8DB}"/>
          </ac:spMkLst>
        </pc:spChg>
        <pc:spChg chg="add del">
          <ac:chgData name="Rehan Khan" userId="4542e9c9e80dcbea" providerId="LiveId" clId="{7D49E5DB-549F-4401-9EF2-14DD49E57069}" dt="2024-04-03T11:50:26.993" v="3071" actId="26606"/>
          <ac:spMkLst>
            <pc:docMk/>
            <pc:sldMk cId="2496947791" sldId="278"/>
            <ac:spMk id="84" creationId="{AD4EA4DF-0E7C-4098-86F6-7D0ACAEFC0BF}"/>
          </ac:spMkLst>
        </pc:spChg>
        <pc:spChg chg="add del">
          <ac:chgData name="Rehan Khan" userId="4542e9c9e80dcbea" providerId="LiveId" clId="{7D49E5DB-549F-4401-9EF2-14DD49E57069}" dt="2024-04-03T11:50:26.993" v="3071" actId="26606"/>
          <ac:spMkLst>
            <pc:docMk/>
            <pc:sldMk cId="2496947791" sldId="278"/>
            <ac:spMk id="85" creationId="{FE05BC49-0F00-4C85-9AF5-A0CC5B39C8D2}"/>
          </ac:spMkLst>
        </pc:spChg>
        <pc:spChg chg="add del">
          <ac:chgData name="Rehan Khan" userId="4542e9c9e80dcbea" providerId="LiveId" clId="{7D49E5DB-549F-4401-9EF2-14DD49E57069}" dt="2024-04-03T11:50:40.827" v="3078" actId="26606"/>
          <ac:spMkLst>
            <pc:docMk/>
            <pc:sldMk cId="2496947791" sldId="278"/>
            <ac:spMk id="87" creationId="{A5931BE0-4B93-4D6C-878E-ACC59D6B4587}"/>
          </ac:spMkLst>
        </pc:spChg>
        <pc:spChg chg="add del">
          <ac:chgData name="Rehan Khan" userId="4542e9c9e80dcbea" providerId="LiveId" clId="{7D49E5DB-549F-4401-9EF2-14DD49E57069}" dt="2024-04-03T11:50:40.827" v="3078" actId="26606"/>
          <ac:spMkLst>
            <pc:docMk/>
            <pc:sldMk cId="2496947791" sldId="278"/>
            <ac:spMk id="89" creationId="{6FF3A87B-2255-45E0-A551-C11FAF93290C}"/>
          </ac:spMkLst>
        </pc:spChg>
        <pc:spChg chg="add">
          <ac:chgData name="Rehan Khan" userId="4542e9c9e80dcbea" providerId="LiveId" clId="{7D49E5DB-549F-4401-9EF2-14DD49E57069}" dt="2024-04-03T11:50:40.827" v="3078" actId="26606"/>
          <ac:spMkLst>
            <pc:docMk/>
            <pc:sldMk cId="2496947791" sldId="278"/>
            <ac:spMk id="94" creationId="{82184FF4-7029-4ED7-813A-192E60608764}"/>
          </ac:spMkLst>
        </pc:spChg>
        <pc:spChg chg="add">
          <ac:chgData name="Rehan Khan" userId="4542e9c9e80dcbea" providerId="LiveId" clId="{7D49E5DB-549F-4401-9EF2-14DD49E57069}" dt="2024-04-03T11:50:40.827" v="3078" actId="26606"/>
          <ac:spMkLst>
            <pc:docMk/>
            <pc:sldMk cId="2496947791" sldId="278"/>
            <ac:spMk id="96" creationId="{AAA7AB09-557C-41AD-9113-FF9F68FA1035}"/>
          </ac:spMkLst>
        </pc:spChg>
        <pc:spChg chg="add">
          <ac:chgData name="Rehan Khan" userId="4542e9c9e80dcbea" providerId="LiveId" clId="{7D49E5DB-549F-4401-9EF2-14DD49E57069}" dt="2024-04-03T11:50:40.827" v="3078" actId="26606"/>
          <ac:spMkLst>
            <pc:docMk/>
            <pc:sldMk cId="2496947791" sldId="278"/>
            <ac:spMk id="98" creationId="{EF99ECAA-1F11-4937-BBA6-51935AB44C9D}"/>
          </ac:spMkLst>
        </pc:spChg>
        <pc:spChg chg="add">
          <ac:chgData name="Rehan Khan" userId="4542e9c9e80dcbea" providerId="LiveId" clId="{7D49E5DB-549F-4401-9EF2-14DD49E57069}" dt="2024-04-03T11:50:40.827" v="3078" actId="26606"/>
          <ac:spMkLst>
            <pc:docMk/>
            <pc:sldMk cId="2496947791" sldId="278"/>
            <ac:spMk id="106" creationId="{1DB043B4-68C6-45B9-82AC-A5800EADB8DB}"/>
          </ac:spMkLst>
        </pc:spChg>
        <pc:spChg chg="add">
          <ac:chgData name="Rehan Khan" userId="4542e9c9e80dcbea" providerId="LiveId" clId="{7D49E5DB-549F-4401-9EF2-14DD49E57069}" dt="2024-04-03T11:50:40.827" v="3078" actId="26606"/>
          <ac:spMkLst>
            <pc:docMk/>
            <pc:sldMk cId="2496947791" sldId="278"/>
            <ac:spMk id="112" creationId="{94459D96-B947-4C7F-8BCA-915F8B07C0AA}"/>
          </ac:spMkLst>
        </pc:spChg>
        <pc:grpChg chg="add del">
          <ac:chgData name="Rehan Khan" userId="4542e9c9e80dcbea" providerId="LiveId" clId="{7D49E5DB-549F-4401-9EF2-14DD49E57069}" dt="2024-04-03T11:50:27.009" v="3072" actId="26606"/>
          <ac:grpSpMkLst>
            <pc:docMk/>
            <pc:sldMk cId="2496947791" sldId="278"/>
            <ac:grpSpMk id="23" creationId="{20205E53-D75C-4F15-A4A3-21DA0826FCE9}"/>
          </ac:grpSpMkLst>
        </pc:grpChg>
        <pc:grpChg chg="add del">
          <ac:chgData name="Rehan Khan" userId="4542e9c9e80dcbea" providerId="LiveId" clId="{7D49E5DB-549F-4401-9EF2-14DD49E57069}" dt="2024-04-03T11:50:21.980" v="3064" actId="26606"/>
          <ac:grpSpMkLst>
            <pc:docMk/>
            <pc:sldMk cId="2496947791" sldId="278"/>
            <ac:grpSpMk id="45" creationId="{79DE9FAB-6BBA-4CFE-B67D-77B47F01ECA4}"/>
          </ac:grpSpMkLst>
        </pc:grpChg>
        <pc:grpChg chg="add del">
          <ac:chgData name="Rehan Khan" userId="4542e9c9e80dcbea" providerId="LiveId" clId="{7D49E5DB-549F-4401-9EF2-14DD49E57069}" dt="2024-04-03T11:50:26.517" v="3068" actId="26606"/>
          <ac:grpSpMkLst>
            <pc:docMk/>
            <pc:sldMk cId="2496947791" sldId="278"/>
            <ac:grpSpMk id="46" creationId="{79DE9FAB-6BBA-4CFE-B67D-77B47F01ECA4}"/>
          </ac:grpSpMkLst>
        </pc:grpChg>
        <pc:grpChg chg="add del">
          <ac:chgData name="Rehan Khan" userId="4542e9c9e80dcbea" providerId="LiveId" clId="{7D49E5DB-549F-4401-9EF2-14DD49E57069}" dt="2024-04-03T11:50:25.383" v="3066" actId="26606"/>
          <ac:grpSpMkLst>
            <pc:docMk/>
            <pc:sldMk cId="2496947791" sldId="278"/>
            <ac:grpSpMk id="57" creationId="{79DE9FAB-6BBA-4CFE-B67D-77B47F01ECA4}"/>
          </ac:grpSpMkLst>
        </pc:grpChg>
        <pc:grpChg chg="add del">
          <ac:chgData name="Rehan Khan" userId="4542e9c9e80dcbea" providerId="LiveId" clId="{7D49E5DB-549F-4401-9EF2-14DD49E57069}" dt="2024-04-03T11:50:26.993" v="3071" actId="26606"/>
          <ac:grpSpMkLst>
            <pc:docMk/>
            <pc:sldMk cId="2496947791" sldId="278"/>
            <ac:grpSpMk id="77" creationId="{79DE9FAB-6BBA-4CFE-B67D-77B47F01ECA4}"/>
          </ac:grpSpMkLst>
        </pc:grpChg>
        <pc:grpChg chg="add">
          <ac:chgData name="Rehan Khan" userId="4542e9c9e80dcbea" providerId="LiveId" clId="{7D49E5DB-549F-4401-9EF2-14DD49E57069}" dt="2024-04-03T11:50:40.827" v="3078" actId="26606"/>
          <ac:grpSpMkLst>
            <pc:docMk/>
            <pc:sldMk cId="2496947791" sldId="278"/>
            <ac:grpSpMk id="100" creationId="{79DE9FAB-6BBA-4CFE-B67D-77B47F01ECA4}"/>
          </ac:grpSpMkLst>
        </pc:grpChg>
        <pc:grpChg chg="add">
          <ac:chgData name="Rehan Khan" userId="4542e9c9e80dcbea" providerId="LiveId" clId="{7D49E5DB-549F-4401-9EF2-14DD49E57069}" dt="2024-04-03T11:50:40.827" v="3078" actId="26606"/>
          <ac:grpSpMkLst>
            <pc:docMk/>
            <pc:sldMk cId="2496947791" sldId="278"/>
            <ac:grpSpMk id="108" creationId="{73840CF4-F848-4FE0-AEA6-C9E806911B9E}"/>
          </ac:grpSpMkLst>
        </pc:grpChg>
        <pc:graphicFrameChg chg="del modGraphic">
          <ac:chgData name="Rehan Khan" userId="4542e9c9e80dcbea" providerId="LiveId" clId="{7D49E5DB-549F-4401-9EF2-14DD49E57069}" dt="2024-04-03T11:49:13.464" v="2968" actId="478"/>
          <ac:graphicFrameMkLst>
            <pc:docMk/>
            <pc:sldMk cId="2496947791" sldId="278"/>
            <ac:graphicFrameMk id="13" creationId="{914D6EE3-4782-45C1-A75C-003483879C97}"/>
          </ac:graphicFrameMkLst>
        </pc:graphicFrameChg>
        <pc:picChg chg="add del">
          <ac:chgData name="Rehan Khan" userId="4542e9c9e80dcbea" providerId="LiveId" clId="{7D49E5DB-549F-4401-9EF2-14DD49E57069}" dt="2024-04-03T11:50:19.810" v="3062" actId="26606"/>
          <ac:picMkLst>
            <pc:docMk/>
            <pc:sldMk cId="2496947791" sldId="278"/>
            <ac:picMk id="35" creationId="{3C026969-B948-9D5D-10C7-062043792546}"/>
          </ac:picMkLst>
        </pc:picChg>
        <pc:picChg chg="add del">
          <ac:chgData name="Rehan Khan" userId="4542e9c9e80dcbea" providerId="LiveId" clId="{7D49E5DB-549F-4401-9EF2-14DD49E57069}" dt="2024-04-03T11:50:26.517" v="3068" actId="26606"/>
          <ac:picMkLst>
            <pc:docMk/>
            <pc:sldMk cId="2496947791" sldId="278"/>
            <ac:picMk id="37" creationId="{E67E36EB-30D5-4C9E-E736-4C25D1B2EFE6}"/>
          </ac:picMkLst>
        </pc:picChg>
        <pc:picChg chg="add del">
          <ac:chgData name="Rehan Khan" userId="4542e9c9e80dcbea" providerId="LiveId" clId="{7D49E5DB-549F-4401-9EF2-14DD49E57069}" dt="2024-04-03T11:50:21.980" v="3064" actId="26606"/>
          <ac:picMkLst>
            <pc:docMk/>
            <pc:sldMk cId="2496947791" sldId="278"/>
            <ac:picMk id="52" creationId="{5711BD34-7050-A1A6-69A4-A5E0F9B0C56A}"/>
          </ac:picMkLst>
        </pc:picChg>
        <pc:picChg chg="add del">
          <ac:chgData name="Rehan Khan" userId="4542e9c9e80dcbea" providerId="LiveId" clId="{7D49E5DB-549F-4401-9EF2-14DD49E57069}" dt="2024-04-03T11:50:26.993" v="3071" actId="26606"/>
          <ac:picMkLst>
            <pc:docMk/>
            <pc:sldMk cId="2496947791" sldId="278"/>
            <ac:picMk id="83" creationId="{F54923B1-CF79-3618-918F-AB37FC8347D0}"/>
          </ac:picMkLst>
        </pc:picChg>
        <pc:picChg chg="add mod">
          <ac:chgData name="Rehan Khan" userId="4542e9c9e80dcbea" providerId="LiveId" clId="{7D49E5DB-549F-4401-9EF2-14DD49E57069}" dt="2024-04-03T11:50:40.827" v="3078" actId="26606"/>
          <ac:picMkLst>
            <pc:docMk/>
            <pc:sldMk cId="2496947791" sldId="278"/>
            <ac:picMk id="88" creationId="{3C026969-B948-9D5D-10C7-062043792546}"/>
          </ac:picMkLst>
        </pc:picChg>
      </pc:sldChg>
      <pc:sldChg chg="addSp delSp modSp mod">
        <pc:chgData name="Rehan Khan" userId="4542e9c9e80dcbea" providerId="LiveId" clId="{7D49E5DB-549F-4401-9EF2-14DD49E57069}" dt="2024-04-03T22:35:53.909" v="3954" actId="403"/>
        <pc:sldMkLst>
          <pc:docMk/>
          <pc:sldMk cId="395518310" sldId="279"/>
        </pc:sldMkLst>
        <pc:spChg chg="add del mod">
          <ac:chgData name="Rehan Khan" userId="4542e9c9e80dcbea" providerId="LiveId" clId="{7D49E5DB-549F-4401-9EF2-14DD49E57069}" dt="2024-04-03T12:48:31.191" v="3886" actId="26606"/>
          <ac:spMkLst>
            <pc:docMk/>
            <pc:sldMk cId="395518310" sldId="279"/>
            <ac:spMk id="4" creationId="{DAAEF03A-DB71-63F0-6439-83BD2B7CD51D}"/>
          </ac:spMkLst>
        </pc:spChg>
        <pc:spChg chg="mod">
          <ac:chgData name="Rehan Khan" userId="4542e9c9e80dcbea" providerId="LiveId" clId="{7D49E5DB-549F-4401-9EF2-14DD49E57069}" dt="2024-04-03T12:48:31.191" v="3886" actId="26606"/>
          <ac:spMkLst>
            <pc:docMk/>
            <pc:sldMk cId="395518310" sldId="279"/>
            <ac:spMk id="5" creationId="{F3FB97A1-F035-627D-EC6A-7C8AD3FF6014}"/>
          </ac:spMkLst>
        </pc:spChg>
        <pc:spChg chg="del mod">
          <ac:chgData name="Rehan Khan" userId="4542e9c9e80dcbea" providerId="LiveId" clId="{7D49E5DB-549F-4401-9EF2-14DD49E57069}" dt="2024-04-03T12:48:28.381" v="3885" actId="478"/>
          <ac:spMkLst>
            <pc:docMk/>
            <pc:sldMk cId="395518310" sldId="279"/>
            <ac:spMk id="15" creationId="{4139825C-53C7-44F4-A064-9795CECD081B}"/>
          </ac:spMkLst>
        </pc:spChg>
        <pc:spChg chg="del">
          <ac:chgData name="Rehan Khan" userId="4542e9c9e80dcbea" providerId="LiveId" clId="{7D49E5DB-549F-4401-9EF2-14DD49E57069}" dt="2024-04-03T12:35:34.518" v="3884" actId="26606"/>
          <ac:spMkLst>
            <pc:docMk/>
            <pc:sldMk cId="395518310" sldId="279"/>
            <ac:spMk id="70" creationId="{A5931BE0-4B93-4D6C-878E-ACC59D6B4587}"/>
          </ac:spMkLst>
        </pc:spChg>
        <pc:spChg chg="del">
          <ac:chgData name="Rehan Khan" userId="4542e9c9e80dcbea" providerId="LiveId" clId="{7D49E5DB-549F-4401-9EF2-14DD49E57069}" dt="2024-04-03T12:35:34.518" v="3884" actId="26606"/>
          <ac:spMkLst>
            <pc:docMk/>
            <pc:sldMk cId="395518310" sldId="279"/>
            <ac:spMk id="72" creationId="{C5D31EF7-7A67-43B2-8B5E-B4A6241B1A83}"/>
          </ac:spMkLst>
        </pc:spChg>
        <pc:spChg chg="add del">
          <ac:chgData name="Rehan Khan" userId="4542e9c9e80dcbea" providerId="LiveId" clId="{7D49E5DB-549F-4401-9EF2-14DD49E57069}" dt="2024-04-03T12:48:31.191" v="3886" actId="26606"/>
          <ac:spMkLst>
            <pc:docMk/>
            <pc:sldMk cId="395518310" sldId="279"/>
            <ac:spMk id="83" creationId="{A5931BE0-4B93-4D6C-878E-ACC59D6B4587}"/>
          </ac:spMkLst>
        </pc:spChg>
        <pc:spChg chg="add del">
          <ac:chgData name="Rehan Khan" userId="4542e9c9e80dcbea" providerId="LiveId" clId="{7D49E5DB-549F-4401-9EF2-14DD49E57069}" dt="2024-04-03T12:51:41.298" v="3888" actId="26606"/>
          <ac:spMkLst>
            <pc:docMk/>
            <pc:sldMk cId="395518310" sldId="279"/>
            <ac:spMk id="100" creationId="{60B7752B-728D-4CA3-8923-C4F7F77029E3}"/>
          </ac:spMkLst>
        </pc:spChg>
        <pc:spChg chg="add del">
          <ac:chgData name="Rehan Khan" userId="4542e9c9e80dcbea" providerId="LiveId" clId="{7D49E5DB-549F-4401-9EF2-14DD49E57069}" dt="2024-04-03T12:51:41.298" v="3888" actId="26606"/>
          <ac:spMkLst>
            <pc:docMk/>
            <pc:sldMk cId="395518310" sldId="279"/>
            <ac:spMk id="102" creationId="{88392DC7-0988-443B-A0D0-E726C7DB622B}"/>
          </ac:spMkLst>
        </pc:spChg>
        <pc:spChg chg="add">
          <ac:chgData name="Rehan Khan" userId="4542e9c9e80dcbea" providerId="LiveId" clId="{7D49E5DB-549F-4401-9EF2-14DD49E57069}" dt="2024-04-03T12:51:41.298" v="3888" actId="26606"/>
          <ac:spMkLst>
            <pc:docMk/>
            <pc:sldMk cId="395518310" sldId="279"/>
            <ac:spMk id="113" creationId="{60B7752B-728D-4CA3-8923-C4F7F77029E3}"/>
          </ac:spMkLst>
        </pc:spChg>
        <pc:spChg chg="add">
          <ac:chgData name="Rehan Khan" userId="4542e9c9e80dcbea" providerId="LiveId" clId="{7D49E5DB-549F-4401-9EF2-14DD49E57069}" dt="2024-04-03T12:51:41.298" v="3888" actId="26606"/>
          <ac:spMkLst>
            <pc:docMk/>
            <pc:sldMk cId="395518310" sldId="279"/>
            <ac:spMk id="115" creationId="{88392DC7-0988-443B-A0D0-E726C7DB622B}"/>
          </ac:spMkLst>
        </pc:spChg>
        <pc:grpChg chg="del">
          <ac:chgData name="Rehan Khan" userId="4542e9c9e80dcbea" providerId="LiveId" clId="{7D49E5DB-549F-4401-9EF2-14DD49E57069}" dt="2024-04-03T12:35:34.518" v="3884" actId="26606"/>
          <ac:grpSpMkLst>
            <pc:docMk/>
            <pc:sldMk cId="395518310" sldId="279"/>
            <ac:grpSpMk id="64" creationId="{3BDBC526-6DCD-4FF6-8395-D8C22E46E527}"/>
          </ac:grpSpMkLst>
        </pc:grpChg>
        <pc:grpChg chg="add del">
          <ac:chgData name="Rehan Khan" userId="4542e9c9e80dcbea" providerId="LiveId" clId="{7D49E5DB-549F-4401-9EF2-14DD49E57069}" dt="2024-04-03T12:48:31.191" v="3886" actId="26606"/>
          <ac:grpSpMkLst>
            <pc:docMk/>
            <pc:sldMk cId="395518310" sldId="279"/>
            <ac:grpSpMk id="77" creationId="{3BDBC526-6DCD-4FF6-8395-D8C22E46E527}"/>
          </ac:grpSpMkLst>
        </pc:grpChg>
        <pc:grpChg chg="add del">
          <ac:chgData name="Rehan Khan" userId="4542e9c9e80dcbea" providerId="LiveId" clId="{7D49E5DB-549F-4401-9EF2-14DD49E57069}" dt="2024-04-03T12:48:31.191" v="3886" actId="26606"/>
          <ac:grpSpMkLst>
            <pc:docMk/>
            <pc:sldMk cId="395518310" sldId="279"/>
            <ac:grpSpMk id="85" creationId="{D0342557-9691-41B1-9FFF-027845ED041F}"/>
          </ac:grpSpMkLst>
        </pc:grpChg>
        <pc:grpChg chg="add del">
          <ac:chgData name="Rehan Khan" userId="4542e9c9e80dcbea" providerId="LiveId" clId="{7D49E5DB-549F-4401-9EF2-14DD49E57069}" dt="2024-04-03T12:51:41.298" v="3888" actId="26606"/>
          <ac:grpSpMkLst>
            <pc:docMk/>
            <pc:sldMk cId="395518310" sldId="279"/>
            <ac:grpSpMk id="94" creationId="{3BDBC526-6DCD-4FF6-8395-D8C22E46E527}"/>
          </ac:grpSpMkLst>
        </pc:grpChg>
        <pc:grpChg chg="add">
          <ac:chgData name="Rehan Khan" userId="4542e9c9e80dcbea" providerId="LiveId" clId="{7D49E5DB-549F-4401-9EF2-14DD49E57069}" dt="2024-04-03T12:51:41.298" v="3888" actId="26606"/>
          <ac:grpSpMkLst>
            <pc:docMk/>
            <pc:sldMk cId="395518310" sldId="279"/>
            <ac:grpSpMk id="107" creationId="{3BDBC526-6DCD-4FF6-8395-D8C22E46E527}"/>
          </ac:grpSpMkLst>
        </pc:grpChg>
        <pc:graphicFrameChg chg="add del mod modGraphic">
          <ac:chgData name="Rehan Khan" userId="4542e9c9e80dcbea" providerId="LiveId" clId="{7D49E5DB-549F-4401-9EF2-14DD49E57069}" dt="2024-04-03T12:48:31.191" v="3886" actId="26606"/>
          <ac:graphicFrameMkLst>
            <pc:docMk/>
            <pc:sldMk cId="395518310" sldId="279"/>
            <ac:graphicFrameMk id="2" creationId="{608BE598-F397-F67B-9C45-F448F0B36A70}"/>
          </ac:graphicFrameMkLst>
        </pc:graphicFrameChg>
        <pc:graphicFrameChg chg="add mod modGraphic">
          <ac:chgData name="Rehan Khan" userId="4542e9c9e80dcbea" providerId="LiveId" clId="{7D49E5DB-549F-4401-9EF2-14DD49E57069}" dt="2024-04-03T22:35:53.909" v="3954" actId="403"/>
          <ac:graphicFrameMkLst>
            <pc:docMk/>
            <pc:sldMk cId="395518310" sldId="279"/>
            <ac:graphicFrameMk id="91" creationId="{608BE598-F397-F67B-9C45-F448F0B36A70}"/>
          </ac:graphicFrameMkLst>
        </pc:graphicFrameChg>
        <pc:picChg chg="del">
          <ac:chgData name="Rehan Khan" userId="4542e9c9e80dcbea" providerId="LiveId" clId="{7D49E5DB-549F-4401-9EF2-14DD49E57069}" dt="2024-04-03T12:33:36.509" v="3881" actId="478"/>
          <ac:picMkLst>
            <pc:docMk/>
            <pc:sldMk cId="395518310" sldId="279"/>
            <ac:picMk id="7" creationId="{0DC2CC65-4F76-236A-68CD-C3A8ED4F3EC5}"/>
          </ac:picMkLst>
        </pc:picChg>
      </pc:sldChg>
      <pc:sldChg chg="delSp modSp mod">
        <pc:chgData name="Rehan Khan" userId="4542e9c9e80dcbea" providerId="LiveId" clId="{7D49E5DB-549F-4401-9EF2-14DD49E57069}" dt="2024-04-03T11:37:19.446" v="2524" actId="20577"/>
        <pc:sldMkLst>
          <pc:docMk/>
          <pc:sldMk cId="560021826" sldId="317"/>
        </pc:sldMkLst>
        <pc:spChg chg="del">
          <ac:chgData name="Rehan Khan" userId="4542e9c9e80dcbea" providerId="LiveId" clId="{7D49E5DB-549F-4401-9EF2-14DD49E57069}" dt="2024-04-02T23:08:18.813" v="2482" actId="478"/>
          <ac:spMkLst>
            <pc:docMk/>
            <pc:sldMk cId="560021826" sldId="317"/>
            <ac:spMk id="2" creationId="{2910D835-B454-4270-BB35-86A187307E6F}"/>
          </ac:spMkLst>
        </pc:spChg>
        <pc:spChg chg="del">
          <ac:chgData name="Rehan Khan" userId="4542e9c9e80dcbea" providerId="LiveId" clId="{7D49E5DB-549F-4401-9EF2-14DD49E57069}" dt="2024-04-02T11:29:37.531" v="416" actId="478"/>
          <ac:spMkLst>
            <pc:docMk/>
            <pc:sldMk cId="560021826" sldId="317"/>
            <ac:spMk id="3" creationId="{7F7F653B-90B5-4F47-A33F-93DCB2EF68C2}"/>
          </ac:spMkLst>
        </pc:spChg>
        <pc:spChg chg="mod">
          <ac:chgData name="Rehan Khan" userId="4542e9c9e80dcbea" providerId="LiveId" clId="{7D49E5DB-549F-4401-9EF2-14DD49E57069}" dt="2024-04-03T11:37:19.446" v="2524" actId="20577"/>
          <ac:spMkLst>
            <pc:docMk/>
            <pc:sldMk cId="560021826" sldId="317"/>
            <ac:spMk id="16" creationId="{4BDCF583-1D5D-4235-97C2-39272B80A0B1}"/>
          </ac:spMkLst>
        </pc:spChg>
        <pc:picChg chg="mod">
          <ac:chgData name="Rehan Khan" userId="4542e9c9e80dcbea" providerId="LiveId" clId="{7D49E5DB-549F-4401-9EF2-14DD49E57069}" dt="2024-04-02T23:08:10.025" v="2481" actId="1076"/>
          <ac:picMkLst>
            <pc:docMk/>
            <pc:sldMk cId="560021826" sldId="317"/>
            <ac:picMk id="8" creationId="{5FED7C55-F545-49A1-90FD-D853A25AB453}"/>
          </ac:picMkLst>
        </pc:picChg>
      </pc:sldChg>
      <pc:sldChg chg="addSp delSp modSp mod setBg">
        <pc:chgData name="Rehan Khan" userId="4542e9c9e80dcbea" providerId="LiveId" clId="{7D49E5DB-549F-4401-9EF2-14DD49E57069}" dt="2024-04-03T12:30:02.576" v="3838" actId="5793"/>
        <pc:sldMkLst>
          <pc:docMk/>
          <pc:sldMk cId="3521561301" sldId="321"/>
        </pc:sldMkLst>
        <pc:spChg chg="add del mod">
          <ac:chgData name="Rehan Khan" userId="4542e9c9e80dcbea" providerId="LiveId" clId="{7D49E5DB-549F-4401-9EF2-14DD49E57069}" dt="2024-04-02T11:54:05.151" v="2129" actId="26606"/>
          <ac:spMkLst>
            <pc:docMk/>
            <pc:sldMk cId="3521561301" sldId="321"/>
            <ac:spMk id="3" creationId="{70608EC7-C8DB-C1F8-7945-2F7EA48570FA}"/>
          </ac:spMkLst>
        </pc:spChg>
        <pc:spChg chg="mod">
          <ac:chgData name="Rehan Khan" userId="4542e9c9e80dcbea" providerId="LiveId" clId="{7D49E5DB-549F-4401-9EF2-14DD49E57069}" dt="2024-04-02T11:54:05.151" v="2129" actId="26606"/>
          <ac:spMkLst>
            <pc:docMk/>
            <pc:sldMk cId="3521561301" sldId="321"/>
            <ac:spMk id="6" creationId="{9ED907F8-C614-4D59-A03F-BF9CD5E35703}"/>
          </ac:spMkLst>
        </pc:spChg>
        <pc:spChg chg="mod">
          <ac:chgData name="Rehan Khan" userId="4542e9c9e80dcbea" providerId="LiveId" clId="{7D49E5DB-549F-4401-9EF2-14DD49E57069}" dt="2024-04-03T12:29:57.939" v="3836" actId="26606"/>
          <ac:spMkLst>
            <pc:docMk/>
            <pc:sldMk cId="3521561301" sldId="321"/>
            <ac:spMk id="11" creationId="{581E8936-2270-47FE-94A4-398CB123EF90}"/>
          </ac:spMkLst>
        </pc:spChg>
        <pc:spChg chg="mod ord">
          <ac:chgData name="Rehan Khan" userId="4542e9c9e80dcbea" providerId="LiveId" clId="{7D49E5DB-549F-4401-9EF2-14DD49E57069}" dt="2024-04-03T12:30:02.576" v="3838" actId="5793"/>
          <ac:spMkLst>
            <pc:docMk/>
            <pc:sldMk cId="3521561301" sldId="321"/>
            <ac:spMk id="13" creationId="{C0287FEC-3826-4868-8D93-52429C6156F5}"/>
          </ac:spMkLst>
        </pc:spChg>
        <pc:spChg chg="add del">
          <ac:chgData name="Rehan Khan" userId="4542e9c9e80dcbea" providerId="LiveId" clId="{7D49E5DB-549F-4401-9EF2-14DD49E57069}" dt="2024-04-02T11:55:59.337" v="2304" actId="26606"/>
          <ac:spMkLst>
            <pc:docMk/>
            <pc:sldMk cId="3521561301" sldId="321"/>
            <ac:spMk id="24" creationId="{A5931BE0-4B93-4D6C-878E-ACC59D6B4587}"/>
          </ac:spMkLst>
        </pc:spChg>
        <pc:spChg chg="add del">
          <ac:chgData name="Rehan Khan" userId="4542e9c9e80dcbea" providerId="LiveId" clId="{7D49E5DB-549F-4401-9EF2-14DD49E57069}" dt="2024-04-02T11:55:59.337" v="2304" actId="26606"/>
          <ac:spMkLst>
            <pc:docMk/>
            <pc:sldMk cId="3521561301" sldId="321"/>
            <ac:spMk id="26" creationId="{C5D31EF7-7A67-43B2-8B5E-B4A6241B1A83}"/>
          </ac:spMkLst>
        </pc:spChg>
        <pc:spChg chg="add del">
          <ac:chgData name="Rehan Khan" userId="4542e9c9e80dcbea" providerId="LiveId" clId="{7D49E5DB-549F-4401-9EF2-14DD49E57069}" dt="2024-04-02T11:55:57.309" v="2301" actId="26606"/>
          <ac:spMkLst>
            <pc:docMk/>
            <pc:sldMk cId="3521561301" sldId="321"/>
            <ac:spMk id="37" creationId="{A5931BE0-4B93-4D6C-878E-ACC59D6B4587}"/>
          </ac:spMkLst>
        </pc:spChg>
        <pc:spChg chg="add del">
          <ac:chgData name="Rehan Khan" userId="4542e9c9e80dcbea" providerId="LiveId" clId="{7D49E5DB-549F-4401-9EF2-14DD49E57069}" dt="2024-04-02T11:55:57.309" v="2301" actId="26606"/>
          <ac:spMkLst>
            <pc:docMk/>
            <pc:sldMk cId="3521561301" sldId="321"/>
            <ac:spMk id="44" creationId="{D166A8AB-8924-421C-BCED-B54DBC4054E0}"/>
          </ac:spMkLst>
        </pc:spChg>
        <pc:spChg chg="add del">
          <ac:chgData name="Rehan Khan" userId="4542e9c9e80dcbea" providerId="LiveId" clId="{7D49E5DB-549F-4401-9EF2-14DD49E57069}" dt="2024-04-02T11:55:59.333" v="2303" actId="26606"/>
          <ac:spMkLst>
            <pc:docMk/>
            <pc:sldMk cId="3521561301" sldId="321"/>
            <ac:spMk id="45" creationId="{D20AE261-8977-4583-A036-88CC1CE1AEBF}"/>
          </ac:spMkLst>
        </pc:spChg>
        <pc:spChg chg="add del">
          <ac:chgData name="Rehan Khan" userId="4542e9c9e80dcbea" providerId="LiveId" clId="{7D49E5DB-549F-4401-9EF2-14DD49E57069}" dt="2024-04-02T11:55:59.333" v="2303" actId="26606"/>
          <ac:spMkLst>
            <pc:docMk/>
            <pc:sldMk cId="3521561301" sldId="321"/>
            <ac:spMk id="51" creationId="{A5931BE0-4B93-4D6C-878E-ACC59D6B4587}"/>
          </ac:spMkLst>
        </pc:spChg>
        <pc:spChg chg="add del">
          <ac:chgData name="Rehan Khan" userId="4542e9c9e80dcbea" providerId="LiveId" clId="{7D49E5DB-549F-4401-9EF2-14DD49E57069}" dt="2024-04-02T11:55:59.333" v="2303" actId="26606"/>
          <ac:spMkLst>
            <pc:docMk/>
            <pc:sldMk cId="3521561301" sldId="321"/>
            <ac:spMk id="52" creationId="{DE950493-A53F-4D4C-9157-A238C4B2A731}"/>
          </ac:spMkLst>
        </pc:spChg>
        <pc:spChg chg="add del">
          <ac:chgData name="Rehan Khan" userId="4542e9c9e80dcbea" providerId="LiveId" clId="{7D49E5DB-549F-4401-9EF2-14DD49E57069}" dt="2024-04-02T11:58:28.693" v="2344" actId="26606"/>
          <ac:spMkLst>
            <pc:docMk/>
            <pc:sldMk cId="3521561301" sldId="321"/>
            <ac:spMk id="57" creationId="{A5931BE0-4B93-4D6C-878E-ACC59D6B4587}"/>
          </ac:spMkLst>
        </pc:spChg>
        <pc:spChg chg="add del">
          <ac:chgData name="Rehan Khan" userId="4542e9c9e80dcbea" providerId="LiveId" clId="{7D49E5DB-549F-4401-9EF2-14DD49E57069}" dt="2024-04-02T11:58:28.693" v="2344" actId="26606"/>
          <ac:spMkLst>
            <pc:docMk/>
            <pc:sldMk cId="3521561301" sldId="321"/>
            <ac:spMk id="58" creationId="{C5D31EF7-7A67-43B2-8B5E-B4A6241B1A83}"/>
          </ac:spMkLst>
        </pc:spChg>
        <pc:spChg chg="add del">
          <ac:chgData name="Rehan Khan" userId="4542e9c9e80dcbea" providerId="LiveId" clId="{7D49E5DB-549F-4401-9EF2-14DD49E57069}" dt="2024-04-02T11:59:31.461" v="2358" actId="26606"/>
          <ac:spMkLst>
            <pc:docMk/>
            <pc:sldMk cId="3521561301" sldId="321"/>
            <ac:spMk id="69" creationId="{A5931BE0-4B93-4D6C-878E-ACC59D6B4587}"/>
          </ac:spMkLst>
        </pc:spChg>
        <pc:spChg chg="add del">
          <ac:chgData name="Rehan Khan" userId="4542e9c9e80dcbea" providerId="LiveId" clId="{7D49E5DB-549F-4401-9EF2-14DD49E57069}" dt="2024-04-02T11:59:31.457" v="2357" actId="26606"/>
          <ac:spMkLst>
            <pc:docMk/>
            <pc:sldMk cId="3521561301" sldId="321"/>
            <ac:spMk id="85" creationId="{A5931BE0-4B93-4D6C-878E-ACC59D6B4587}"/>
          </ac:spMkLst>
        </pc:spChg>
        <pc:spChg chg="add del">
          <ac:chgData name="Rehan Khan" userId="4542e9c9e80dcbea" providerId="LiveId" clId="{7D49E5DB-549F-4401-9EF2-14DD49E57069}" dt="2024-04-02T11:59:31.457" v="2357" actId="26606"/>
          <ac:spMkLst>
            <pc:docMk/>
            <pc:sldMk cId="3521561301" sldId="321"/>
            <ac:spMk id="87" creationId="{DE950493-A53F-4D4C-9157-A238C4B2A731}"/>
          </ac:spMkLst>
        </pc:spChg>
        <pc:spChg chg="add del">
          <ac:chgData name="Rehan Khan" userId="4542e9c9e80dcbea" providerId="LiveId" clId="{7D49E5DB-549F-4401-9EF2-14DD49E57069}" dt="2024-04-02T11:59:31.457" v="2357" actId="26606"/>
          <ac:spMkLst>
            <pc:docMk/>
            <pc:sldMk cId="3521561301" sldId="321"/>
            <ac:spMk id="93" creationId="{D20AE261-8977-4583-A036-88CC1CE1AEBF}"/>
          </ac:spMkLst>
        </pc:spChg>
        <pc:spChg chg="add del">
          <ac:chgData name="Rehan Khan" userId="4542e9c9e80dcbea" providerId="LiveId" clId="{7D49E5DB-549F-4401-9EF2-14DD49E57069}" dt="2024-04-03T12:29:35.764" v="3829" actId="26606"/>
          <ac:spMkLst>
            <pc:docMk/>
            <pc:sldMk cId="3521561301" sldId="321"/>
            <ac:spMk id="100" creationId="{A5931BE0-4B93-4D6C-878E-ACC59D6B4587}"/>
          </ac:spMkLst>
        </pc:spChg>
        <pc:spChg chg="add del">
          <ac:chgData name="Rehan Khan" userId="4542e9c9e80dcbea" providerId="LiveId" clId="{7D49E5DB-549F-4401-9EF2-14DD49E57069}" dt="2024-04-03T12:29:35.764" v="3829" actId="26606"/>
          <ac:spMkLst>
            <pc:docMk/>
            <pc:sldMk cId="3521561301" sldId="321"/>
            <ac:spMk id="101" creationId="{FD3E50C4-0603-4524-A349-442067B88BF6}"/>
          </ac:spMkLst>
        </pc:spChg>
        <pc:spChg chg="add del">
          <ac:chgData name="Rehan Khan" userId="4542e9c9e80dcbea" providerId="LiveId" clId="{7D49E5DB-549F-4401-9EF2-14DD49E57069}" dt="2024-04-03T12:29:57.946" v="3837" actId="26606"/>
          <ac:spMkLst>
            <pc:docMk/>
            <pc:sldMk cId="3521561301" sldId="321"/>
            <ac:spMk id="113" creationId="{A5931BE0-4B93-4D6C-878E-ACC59D6B4587}"/>
          </ac:spMkLst>
        </pc:spChg>
        <pc:spChg chg="add del">
          <ac:chgData name="Rehan Khan" userId="4542e9c9e80dcbea" providerId="LiveId" clId="{7D49E5DB-549F-4401-9EF2-14DD49E57069}" dt="2024-04-03T12:29:57.946" v="3837" actId="26606"/>
          <ac:spMkLst>
            <pc:docMk/>
            <pc:sldMk cId="3521561301" sldId="321"/>
            <ac:spMk id="115" creationId="{6FF3A87B-2255-45E0-A551-C11FAF93290C}"/>
          </ac:spMkLst>
        </pc:spChg>
        <pc:spChg chg="add del">
          <ac:chgData name="Rehan Khan" userId="4542e9c9e80dcbea" providerId="LiveId" clId="{7D49E5DB-549F-4401-9EF2-14DD49E57069}" dt="2024-04-03T12:29:48.711" v="3832" actId="26606"/>
          <ac:spMkLst>
            <pc:docMk/>
            <pc:sldMk cId="3521561301" sldId="321"/>
            <ac:spMk id="126" creationId="{A5931BE0-4B93-4D6C-878E-ACC59D6B4587}"/>
          </ac:spMkLst>
        </pc:spChg>
        <pc:spChg chg="add del">
          <ac:chgData name="Rehan Khan" userId="4542e9c9e80dcbea" providerId="LiveId" clId="{7D49E5DB-549F-4401-9EF2-14DD49E57069}" dt="2024-04-03T12:29:48.711" v="3832" actId="26606"/>
          <ac:spMkLst>
            <pc:docMk/>
            <pc:sldMk cId="3521561301" sldId="321"/>
            <ac:spMk id="132" creationId="{3E6AA126-9DDC-4FBE-AEE6-8D0E982B0E2C}"/>
          </ac:spMkLst>
        </pc:spChg>
        <pc:spChg chg="add del">
          <ac:chgData name="Rehan Khan" userId="4542e9c9e80dcbea" providerId="LiveId" clId="{7D49E5DB-549F-4401-9EF2-14DD49E57069}" dt="2024-04-03T12:29:49.649" v="3834" actId="26606"/>
          <ac:spMkLst>
            <pc:docMk/>
            <pc:sldMk cId="3521561301" sldId="321"/>
            <ac:spMk id="139" creationId="{A5931BE0-4B93-4D6C-878E-ACC59D6B4587}"/>
          </ac:spMkLst>
        </pc:spChg>
        <pc:spChg chg="add del">
          <ac:chgData name="Rehan Khan" userId="4542e9c9e80dcbea" providerId="LiveId" clId="{7D49E5DB-549F-4401-9EF2-14DD49E57069}" dt="2024-04-03T12:29:49.649" v="3834" actId="26606"/>
          <ac:spMkLst>
            <pc:docMk/>
            <pc:sldMk cId="3521561301" sldId="321"/>
            <ac:spMk id="140" creationId="{6FF3A87B-2255-45E0-A551-C11FAF93290C}"/>
          </ac:spMkLst>
        </pc:spChg>
        <pc:spChg chg="add del">
          <ac:chgData name="Rehan Khan" userId="4542e9c9e80dcbea" providerId="LiveId" clId="{7D49E5DB-549F-4401-9EF2-14DD49E57069}" dt="2024-04-03T12:29:57.939" v="3836" actId="26606"/>
          <ac:spMkLst>
            <pc:docMk/>
            <pc:sldMk cId="3521561301" sldId="321"/>
            <ac:spMk id="143" creationId="{A5931BE0-4B93-4D6C-878E-ACC59D6B4587}"/>
          </ac:spMkLst>
        </pc:spChg>
        <pc:spChg chg="add del">
          <ac:chgData name="Rehan Khan" userId="4542e9c9e80dcbea" providerId="LiveId" clId="{7D49E5DB-549F-4401-9EF2-14DD49E57069}" dt="2024-04-03T12:29:57.939" v="3836" actId="26606"/>
          <ac:spMkLst>
            <pc:docMk/>
            <pc:sldMk cId="3521561301" sldId="321"/>
            <ac:spMk id="145" creationId="{3E6AA126-9DDC-4FBE-AEE6-8D0E982B0E2C}"/>
          </ac:spMkLst>
        </pc:spChg>
        <pc:spChg chg="add">
          <ac:chgData name="Rehan Khan" userId="4542e9c9e80dcbea" providerId="LiveId" clId="{7D49E5DB-549F-4401-9EF2-14DD49E57069}" dt="2024-04-03T12:29:57.946" v="3837" actId="26606"/>
          <ac:spMkLst>
            <pc:docMk/>
            <pc:sldMk cId="3521561301" sldId="321"/>
            <ac:spMk id="152" creationId="{A5931BE0-4B93-4D6C-878E-ACC59D6B4587}"/>
          </ac:spMkLst>
        </pc:spChg>
        <pc:spChg chg="add">
          <ac:chgData name="Rehan Khan" userId="4542e9c9e80dcbea" providerId="LiveId" clId="{7D49E5DB-549F-4401-9EF2-14DD49E57069}" dt="2024-04-03T12:29:57.946" v="3837" actId="26606"/>
          <ac:spMkLst>
            <pc:docMk/>
            <pc:sldMk cId="3521561301" sldId="321"/>
            <ac:spMk id="156" creationId="{5171FAFB-7223-4BE1-983D-8A0626EAC5E4}"/>
          </ac:spMkLst>
        </pc:spChg>
        <pc:grpChg chg="add del">
          <ac:chgData name="Rehan Khan" userId="4542e9c9e80dcbea" providerId="LiveId" clId="{7D49E5DB-549F-4401-9EF2-14DD49E57069}" dt="2024-04-02T11:55:59.337" v="2304" actId="26606"/>
          <ac:grpSpMkLst>
            <pc:docMk/>
            <pc:sldMk cId="3521561301" sldId="321"/>
            <ac:grpSpMk id="18" creationId="{3BDBC526-6DCD-4FF6-8395-D8C22E46E527}"/>
          </ac:grpSpMkLst>
        </pc:grpChg>
        <pc:grpChg chg="add del">
          <ac:chgData name="Rehan Khan" userId="4542e9c9e80dcbea" providerId="LiveId" clId="{7D49E5DB-549F-4401-9EF2-14DD49E57069}" dt="2024-04-02T11:55:57.309" v="2301" actId="26606"/>
          <ac:grpSpMkLst>
            <pc:docMk/>
            <pc:sldMk cId="3521561301" sldId="321"/>
            <ac:grpSpMk id="31" creationId="{3BDBC526-6DCD-4FF6-8395-D8C22E46E527}"/>
          </ac:grpSpMkLst>
        </pc:grpChg>
        <pc:grpChg chg="add del">
          <ac:chgData name="Rehan Khan" userId="4542e9c9e80dcbea" providerId="LiveId" clId="{7D49E5DB-549F-4401-9EF2-14DD49E57069}" dt="2024-04-02T11:55:57.309" v="2301" actId="26606"/>
          <ac:grpSpMkLst>
            <pc:docMk/>
            <pc:sldMk cId="3521561301" sldId="321"/>
            <ac:grpSpMk id="39" creationId="{9F2D4ED5-DC78-4C88-97AA-483206C53E90}"/>
          </ac:grpSpMkLst>
        </pc:grpChg>
        <pc:grpChg chg="add del">
          <ac:chgData name="Rehan Khan" userId="4542e9c9e80dcbea" providerId="LiveId" clId="{7D49E5DB-549F-4401-9EF2-14DD49E57069}" dt="2024-04-02T11:55:59.333" v="2303" actId="26606"/>
          <ac:grpSpMkLst>
            <pc:docMk/>
            <pc:sldMk cId="3521561301" sldId="321"/>
            <ac:grpSpMk id="46" creationId="{3BDBC526-6DCD-4FF6-8395-D8C22E46E527}"/>
          </ac:grpSpMkLst>
        </pc:grpChg>
        <pc:grpChg chg="add del">
          <ac:chgData name="Rehan Khan" userId="4542e9c9e80dcbea" providerId="LiveId" clId="{7D49E5DB-549F-4401-9EF2-14DD49E57069}" dt="2024-04-02T11:55:59.333" v="2303" actId="26606"/>
          <ac:grpSpMkLst>
            <pc:docMk/>
            <pc:sldMk cId="3521561301" sldId="321"/>
            <ac:grpSpMk id="53" creationId="{FF1EAF9B-8869-450E-98BF-FD6EA6564B03}"/>
          </ac:grpSpMkLst>
        </pc:grpChg>
        <pc:grpChg chg="add del">
          <ac:chgData name="Rehan Khan" userId="4542e9c9e80dcbea" providerId="LiveId" clId="{7D49E5DB-549F-4401-9EF2-14DD49E57069}" dt="2024-04-02T11:58:28.693" v="2344" actId="26606"/>
          <ac:grpSpMkLst>
            <pc:docMk/>
            <pc:sldMk cId="3521561301" sldId="321"/>
            <ac:grpSpMk id="56" creationId="{3BDBC526-6DCD-4FF6-8395-D8C22E46E527}"/>
          </ac:grpSpMkLst>
        </pc:grpChg>
        <pc:grpChg chg="add del">
          <ac:chgData name="Rehan Khan" userId="4542e9c9e80dcbea" providerId="LiveId" clId="{7D49E5DB-549F-4401-9EF2-14DD49E57069}" dt="2024-04-02T11:59:31.461" v="2358" actId="26606"/>
          <ac:grpSpMkLst>
            <pc:docMk/>
            <pc:sldMk cId="3521561301" sldId="321"/>
            <ac:grpSpMk id="63" creationId="{3BDBC526-6DCD-4FF6-8395-D8C22E46E527}"/>
          </ac:grpSpMkLst>
        </pc:grpChg>
        <pc:grpChg chg="add del">
          <ac:chgData name="Rehan Khan" userId="4542e9c9e80dcbea" providerId="LiveId" clId="{7D49E5DB-549F-4401-9EF2-14DD49E57069}" dt="2024-04-02T11:59:31.461" v="2358" actId="26606"/>
          <ac:grpSpMkLst>
            <pc:docMk/>
            <pc:sldMk cId="3521561301" sldId="321"/>
            <ac:grpSpMk id="71" creationId="{D0342557-9691-41B1-9FFF-027845ED041F}"/>
          </ac:grpSpMkLst>
        </pc:grpChg>
        <pc:grpChg chg="add del">
          <ac:chgData name="Rehan Khan" userId="4542e9c9e80dcbea" providerId="LiveId" clId="{7D49E5DB-549F-4401-9EF2-14DD49E57069}" dt="2024-04-02T11:59:31.457" v="2357" actId="26606"/>
          <ac:grpSpMkLst>
            <pc:docMk/>
            <pc:sldMk cId="3521561301" sldId="321"/>
            <ac:grpSpMk id="79" creationId="{3BDBC526-6DCD-4FF6-8395-D8C22E46E527}"/>
          </ac:grpSpMkLst>
        </pc:grpChg>
        <pc:grpChg chg="add del">
          <ac:chgData name="Rehan Khan" userId="4542e9c9e80dcbea" providerId="LiveId" clId="{7D49E5DB-549F-4401-9EF2-14DD49E57069}" dt="2024-04-02T11:59:31.457" v="2357" actId="26606"/>
          <ac:grpSpMkLst>
            <pc:docMk/>
            <pc:sldMk cId="3521561301" sldId="321"/>
            <ac:grpSpMk id="89" creationId="{FF1EAF9B-8869-450E-98BF-FD6EA6564B03}"/>
          </ac:grpSpMkLst>
        </pc:grpChg>
        <pc:grpChg chg="add del">
          <ac:chgData name="Rehan Khan" userId="4542e9c9e80dcbea" providerId="LiveId" clId="{7D49E5DB-549F-4401-9EF2-14DD49E57069}" dt="2024-04-03T12:29:35.764" v="3829" actId="26606"/>
          <ac:grpSpMkLst>
            <pc:docMk/>
            <pc:sldMk cId="3521561301" sldId="321"/>
            <ac:grpSpMk id="95" creationId="{3BDBC526-6DCD-4FF6-8395-D8C22E46E527}"/>
          </ac:grpSpMkLst>
        </pc:grpChg>
        <pc:grpChg chg="add del">
          <ac:chgData name="Rehan Khan" userId="4542e9c9e80dcbea" providerId="LiveId" clId="{7D49E5DB-549F-4401-9EF2-14DD49E57069}" dt="2024-04-03T12:29:57.946" v="3837" actId="26606"/>
          <ac:grpSpMkLst>
            <pc:docMk/>
            <pc:sldMk cId="3521561301" sldId="321"/>
            <ac:grpSpMk id="107" creationId="{3BDBC526-6DCD-4FF6-8395-D8C22E46E527}"/>
          </ac:grpSpMkLst>
        </pc:grpChg>
        <pc:grpChg chg="add del">
          <ac:chgData name="Rehan Khan" userId="4542e9c9e80dcbea" providerId="LiveId" clId="{7D49E5DB-549F-4401-9EF2-14DD49E57069}" dt="2024-04-03T12:29:48.711" v="3832" actId="26606"/>
          <ac:grpSpMkLst>
            <pc:docMk/>
            <pc:sldMk cId="3521561301" sldId="321"/>
            <ac:grpSpMk id="120" creationId="{3BDBC526-6DCD-4FF6-8395-D8C22E46E527}"/>
          </ac:grpSpMkLst>
        </pc:grpChg>
        <pc:grpChg chg="add del">
          <ac:chgData name="Rehan Khan" userId="4542e9c9e80dcbea" providerId="LiveId" clId="{7D49E5DB-549F-4401-9EF2-14DD49E57069}" dt="2024-04-03T12:29:48.711" v="3832" actId="26606"/>
          <ac:grpSpMkLst>
            <pc:docMk/>
            <pc:sldMk cId="3521561301" sldId="321"/>
            <ac:grpSpMk id="128" creationId="{11F8F457-0192-4F9A-9EEF-D784521FAC11}"/>
          </ac:grpSpMkLst>
        </pc:grpChg>
        <pc:grpChg chg="add del">
          <ac:chgData name="Rehan Khan" userId="4542e9c9e80dcbea" providerId="LiveId" clId="{7D49E5DB-549F-4401-9EF2-14DD49E57069}" dt="2024-04-03T12:29:49.649" v="3834" actId="26606"/>
          <ac:grpSpMkLst>
            <pc:docMk/>
            <pc:sldMk cId="3521561301" sldId="321"/>
            <ac:grpSpMk id="134" creationId="{3BDBC526-6DCD-4FF6-8395-D8C22E46E527}"/>
          </ac:grpSpMkLst>
        </pc:grpChg>
        <pc:grpChg chg="add del">
          <ac:chgData name="Rehan Khan" userId="4542e9c9e80dcbea" providerId="LiveId" clId="{7D49E5DB-549F-4401-9EF2-14DD49E57069}" dt="2024-04-03T12:29:57.939" v="3836" actId="26606"/>
          <ac:grpSpMkLst>
            <pc:docMk/>
            <pc:sldMk cId="3521561301" sldId="321"/>
            <ac:grpSpMk id="142" creationId="{3BDBC526-6DCD-4FF6-8395-D8C22E46E527}"/>
          </ac:grpSpMkLst>
        </pc:grpChg>
        <pc:grpChg chg="add del">
          <ac:chgData name="Rehan Khan" userId="4542e9c9e80dcbea" providerId="LiveId" clId="{7D49E5DB-549F-4401-9EF2-14DD49E57069}" dt="2024-04-03T12:29:57.939" v="3836" actId="26606"/>
          <ac:grpSpMkLst>
            <pc:docMk/>
            <pc:sldMk cId="3521561301" sldId="321"/>
            <ac:grpSpMk id="144" creationId="{11F8F457-0192-4F9A-9EEF-D784521FAC11}"/>
          </ac:grpSpMkLst>
        </pc:grpChg>
        <pc:grpChg chg="add">
          <ac:chgData name="Rehan Khan" userId="4542e9c9e80dcbea" providerId="LiveId" clId="{7D49E5DB-549F-4401-9EF2-14DD49E57069}" dt="2024-04-03T12:29:57.946" v="3837" actId="26606"/>
          <ac:grpSpMkLst>
            <pc:docMk/>
            <pc:sldMk cId="3521561301" sldId="321"/>
            <ac:grpSpMk id="147" creationId="{3BDBC526-6DCD-4FF6-8395-D8C22E46E527}"/>
          </ac:grpSpMkLst>
        </pc:grpChg>
        <pc:grpChg chg="add">
          <ac:chgData name="Rehan Khan" userId="4542e9c9e80dcbea" providerId="LiveId" clId="{7D49E5DB-549F-4401-9EF2-14DD49E57069}" dt="2024-04-03T12:29:57.946" v="3837" actId="26606"/>
          <ac:grpSpMkLst>
            <pc:docMk/>
            <pc:sldMk cId="3521561301" sldId="321"/>
            <ac:grpSpMk id="153" creationId="{C4967C49-2278-4724-94A5-A258F20C3DFA}"/>
          </ac:grpSpMkLst>
        </pc:grpChg>
        <pc:picChg chg="add del mod ord">
          <ac:chgData name="Rehan Khan" userId="4542e9c9e80dcbea" providerId="LiveId" clId="{7D49E5DB-549F-4401-9EF2-14DD49E57069}" dt="2024-04-03T12:29:34.161" v="3828" actId="478"/>
          <ac:picMkLst>
            <pc:docMk/>
            <pc:sldMk cId="3521561301" sldId="321"/>
            <ac:picMk id="5" creationId="{43E91ADA-EC26-C57D-44B1-AB8F713D0F30}"/>
          </ac:picMkLst>
        </pc:picChg>
        <pc:picChg chg="del">
          <ac:chgData name="Rehan Khan" userId="4542e9c9e80dcbea" providerId="LiveId" clId="{7D49E5DB-549F-4401-9EF2-14DD49E57069}" dt="2024-04-02T11:54:03.219" v="2127" actId="478"/>
          <ac:picMkLst>
            <pc:docMk/>
            <pc:sldMk cId="3521561301" sldId="321"/>
            <ac:picMk id="16" creationId="{361E9ADB-7377-4CF1-9AE4-AEFBDEBEEEEC}"/>
          </ac:picMkLst>
        </pc:picChg>
        <pc:picChg chg="add mod">
          <ac:chgData name="Rehan Khan" userId="4542e9c9e80dcbea" providerId="LiveId" clId="{7D49E5DB-549F-4401-9EF2-14DD49E57069}" dt="2024-04-03T12:29:57.946" v="3837" actId="26606"/>
          <ac:picMkLst>
            <pc:docMk/>
            <pc:sldMk cId="3521561301" sldId="321"/>
            <ac:picMk id="103" creationId="{AFAA0A9D-383F-54F1-5537-EEAFD28953C0}"/>
          </ac:picMkLst>
        </pc:picChg>
      </pc:sldChg>
      <pc:sldChg chg="modSp mod">
        <pc:chgData name="Rehan Khan" userId="4542e9c9e80dcbea" providerId="LiveId" clId="{7D49E5DB-549F-4401-9EF2-14DD49E57069}" dt="2024-04-03T11:36:47.743" v="2487" actId="20577"/>
        <pc:sldMkLst>
          <pc:docMk/>
          <pc:sldMk cId="2158886557" sldId="384"/>
        </pc:sldMkLst>
        <pc:spChg chg="mod">
          <ac:chgData name="Rehan Khan" userId="4542e9c9e80dcbea" providerId="LiveId" clId="{7D49E5DB-549F-4401-9EF2-14DD49E57069}" dt="2024-04-03T11:36:47.743" v="2487" actId="20577"/>
          <ac:spMkLst>
            <pc:docMk/>
            <pc:sldMk cId="2158886557" sldId="384"/>
            <ac:spMk id="12" creationId="{E5127060-CDBF-435F-9009-A5451CCE305D}"/>
          </ac:spMkLst>
        </pc:spChg>
      </pc:sldChg>
      <pc:sldChg chg="modSp mod">
        <pc:chgData name="Rehan Khan" userId="4542e9c9e80dcbea" providerId="LiveId" clId="{7D49E5DB-549F-4401-9EF2-14DD49E57069}" dt="2024-04-02T00:13:50.920" v="52" actId="20577"/>
        <pc:sldMkLst>
          <pc:docMk/>
          <pc:sldMk cId="2313234867" sldId="389"/>
        </pc:sldMkLst>
        <pc:spChg chg="mod">
          <ac:chgData name="Rehan Khan" userId="4542e9c9e80dcbea" providerId="LiveId" clId="{7D49E5DB-549F-4401-9EF2-14DD49E57069}" dt="2024-04-02T00:13:50.920" v="52" actId="20577"/>
          <ac:spMkLst>
            <pc:docMk/>
            <pc:sldMk cId="2313234867" sldId="389"/>
            <ac:spMk id="3" creationId="{D3B60D6F-4D0F-4D33-B2A7-159C8583FF00}"/>
          </ac:spMkLst>
        </pc:spChg>
      </pc:sldChg>
      <pc:sldChg chg="modSp mod">
        <pc:chgData name="Rehan Khan" userId="4542e9c9e80dcbea" providerId="LiveId" clId="{7D49E5DB-549F-4401-9EF2-14DD49E57069}" dt="2024-04-02T16:06:09.855" v="2478" actId="20577"/>
        <pc:sldMkLst>
          <pc:docMk/>
          <pc:sldMk cId="2182456202" sldId="392"/>
        </pc:sldMkLst>
        <pc:spChg chg="mod">
          <ac:chgData name="Rehan Khan" userId="4542e9c9e80dcbea" providerId="LiveId" clId="{7D49E5DB-549F-4401-9EF2-14DD49E57069}" dt="2024-04-02T16:06:09.855" v="2478" actId="20577"/>
          <ac:spMkLst>
            <pc:docMk/>
            <pc:sldMk cId="2182456202" sldId="392"/>
            <ac:spMk id="16" creationId="{4BDCF583-1D5D-4235-97C2-39272B80A0B1}"/>
          </ac:spMkLst>
        </pc:spChg>
      </pc:sldChg>
      <pc:sldChg chg="addSp delSp modSp mod ord">
        <pc:chgData name="Rehan Khan" userId="4542e9c9e80dcbea" providerId="LiveId" clId="{7D49E5DB-549F-4401-9EF2-14DD49E57069}" dt="2024-04-03T11:57:15.656" v="3552" actId="20577"/>
        <pc:sldMkLst>
          <pc:docMk/>
          <pc:sldMk cId="1788592140" sldId="393"/>
        </pc:sldMkLst>
        <pc:spChg chg="mod">
          <ac:chgData name="Rehan Khan" userId="4542e9c9e80dcbea" providerId="LiveId" clId="{7D49E5DB-549F-4401-9EF2-14DD49E57069}" dt="2024-04-03T11:56:55.065" v="3460" actId="20577"/>
          <ac:spMkLst>
            <pc:docMk/>
            <pc:sldMk cId="1788592140" sldId="393"/>
            <ac:spMk id="2" creationId="{FCB102D8-1D22-4940-AF19-07CF3A0DC5F4}"/>
          </ac:spMkLst>
        </pc:spChg>
        <pc:spChg chg="mod ord">
          <ac:chgData name="Rehan Khan" userId="4542e9c9e80dcbea" providerId="LiveId" clId="{7D49E5DB-549F-4401-9EF2-14DD49E57069}" dt="2024-04-03T11:57:15.656" v="3552" actId="20577"/>
          <ac:spMkLst>
            <pc:docMk/>
            <pc:sldMk cId="1788592140" sldId="393"/>
            <ac:spMk id="6" creationId="{FF128896-0AB3-821F-0A78-F0AB089539DB}"/>
          </ac:spMkLst>
        </pc:spChg>
        <pc:spChg chg="ord">
          <ac:chgData name="Rehan Khan" userId="4542e9c9e80dcbea" providerId="LiveId" clId="{7D49E5DB-549F-4401-9EF2-14DD49E57069}" dt="2024-04-02T11:41:38.939" v="1020" actId="26606"/>
          <ac:spMkLst>
            <pc:docMk/>
            <pc:sldMk cId="1788592140" sldId="393"/>
            <ac:spMk id="16" creationId="{3F8A62C8-5437-4C47-AC0F-0605F84CBA57}"/>
          </ac:spMkLst>
        </pc:spChg>
        <pc:spChg chg="del">
          <ac:chgData name="Rehan Khan" userId="4542e9c9e80dcbea" providerId="LiveId" clId="{7D49E5DB-549F-4401-9EF2-14DD49E57069}" dt="2024-04-02T11:41:38.939" v="1020" actId="26606"/>
          <ac:spMkLst>
            <pc:docMk/>
            <pc:sldMk cId="1788592140" sldId="393"/>
            <ac:spMk id="108" creationId="{A5931BE0-4B93-4D6C-878E-ACC59D6B4587}"/>
          </ac:spMkLst>
        </pc:spChg>
        <pc:spChg chg="del">
          <ac:chgData name="Rehan Khan" userId="4542e9c9e80dcbea" providerId="LiveId" clId="{7D49E5DB-549F-4401-9EF2-14DD49E57069}" dt="2024-04-02T11:41:38.939" v="1020" actId="26606"/>
          <ac:spMkLst>
            <pc:docMk/>
            <pc:sldMk cId="1788592140" sldId="393"/>
            <ac:spMk id="110" creationId="{C5D31EF7-7A67-43B2-8B5E-B4A6241B1A83}"/>
          </ac:spMkLst>
        </pc:spChg>
        <pc:spChg chg="add del">
          <ac:chgData name="Rehan Khan" userId="4542e9c9e80dcbea" providerId="LiveId" clId="{7D49E5DB-549F-4401-9EF2-14DD49E57069}" dt="2024-04-02T11:42:36.131" v="1173" actId="26606"/>
          <ac:spMkLst>
            <pc:docMk/>
            <pc:sldMk cId="1788592140" sldId="393"/>
            <ac:spMk id="115" creationId="{A5931BE0-4B93-4D6C-878E-ACC59D6B4587}"/>
          </ac:spMkLst>
        </pc:spChg>
        <pc:spChg chg="add del">
          <ac:chgData name="Rehan Khan" userId="4542e9c9e80dcbea" providerId="LiveId" clId="{7D49E5DB-549F-4401-9EF2-14DD49E57069}" dt="2024-04-02T11:42:36.131" v="1173" actId="26606"/>
          <ac:spMkLst>
            <pc:docMk/>
            <pc:sldMk cId="1788592140" sldId="393"/>
            <ac:spMk id="122" creationId="{D166A8AB-8924-421C-BCED-B54DBC4054E0}"/>
          </ac:spMkLst>
        </pc:spChg>
        <pc:spChg chg="add del">
          <ac:chgData name="Rehan Khan" userId="4542e9c9e80dcbea" providerId="LiveId" clId="{7D49E5DB-549F-4401-9EF2-14DD49E57069}" dt="2024-04-02T11:42:29.338" v="1164" actId="26606"/>
          <ac:spMkLst>
            <pc:docMk/>
            <pc:sldMk cId="1788592140" sldId="393"/>
            <ac:spMk id="127" creationId="{A5931BE0-4B93-4D6C-878E-ACC59D6B4587}"/>
          </ac:spMkLst>
        </pc:spChg>
        <pc:spChg chg="add del">
          <ac:chgData name="Rehan Khan" userId="4542e9c9e80dcbea" providerId="LiveId" clId="{7D49E5DB-549F-4401-9EF2-14DD49E57069}" dt="2024-04-02T11:42:29.953" v="1166" actId="26606"/>
          <ac:spMkLst>
            <pc:docMk/>
            <pc:sldMk cId="1788592140" sldId="393"/>
            <ac:spMk id="133" creationId="{20373973-4586-48A3-ADF2-95A571530B4D}"/>
          </ac:spMkLst>
        </pc:spChg>
        <pc:spChg chg="add del">
          <ac:chgData name="Rehan Khan" userId="4542e9c9e80dcbea" providerId="LiveId" clId="{7D49E5DB-549F-4401-9EF2-14DD49E57069}" dt="2024-04-02T11:42:29.338" v="1164" actId="26606"/>
          <ac:spMkLst>
            <pc:docMk/>
            <pc:sldMk cId="1788592140" sldId="393"/>
            <ac:spMk id="134" creationId="{D166A8AB-8924-421C-BCED-B54DBC4054E0}"/>
          </ac:spMkLst>
        </pc:spChg>
        <pc:spChg chg="add del">
          <ac:chgData name="Rehan Khan" userId="4542e9c9e80dcbea" providerId="LiveId" clId="{7D49E5DB-549F-4401-9EF2-14DD49E57069}" dt="2024-04-02T11:42:29.953" v="1166" actId="26606"/>
          <ac:spMkLst>
            <pc:docMk/>
            <pc:sldMk cId="1788592140" sldId="393"/>
            <ac:spMk id="136" creationId="{A5931BE0-4B93-4D6C-878E-ACC59D6B4587}"/>
          </ac:spMkLst>
        </pc:spChg>
        <pc:spChg chg="add del">
          <ac:chgData name="Rehan Khan" userId="4542e9c9e80dcbea" providerId="LiveId" clId="{7D49E5DB-549F-4401-9EF2-14DD49E57069}" dt="2024-04-02T11:42:33.094" v="1170" actId="26606"/>
          <ac:spMkLst>
            <pc:docMk/>
            <pc:sldMk cId="1788592140" sldId="393"/>
            <ac:spMk id="138" creationId="{88EE1369-5265-4B70-B20F-446F16B27427}"/>
          </ac:spMkLst>
        </pc:spChg>
        <pc:spChg chg="add del">
          <ac:chgData name="Rehan Khan" userId="4542e9c9e80dcbea" providerId="LiveId" clId="{7D49E5DB-549F-4401-9EF2-14DD49E57069}" dt="2024-04-02T11:42:31.453" v="1168" actId="26606"/>
          <ac:spMkLst>
            <pc:docMk/>
            <pc:sldMk cId="1788592140" sldId="393"/>
            <ac:spMk id="141" creationId="{A5931BE0-4B93-4D6C-878E-ACC59D6B4587}"/>
          </ac:spMkLst>
        </pc:spChg>
        <pc:spChg chg="add del">
          <ac:chgData name="Rehan Khan" userId="4542e9c9e80dcbea" providerId="LiveId" clId="{7D49E5DB-549F-4401-9EF2-14DD49E57069}" dt="2024-04-02T11:42:33.094" v="1170" actId="26606"/>
          <ac:spMkLst>
            <pc:docMk/>
            <pc:sldMk cId="1788592140" sldId="393"/>
            <ac:spMk id="148" creationId="{A5931BE0-4B93-4D6C-878E-ACC59D6B4587}"/>
          </ac:spMkLst>
        </pc:spChg>
        <pc:spChg chg="add del">
          <ac:chgData name="Rehan Khan" userId="4542e9c9e80dcbea" providerId="LiveId" clId="{7D49E5DB-549F-4401-9EF2-14DD49E57069}" dt="2024-04-02T11:42:36.126" v="1172" actId="26606"/>
          <ac:spMkLst>
            <pc:docMk/>
            <pc:sldMk cId="1788592140" sldId="393"/>
            <ac:spMk id="156" creationId="{A5931BE0-4B93-4D6C-878E-ACC59D6B4587}"/>
          </ac:spMkLst>
        </pc:spChg>
        <pc:spChg chg="add del">
          <ac:chgData name="Rehan Khan" userId="4542e9c9e80dcbea" providerId="LiveId" clId="{7D49E5DB-549F-4401-9EF2-14DD49E57069}" dt="2024-04-02T11:42:36.126" v="1172" actId="26606"/>
          <ac:spMkLst>
            <pc:docMk/>
            <pc:sldMk cId="1788592140" sldId="393"/>
            <ac:spMk id="157" creationId="{FD3E50C4-0603-4524-A349-442067B88BF6}"/>
          </ac:spMkLst>
        </pc:spChg>
        <pc:spChg chg="add">
          <ac:chgData name="Rehan Khan" userId="4542e9c9e80dcbea" providerId="LiveId" clId="{7D49E5DB-549F-4401-9EF2-14DD49E57069}" dt="2024-04-02T11:42:36.131" v="1173" actId="26606"/>
          <ac:spMkLst>
            <pc:docMk/>
            <pc:sldMk cId="1788592140" sldId="393"/>
            <ac:spMk id="159" creationId="{A5931BE0-4B93-4D6C-878E-ACC59D6B4587}"/>
          </ac:spMkLst>
        </pc:spChg>
        <pc:spChg chg="add">
          <ac:chgData name="Rehan Khan" userId="4542e9c9e80dcbea" providerId="LiveId" clId="{7D49E5DB-549F-4401-9EF2-14DD49E57069}" dt="2024-04-02T11:42:36.131" v="1173" actId="26606"/>
          <ac:spMkLst>
            <pc:docMk/>
            <pc:sldMk cId="1788592140" sldId="393"/>
            <ac:spMk id="161" creationId="{D166A8AB-8924-421C-BCED-B54DBC4054E0}"/>
          </ac:spMkLst>
        </pc:spChg>
        <pc:grpChg chg="add del">
          <ac:chgData name="Rehan Khan" userId="4542e9c9e80dcbea" providerId="LiveId" clId="{7D49E5DB-549F-4401-9EF2-14DD49E57069}" dt="2024-04-02T11:42:36.131" v="1173" actId="26606"/>
          <ac:grpSpMkLst>
            <pc:docMk/>
            <pc:sldMk cId="1788592140" sldId="393"/>
            <ac:grpSpMk id="117" creationId="{9F2D4ED5-DC78-4C88-97AA-483206C53E90}"/>
          </ac:grpSpMkLst>
        </pc:grpChg>
        <pc:grpChg chg="add del">
          <ac:chgData name="Rehan Khan" userId="4542e9c9e80dcbea" providerId="LiveId" clId="{7D49E5DB-549F-4401-9EF2-14DD49E57069}" dt="2024-04-02T11:42:29.338" v="1164" actId="26606"/>
          <ac:grpSpMkLst>
            <pc:docMk/>
            <pc:sldMk cId="1788592140" sldId="393"/>
            <ac:grpSpMk id="129" creationId="{9F2D4ED5-DC78-4C88-97AA-483206C53E90}"/>
          </ac:grpSpMkLst>
        </pc:grpChg>
        <pc:grpChg chg="add del">
          <ac:chgData name="Rehan Khan" userId="4542e9c9e80dcbea" providerId="LiveId" clId="{7D49E5DB-549F-4401-9EF2-14DD49E57069}" dt="2024-04-02T11:42:29.953" v="1166" actId="26606"/>
          <ac:grpSpMkLst>
            <pc:docMk/>
            <pc:sldMk cId="1788592140" sldId="393"/>
            <ac:grpSpMk id="137" creationId="{5A492954-D4E6-4FAF-94AC-292DFFFDC504}"/>
          </ac:grpSpMkLst>
        </pc:grpChg>
        <pc:grpChg chg="add del">
          <ac:chgData name="Rehan Khan" userId="4542e9c9e80dcbea" providerId="LiveId" clId="{7D49E5DB-549F-4401-9EF2-14DD49E57069}" dt="2024-04-02T11:42:31.453" v="1168" actId="26606"/>
          <ac:grpSpMkLst>
            <pc:docMk/>
            <pc:sldMk cId="1788592140" sldId="393"/>
            <ac:grpSpMk id="142" creationId="{F4BF4F49-03E6-41CC-AF55-AD65DEBF06C6}"/>
          </ac:grpSpMkLst>
        </pc:grpChg>
        <pc:grpChg chg="add del">
          <ac:chgData name="Rehan Khan" userId="4542e9c9e80dcbea" providerId="LiveId" clId="{7D49E5DB-549F-4401-9EF2-14DD49E57069}" dt="2024-04-02T11:42:31.453" v="1168" actId="26606"/>
          <ac:grpSpMkLst>
            <pc:docMk/>
            <pc:sldMk cId="1788592140" sldId="393"/>
            <ac:grpSpMk id="143" creationId="{DA51DAFE-3CF2-44EC-B173-C51A29866644}"/>
          </ac:grpSpMkLst>
        </pc:grpChg>
        <pc:grpChg chg="add del">
          <ac:chgData name="Rehan Khan" userId="4542e9c9e80dcbea" providerId="LiveId" clId="{7D49E5DB-549F-4401-9EF2-14DD49E57069}" dt="2024-04-02T11:42:33.094" v="1170" actId="26606"/>
          <ac:grpSpMkLst>
            <pc:docMk/>
            <pc:sldMk cId="1788592140" sldId="393"/>
            <ac:grpSpMk id="149" creationId="{69AC6DD2-531E-47F5-AACD-CCE29580014C}"/>
          </ac:grpSpMkLst>
        </pc:grpChg>
        <pc:grpChg chg="add del">
          <ac:chgData name="Rehan Khan" userId="4542e9c9e80dcbea" providerId="LiveId" clId="{7D49E5DB-549F-4401-9EF2-14DD49E57069}" dt="2024-04-02T11:42:33.094" v="1170" actId="26606"/>
          <ac:grpSpMkLst>
            <pc:docMk/>
            <pc:sldMk cId="1788592140" sldId="393"/>
            <ac:grpSpMk id="152" creationId="{7F2E08FF-4BA1-4E4C-9771-C2D489CE8509}"/>
          </ac:grpSpMkLst>
        </pc:grpChg>
        <pc:grpChg chg="add">
          <ac:chgData name="Rehan Khan" userId="4542e9c9e80dcbea" providerId="LiveId" clId="{7D49E5DB-549F-4401-9EF2-14DD49E57069}" dt="2024-04-02T11:42:36.131" v="1173" actId="26606"/>
          <ac:grpSpMkLst>
            <pc:docMk/>
            <pc:sldMk cId="1788592140" sldId="393"/>
            <ac:grpSpMk id="160" creationId="{9F2D4ED5-DC78-4C88-97AA-483206C53E90}"/>
          </ac:grpSpMkLst>
        </pc:grpChg>
        <pc:picChg chg="add mod">
          <ac:chgData name="Rehan Khan" userId="4542e9c9e80dcbea" providerId="LiveId" clId="{7D49E5DB-549F-4401-9EF2-14DD49E57069}" dt="2024-04-02T11:42:36.126" v="1172" actId="26606"/>
          <ac:picMkLst>
            <pc:docMk/>
            <pc:sldMk cId="1788592140" sldId="393"/>
            <ac:picMk id="4" creationId="{029F2E34-519E-9D3C-AFC8-43C96F6E9FC6}"/>
          </ac:picMkLst>
        </pc:picChg>
        <pc:picChg chg="del mod">
          <ac:chgData name="Rehan Khan" userId="4542e9c9e80dcbea" providerId="LiveId" clId="{7D49E5DB-549F-4401-9EF2-14DD49E57069}" dt="2024-04-02T11:41:35.881" v="1018" actId="478"/>
          <ac:picMkLst>
            <pc:docMk/>
            <pc:sldMk cId="1788592140" sldId="393"/>
            <ac:picMk id="5" creationId="{E1B0F224-2156-B665-A39C-E31A00420131}"/>
          </ac:picMkLst>
        </pc:picChg>
      </pc:sldChg>
      <pc:sldChg chg="addSp delSp modSp mod">
        <pc:chgData name="Rehan Khan" userId="4542e9c9e80dcbea" providerId="LiveId" clId="{7D49E5DB-549F-4401-9EF2-14DD49E57069}" dt="2024-04-02T11:45:00.918" v="1368" actId="255"/>
        <pc:sldMkLst>
          <pc:docMk/>
          <pc:sldMk cId="650282346" sldId="394"/>
        </pc:sldMkLst>
        <pc:spChg chg="mod">
          <ac:chgData name="Rehan Khan" userId="4542e9c9e80dcbea" providerId="LiveId" clId="{7D49E5DB-549F-4401-9EF2-14DD49E57069}" dt="2024-04-02T11:44:17.938" v="1177" actId="26606"/>
          <ac:spMkLst>
            <pc:docMk/>
            <pc:sldMk cId="650282346" sldId="394"/>
            <ac:spMk id="2" creationId="{FCB102D8-1D22-4940-AF19-07CF3A0DC5F4}"/>
          </ac:spMkLst>
        </pc:spChg>
        <pc:spChg chg="add mod">
          <ac:chgData name="Rehan Khan" userId="4542e9c9e80dcbea" providerId="LiveId" clId="{7D49E5DB-549F-4401-9EF2-14DD49E57069}" dt="2024-04-02T11:45:00.918" v="1368" actId="255"/>
          <ac:spMkLst>
            <pc:docMk/>
            <pc:sldMk cId="650282346" sldId="394"/>
            <ac:spMk id="4" creationId="{8F74A3EA-9E0F-5A2D-85CE-CCABEB094AC7}"/>
          </ac:spMkLst>
        </pc:spChg>
        <pc:spChg chg="del">
          <ac:chgData name="Rehan Khan" userId="4542e9c9e80dcbea" providerId="LiveId" clId="{7D49E5DB-549F-4401-9EF2-14DD49E57069}" dt="2024-04-02T11:44:17.938" v="1177" actId="26606"/>
          <ac:spMkLst>
            <pc:docMk/>
            <pc:sldMk cId="650282346" sldId="394"/>
            <ac:spMk id="6" creationId="{D120B63C-D6CD-A74B-F90D-C9ACCAABA705}"/>
          </ac:spMkLst>
        </pc:spChg>
        <pc:spChg chg="ord">
          <ac:chgData name="Rehan Khan" userId="4542e9c9e80dcbea" providerId="LiveId" clId="{7D49E5DB-549F-4401-9EF2-14DD49E57069}" dt="2024-04-02T11:44:17.938" v="1177" actId="26606"/>
          <ac:spMkLst>
            <pc:docMk/>
            <pc:sldMk cId="650282346" sldId="394"/>
            <ac:spMk id="16" creationId="{3F8A62C8-5437-4C47-AC0F-0605F84CBA57}"/>
          </ac:spMkLst>
        </pc:spChg>
        <pc:spChg chg="del">
          <ac:chgData name="Rehan Khan" userId="4542e9c9e80dcbea" providerId="LiveId" clId="{7D49E5DB-549F-4401-9EF2-14DD49E57069}" dt="2024-04-02T11:44:17.938" v="1177" actId="26606"/>
          <ac:spMkLst>
            <pc:docMk/>
            <pc:sldMk cId="650282346" sldId="394"/>
            <ac:spMk id="63" creationId="{82184FF4-7029-4ED7-813A-192E60608764}"/>
          </ac:spMkLst>
        </pc:spChg>
        <pc:spChg chg="del">
          <ac:chgData name="Rehan Khan" userId="4542e9c9e80dcbea" providerId="LiveId" clId="{7D49E5DB-549F-4401-9EF2-14DD49E57069}" dt="2024-04-02T11:44:17.938" v="1177" actId="26606"/>
          <ac:spMkLst>
            <pc:docMk/>
            <pc:sldMk cId="650282346" sldId="394"/>
            <ac:spMk id="88" creationId="{AAA7AB09-557C-41AD-9113-FF9F68FA1035}"/>
          </ac:spMkLst>
        </pc:spChg>
        <pc:spChg chg="del">
          <ac:chgData name="Rehan Khan" userId="4542e9c9e80dcbea" providerId="LiveId" clId="{7D49E5DB-549F-4401-9EF2-14DD49E57069}" dt="2024-04-02T11:44:17.938" v="1177" actId="26606"/>
          <ac:spMkLst>
            <pc:docMk/>
            <pc:sldMk cId="650282346" sldId="394"/>
            <ac:spMk id="89" creationId="{EF99ECAA-1F11-4937-BBA6-51935AB44C9D}"/>
          </ac:spMkLst>
        </pc:spChg>
        <pc:spChg chg="del">
          <ac:chgData name="Rehan Khan" userId="4542e9c9e80dcbea" providerId="LiveId" clId="{7D49E5DB-549F-4401-9EF2-14DD49E57069}" dt="2024-04-02T11:44:17.938" v="1177" actId="26606"/>
          <ac:spMkLst>
            <pc:docMk/>
            <pc:sldMk cId="650282346" sldId="394"/>
            <ac:spMk id="94" creationId="{1DB043B4-68C6-45B9-82AC-A5800EADB8DB}"/>
          </ac:spMkLst>
        </pc:spChg>
        <pc:spChg chg="del">
          <ac:chgData name="Rehan Khan" userId="4542e9c9e80dcbea" providerId="LiveId" clId="{7D49E5DB-549F-4401-9EF2-14DD49E57069}" dt="2024-04-02T11:44:17.938" v="1177" actId="26606"/>
          <ac:spMkLst>
            <pc:docMk/>
            <pc:sldMk cId="650282346" sldId="394"/>
            <ac:spMk id="95" creationId="{28A00A08-E4E6-4184-B484-E0E034072AE0}"/>
          </ac:spMkLst>
        </pc:spChg>
        <pc:spChg chg="add">
          <ac:chgData name="Rehan Khan" userId="4542e9c9e80dcbea" providerId="LiveId" clId="{7D49E5DB-549F-4401-9EF2-14DD49E57069}" dt="2024-04-02T11:44:17.938" v="1177" actId="26606"/>
          <ac:spMkLst>
            <pc:docMk/>
            <pc:sldMk cId="650282346" sldId="394"/>
            <ac:spMk id="101" creationId="{A5931BE0-4B93-4D6C-878E-ACC59D6B4587}"/>
          </ac:spMkLst>
        </pc:spChg>
        <pc:spChg chg="add">
          <ac:chgData name="Rehan Khan" userId="4542e9c9e80dcbea" providerId="LiveId" clId="{7D49E5DB-549F-4401-9EF2-14DD49E57069}" dt="2024-04-02T11:44:17.938" v="1177" actId="26606"/>
          <ac:spMkLst>
            <pc:docMk/>
            <pc:sldMk cId="650282346" sldId="394"/>
            <ac:spMk id="108" creationId="{D166A8AB-8924-421C-BCED-B54DBC4054E0}"/>
          </ac:spMkLst>
        </pc:spChg>
        <pc:grpChg chg="del">
          <ac:chgData name="Rehan Khan" userId="4542e9c9e80dcbea" providerId="LiveId" clId="{7D49E5DB-549F-4401-9EF2-14DD49E57069}" dt="2024-04-02T11:44:17.938" v="1177" actId="26606"/>
          <ac:grpSpMkLst>
            <pc:docMk/>
            <pc:sldMk cId="650282346" sldId="394"/>
            <ac:grpSpMk id="79" creationId="{0780E404-3121-4F33-AF2D-65F659A97798}"/>
          </ac:grpSpMkLst>
        </pc:grpChg>
        <pc:grpChg chg="del">
          <ac:chgData name="Rehan Khan" userId="4542e9c9e80dcbea" providerId="LiveId" clId="{7D49E5DB-549F-4401-9EF2-14DD49E57069}" dt="2024-04-02T11:44:17.938" v="1177" actId="26606"/>
          <ac:grpSpMkLst>
            <pc:docMk/>
            <pc:sldMk cId="650282346" sldId="394"/>
            <ac:grpSpMk id="83" creationId="{4B158E9A-DBF4-4AA7-B6B7-8C8EB2FBDD68}"/>
          </ac:grpSpMkLst>
        </pc:grpChg>
        <pc:grpChg chg="del">
          <ac:chgData name="Rehan Khan" userId="4542e9c9e80dcbea" providerId="LiveId" clId="{7D49E5DB-549F-4401-9EF2-14DD49E57069}" dt="2024-04-02T11:44:17.938" v="1177" actId="26606"/>
          <ac:grpSpMkLst>
            <pc:docMk/>
            <pc:sldMk cId="650282346" sldId="394"/>
            <ac:grpSpMk id="90" creationId="{79DE9FAB-6BBA-4CFE-B67D-77B47F01ECA4}"/>
          </ac:grpSpMkLst>
        </pc:grpChg>
        <pc:grpChg chg="add">
          <ac:chgData name="Rehan Khan" userId="4542e9c9e80dcbea" providerId="LiveId" clId="{7D49E5DB-549F-4401-9EF2-14DD49E57069}" dt="2024-04-02T11:44:17.938" v="1177" actId="26606"/>
          <ac:grpSpMkLst>
            <pc:docMk/>
            <pc:sldMk cId="650282346" sldId="394"/>
            <ac:grpSpMk id="103" creationId="{9F2D4ED5-DC78-4C88-97AA-483206C53E90}"/>
          </ac:grpSpMkLst>
        </pc:grpChg>
        <pc:picChg chg="del">
          <ac:chgData name="Rehan Khan" userId="4542e9c9e80dcbea" providerId="LiveId" clId="{7D49E5DB-549F-4401-9EF2-14DD49E57069}" dt="2024-04-02T11:44:16.130" v="1175" actId="478"/>
          <ac:picMkLst>
            <pc:docMk/>
            <pc:sldMk cId="650282346" sldId="394"/>
            <ac:picMk id="5" creationId="{AB347DD6-7D66-0EB6-18B2-CF11BDC62141}"/>
          </ac:picMkLst>
        </pc:picChg>
        <pc:picChg chg="add mod">
          <ac:chgData name="Rehan Khan" userId="4542e9c9e80dcbea" providerId="LiveId" clId="{7D49E5DB-549F-4401-9EF2-14DD49E57069}" dt="2024-04-02T11:44:17.938" v="1177" actId="26606"/>
          <ac:picMkLst>
            <pc:docMk/>
            <pc:sldMk cId="650282346" sldId="394"/>
            <ac:picMk id="8" creationId="{32279591-8F48-6960-1F29-A28D74456F37}"/>
          </ac:picMkLst>
        </pc:picChg>
      </pc:sldChg>
      <pc:sldChg chg="addSp delSp modSp del mod">
        <pc:chgData name="Rehan Khan" userId="4542e9c9e80dcbea" providerId="LiveId" clId="{7D49E5DB-549F-4401-9EF2-14DD49E57069}" dt="2024-04-03T12:28:50.070" v="3826" actId="47"/>
        <pc:sldMkLst>
          <pc:docMk/>
          <pc:sldMk cId="3859289499" sldId="395"/>
        </pc:sldMkLst>
        <pc:spChg chg="mod">
          <ac:chgData name="Rehan Khan" userId="4542e9c9e80dcbea" providerId="LiveId" clId="{7D49E5DB-549F-4401-9EF2-14DD49E57069}" dt="2024-04-02T11:46:35.794" v="1412" actId="26606"/>
          <ac:spMkLst>
            <pc:docMk/>
            <pc:sldMk cId="3859289499" sldId="395"/>
            <ac:spMk id="2" creationId="{FCB102D8-1D22-4940-AF19-07CF3A0DC5F4}"/>
          </ac:spMkLst>
        </pc:spChg>
        <pc:spChg chg="mod">
          <ac:chgData name="Rehan Khan" userId="4542e9c9e80dcbea" providerId="LiveId" clId="{7D49E5DB-549F-4401-9EF2-14DD49E57069}" dt="2024-04-02T11:47:36.262" v="1586" actId="403"/>
          <ac:spMkLst>
            <pc:docMk/>
            <pc:sldMk cId="3859289499" sldId="395"/>
            <ac:spMk id="4" creationId="{2747BB27-AAF1-4455-1809-DCD8C8B6C2F2}"/>
          </ac:spMkLst>
        </pc:spChg>
        <pc:spChg chg="mod ord">
          <ac:chgData name="Rehan Khan" userId="4542e9c9e80dcbea" providerId="LiveId" clId="{7D49E5DB-549F-4401-9EF2-14DD49E57069}" dt="2024-04-02T11:46:35.794" v="1412" actId="26606"/>
          <ac:spMkLst>
            <pc:docMk/>
            <pc:sldMk cId="3859289499" sldId="395"/>
            <ac:spMk id="16" creationId="{3F8A62C8-5437-4C47-AC0F-0605F84CBA57}"/>
          </ac:spMkLst>
        </pc:spChg>
        <pc:spChg chg="add del">
          <ac:chgData name="Rehan Khan" userId="4542e9c9e80dcbea" providerId="LiveId" clId="{7D49E5DB-549F-4401-9EF2-14DD49E57069}" dt="2024-04-02T11:46:35.794" v="1412" actId="26606"/>
          <ac:spMkLst>
            <pc:docMk/>
            <pc:sldMk cId="3859289499" sldId="395"/>
            <ac:spMk id="106" creationId="{A5931BE0-4B93-4D6C-878E-ACC59D6B4587}"/>
          </ac:spMkLst>
        </pc:spChg>
        <pc:spChg chg="add del">
          <ac:chgData name="Rehan Khan" userId="4542e9c9e80dcbea" providerId="LiveId" clId="{7D49E5DB-549F-4401-9EF2-14DD49E57069}" dt="2024-04-02T11:46:35.794" v="1412" actId="26606"/>
          <ac:spMkLst>
            <pc:docMk/>
            <pc:sldMk cId="3859289499" sldId="395"/>
            <ac:spMk id="107" creationId="{D7AA753E-FFC2-4B5B-A791-BEC976053A54}"/>
          </ac:spMkLst>
        </pc:spChg>
        <pc:spChg chg="add del">
          <ac:chgData name="Rehan Khan" userId="4542e9c9e80dcbea" providerId="LiveId" clId="{7D49E5DB-549F-4401-9EF2-14DD49E57069}" dt="2024-04-02T11:46:26.239" v="1397" actId="26606"/>
          <ac:spMkLst>
            <pc:docMk/>
            <pc:sldMk cId="3859289499" sldId="395"/>
            <ac:spMk id="113" creationId="{A5931BE0-4B93-4D6C-878E-ACC59D6B4587}"/>
          </ac:spMkLst>
        </pc:spChg>
        <pc:spChg chg="add del">
          <ac:chgData name="Rehan Khan" userId="4542e9c9e80dcbea" providerId="LiveId" clId="{7D49E5DB-549F-4401-9EF2-14DD49E57069}" dt="2024-04-02T11:46:26.758" v="1399" actId="26606"/>
          <ac:spMkLst>
            <pc:docMk/>
            <pc:sldMk cId="3859289499" sldId="395"/>
            <ac:spMk id="118" creationId="{A5931BE0-4B93-4D6C-878E-ACC59D6B4587}"/>
          </ac:spMkLst>
        </pc:spChg>
        <pc:spChg chg="add del">
          <ac:chgData name="Rehan Khan" userId="4542e9c9e80dcbea" providerId="LiveId" clId="{7D49E5DB-549F-4401-9EF2-14DD49E57069}" dt="2024-04-02T11:46:26.758" v="1399" actId="26606"/>
          <ac:spMkLst>
            <pc:docMk/>
            <pc:sldMk cId="3859289499" sldId="395"/>
            <ac:spMk id="119" creationId="{3E6AA126-9DDC-4FBE-AEE6-8D0E982B0E2C}"/>
          </ac:spMkLst>
        </pc:spChg>
        <pc:spChg chg="add">
          <ac:chgData name="Rehan Khan" userId="4542e9c9e80dcbea" providerId="LiveId" clId="{7D49E5DB-549F-4401-9EF2-14DD49E57069}" dt="2024-04-02T11:46:35.794" v="1412" actId="26606"/>
          <ac:spMkLst>
            <pc:docMk/>
            <pc:sldMk cId="3859289499" sldId="395"/>
            <ac:spMk id="120" creationId="{D166A8AB-8924-421C-BCED-B54DBC4054E0}"/>
          </ac:spMkLst>
        </pc:spChg>
        <pc:spChg chg="add del">
          <ac:chgData name="Rehan Khan" userId="4542e9c9e80dcbea" providerId="LiveId" clId="{7D49E5DB-549F-4401-9EF2-14DD49E57069}" dt="2024-04-02T11:46:27.717" v="1401" actId="26606"/>
          <ac:spMkLst>
            <pc:docMk/>
            <pc:sldMk cId="3859289499" sldId="395"/>
            <ac:spMk id="121" creationId="{A5931BE0-4B93-4D6C-878E-ACC59D6B4587}"/>
          </ac:spMkLst>
        </pc:spChg>
        <pc:spChg chg="add del">
          <ac:chgData name="Rehan Khan" userId="4542e9c9e80dcbea" providerId="LiveId" clId="{7D49E5DB-549F-4401-9EF2-14DD49E57069}" dt="2024-04-02T11:46:27.717" v="1401" actId="26606"/>
          <ac:spMkLst>
            <pc:docMk/>
            <pc:sldMk cId="3859289499" sldId="395"/>
            <ac:spMk id="125" creationId="{20373973-4586-48A3-ADF2-95A571530B4D}"/>
          </ac:spMkLst>
        </pc:spChg>
        <pc:spChg chg="add del">
          <ac:chgData name="Rehan Khan" userId="4542e9c9e80dcbea" providerId="LiveId" clId="{7D49E5DB-549F-4401-9EF2-14DD49E57069}" dt="2024-04-02T11:46:28.182" v="1403" actId="26606"/>
          <ac:spMkLst>
            <pc:docMk/>
            <pc:sldMk cId="3859289499" sldId="395"/>
            <ac:spMk id="127" creationId="{A5931BE0-4B93-4D6C-878E-ACC59D6B4587}"/>
          </ac:spMkLst>
        </pc:spChg>
        <pc:spChg chg="add del">
          <ac:chgData name="Rehan Khan" userId="4542e9c9e80dcbea" providerId="LiveId" clId="{7D49E5DB-549F-4401-9EF2-14DD49E57069}" dt="2024-04-02T11:46:29.232" v="1405" actId="26606"/>
          <ac:spMkLst>
            <pc:docMk/>
            <pc:sldMk cId="3859289499" sldId="395"/>
            <ac:spMk id="133" creationId="{A5931BE0-4B93-4D6C-878E-ACC59D6B4587}"/>
          </ac:spMkLst>
        </pc:spChg>
        <pc:spChg chg="add del">
          <ac:chgData name="Rehan Khan" userId="4542e9c9e80dcbea" providerId="LiveId" clId="{7D49E5DB-549F-4401-9EF2-14DD49E57069}" dt="2024-04-02T11:46:29.232" v="1405" actId="26606"/>
          <ac:spMkLst>
            <pc:docMk/>
            <pc:sldMk cId="3859289499" sldId="395"/>
            <ac:spMk id="134" creationId="{FD3E50C4-0603-4524-A349-442067B88BF6}"/>
          </ac:spMkLst>
        </pc:spChg>
        <pc:spChg chg="add del">
          <ac:chgData name="Rehan Khan" userId="4542e9c9e80dcbea" providerId="LiveId" clId="{7D49E5DB-549F-4401-9EF2-14DD49E57069}" dt="2024-04-02T11:46:30.244" v="1407" actId="26606"/>
          <ac:spMkLst>
            <pc:docMk/>
            <pc:sldMk cId="3859289499" sldId="395"/>
            <ac:spMk id="136" creationId="{A5931BE0-4B93-4D6C-878E-ACC59D6B4587}"/>
          </ac:spMkLst>
        </pc:spChg>
        <pc:spChg chg="add del">
          <ac:chgData name="Rehan Khan" userId="4542e9c9e80dcbea" providerId="LiveId" clId="{7D49E5DB-549F-4401-9EF2-14DD49E57069}" dt="2024-04-02T11:46:30.244" v="1407" actId="26606"/>
          <ac:spMkLst>
            <pc:docMk/>
            <pc:sldMk cId="3859289499" sldId="395"/>
            <ac:spMk id="137" creationId="{6B425BBD-042F-4CF8-A9EE-42CC14D252C9}"/>
          </ac:spMkLst>
        </pc:spChg>
        <pc:spChg chg="add del">
          <ac:chgData name="Rehan Khan" userId="4542e9c9e80dcbea" providerId="LiveId" clId="{7D49E5DB-549F-4401-9EF2-14DD49E57069}" dt="2024-04-02T11:46:33.138" v="1409" actId="26606"/>
          <ac:spMkLst>
            <pc:docMk/>
            <pc:sldMk cId="3859289499" sldId="395"/>
            <ac:spMk id="144" creationId="{A5931BE0-4B93-4D6C-878E-ACC59D6B4587}"/>
          </ac:spMkLst>
        </pc:spChg>
        <pc:spChg chg="add del">
          <ac:chgData name="Rehan Khan" userId="4542e9c9e80dcbea" providerId="LiveId" clId="{7D49E5DB-549F-4401-9EF2-14DD49E57069}" dt="2024-04-02T11:46:33.138" v="1409" actId="26606"/>
          <ac:spMkLst>
            <pc:docMk/>
            <pc:sldMk cId="3859289499" sldId="395"/>
            <ac:spMk id="145" creationId="{FD3E50C4-0603-4524-A349-442067B88BF6}"/>
          </ac:spMkLst>
        </pc:spChg>
        <pc:spChg chg="add del">
          <ac:chgData name="Rehan Khan" userId="4542e9c9e80dcbea" providerId="LiveId" clId="{7D49E5DB-549F-4401-9EF2-14DD49E57069}" dt="2024-04-02T11:46:35.789" v="1411" actId="26606"/>
          <ac:spMkLst>
            <pc:docMk/>
            <pc:sldMk cId="3859289499" sldId="395"/>
            <ac:spMk id="147" creationId="{A5931BE0-4B93-4D6C-878E-ACC59D6B4587}"/>
          </ac:spMkLst>
        </pc:spChg>
        <pc:spChg chg="add">
          <ac:chgData name="Rehan Khan" userId="4542e9c9e80dcbea" providerId="LiveId" clId="{7D49E5DB-549F-4401-9EF2-14DD49E57069}" dt="2024-04-02T11:46:35.794" v="1412" actId="26606"/>
          <ac:spMkLst>
            <pc:docMk/>
            <pc:sldMk cId="3859289499" sldId="395"/>
            <ac:spMk id="149" creationId="{A5931BE0-4B93-4D6C-878E-ACC59D6B4587}"/>
          </ac:spMkLst>
        </pc:spChg>
        <pc:grpChg chg="add del">
          <ac:chgData name="Rehan Khan" userId="4542e9c9e80dcbea" providerId="LiveId" clId="{7D49E5DB-549F-4401-9EF2-14DD49E57069}" dt="2024-04-02T11:46:35.794" v="1412" actId="26606"/>
          <ac:grpSpMkLst>
            <pc:docMk/>
            <pc:sldMk cId="3859289499" sldId="395"/>
            <ac:grpSpMk id="108" creationId="{30493E29-1143-4080-A31C-64E368320603}"/>
          </ac:grpSpMkLst>
        </pc:grpChg>
        <pc:grpChg chg="add del">
          <ac:chgData name="Rehan Khan" userId="4542e9c9e80dcbea" providerId="LiveId" clId="{7D49E5DB-549F-4401-9EF2-14DD49E57069}" dt="2024-04-02T11:46:26.758" v="1399" actId="26606"/>
          <ac:grpSpMkLst>
            <pc:docMk/>
            <pc:sldMk cId="3859289499" sldId="395"/>
            <ac:grpSpMk id="115" creationId="{11F8F457-0192-4F9A-9EEF-D784521FAC11}"/>
          </ac:grpSpMkLst>
        </pc:grpChg>
        <pc:grpChg chg="add del">
          <ac:chgData name="Rehan Khan" userId="4542e9c9e80dcbea" providerId="LiveId" clId="{7D49E5DB-549F-4401-9EF2-14DD49E57069}" dt="2024-04-02T11:46:30.244" v="1407" actId="26606"/>
          <ac:grpSpMkLst>
            <pc:docMk/>
            <pc:sldMk cId="3859289499" sldId="395"/>
            <ac:grpSpMk id="117" creationId="{F8ED97E8-4320-4F9F-8AB2-2EC6D9FC971E}"/>
          </ac:grpSpMkLst>
        </pc:grpChg>
        <pc:grpChg chg="add del">
          <ac:chgData name="Rehan Khan" userId="4542e9c9e80dcbea" providerId="LiveId" clId="{7D49E5DB-549F-4401-9EF2-14DD49E57069}" dt="2024-04-02T11:46:27.717" v="1401" actId="26606"/>
          <ac:grpSpMkLst>
            <pc:docMk/>
            <pc:sldMk cId="3859289499" sldId="395"/>
            <ac:grpSpMk id="122" creationId="{5A492954-D4E6-4FAF-94AC-292DFFFDC504}"/>
          </ac:grpSpMkLst>
        </pc:grpChg>
        <pc:grpChg chg="add del">
          <ac:chgData name="Rehan Khan" userId="4542e9c9e80dcbea" providerId="LiveId" clId="{7D49E5DB-549F-4401-9EF2-14DD49E57069}" dt="2024-04-02T11:46:28.182" v="1403" actId="26606"/>
          <ac:grpSpMkLst>
            <pc:docMk/>
            <pc:sldMk cId="3859289499" sldId="395"/>
            <ac:grpSpMk id="128" creationId="{D0342557-9691-41B1-9FFF-027845ED041F}"/>
          </ac:grpSpMkLst>
        </pc:grpChg>
        <pc:grpChg chg="add del">
          <ac:chgData name="Rehan Khan" userId="4542e9c9e80dcbea" providerId="LiveId" clId="{7D49E5DB-549F-4401-9EF2-14DD49E57069}" dt="2024-04-02T11:46:30.244" v="1407" actId="26606"/>
          <ac:grpSpMkLst>
            <pc:docMk/>
            <pc:sldMk cId="3859289499" sldId="395"/>
            <ac:grpSpMk id="140" creationId="{3F071BFC-FCD5-404E-90E6-D59655774776}"/>
          </ac:grpSpMkLst>
        </pc:grpChg>
        <pc:grpChg chg="add">
          <ac:chgData name="Rehan Khan" userId="4542e9c9e80dcbea" providerId="LiveId" clId="{7D49E5DB-549F-4401-9EF2-14DD49E57069}" dt="2024-04-02T11:46:35.794" v="1412" actId="26606"/>
          <ac:grpSpMkLst>
            <pc:docMk/>
            <pc:sldMk cId="3859289499" sldId="395"/>
            <ac:grpSpMk id="150" creationId="{9F2D4ED5-DC78-4C88-97AA-483206C53E90}"/>
          </ac:grpSpMkLst>
        </pc:grpChg>
        <pc:picChg chg="add mod ord">
          <ac:chgData name="Rehan Khan" userId="4542e9c9e80dcbea" providerId="LiveId" clId="{7D49E5DB-549F-4401-9EF2-14DD49E57069}" dt="2024-04-02T11:46:35.794" v="1412" actId="26606"/>
          <ac:picMkLst>
            <pc:docMk/>
            <pc:sldMk cId="3859289499" sldId="395"/>
            <ac:picMk id="5" creationId="{16B72F12-32A4-4789-7D07-0B917B5D469A}"/>
          </ac:picMkLst>
        </pc:picChg>
        <pc:picChg chg="del">
          <ac:chgData name="Rehan Khan" userId="4542e9c9e80dcbea" providerId="LiveId" clId="{7D49E5DB-549F-4401-9EF2-14DD49E57069}" dt="2024-04-02T11:46:08.917" v="1394" actId="478"/>
          <ac:picMkLst>
            <pc:docMk/>
            <pc:sldMk cId="3859289499" sldId="395"/>
            <ac:picMk id="7" creationId="{B242BCE4-3708-26B8-B3E8-ABBCB269961D}"/>
          </ac:picMkLst>
        </pc:picChg>
      </pc:sldChg>
      <pc:sldChg chg="del">
        <pc:chgData name="Rehan Khan" userId="4542e9c9e80dcbea" providerId="LiveId" clId="{7D49E5DB-549F-4401-9EF2-14DD49E57069}" dt="2024-04-02T11:47:53.303" v="1588" actId="47"/>
        <pc:sldMkLst>
          <pc:docMk/>
          <pc:sldMk cId="2628542536" sldId="396"/>
        </pc:sldMkLst>
      </pc:sldChg>
      <pc:sldChg chg="addSp delSp modSp del mod">
        <pc:chgData name="Rehan Khan" userId="4542e9c9e80dcbea" providerId="LiveId" clId="{7D49E5DB-549F-4401-9EF2-14DD49E57069}" dt="2024-04-03T12:28:43.339" v="3824" actId="47"/>
        <pc:sldMkLst>
          <pc:docMk/>
          <pc:sldMk cId="2952992635" sldId="397"/>
        </pc:sldMkLst>
        <pc:spChg chg="mod">
          <ac:chgData name="Rehan Khan" userId="4542e9c9e80dcbea" providerId="LiveId" clId="{7D49E5DB-549F-4401-9EF2-14DD49E57069}" dt="2024-04-02T11:49:46.208" v="1869" actId="26606"/>
          <ac:spMkLst>
            <pc:docMk/>
            <pc:sldMk cId="2952992635" sldId="397"/>
            <ac:spMk id="2" creationId="{FCB102D8-1D22-4940-AF19-07CF3A0DC5F4}"/>
          </ac:spMkLst>
        </pc:spChg>
        <pc:spChg chg="mod">
          <ac:chgData name="Rehan Khan" userId="4542e9c9e80dcbea" providerId="LiveId" clId="{7D49E5DB-549F-4401-9EF2-14DD49E57069}" dt="2024-04-02T11:50:01.019" v="1872" actId="403"/>
          <ac:spMkLst>
            <pc:docMk/>
            <pc:sldMk cId="2952992635" sldId="397"/>
            <ac:spMk id="9" creationId="{A2B02ECF-60E8-F83F-C9E9-8A7468F89367}"/>
          </ac:spMkLst>
        </pc:spChg>
        <pc:spChg chg="ord">
          <ac:chgData name="Rehan Khan" userId="4542e9c9e80dcbea" providerId="LiveId" clId="{7D49E5DB-549F-4401-9EF2-14DD49E57069}" dt="2024-04-02T11:49:46.208" v="1869" actId="26606"/>
          <ac:spMkLst>
            <pc:docMk/>
            <pc:sldMk cId="2952992635" sldId="397"/>
            <ac:spMk id="16" creationId="{3F8A62C8-5437-4C47-AC0F-0605F84CBA57}"/>
          </ac:spMkLst>
        </pc:spChg>
        <pc:spChg chg="del">
          <ac:chgData name="Rehan Khan" userId="4542e9c9e80dcbea" providerId="LiveId" clId="{7D49E5DB-549F-4401-9EF2-14DD49E57069}" dt="2024-04-02T11:49:46.208" v="1869" actId="26606"/>
          <ac:spMkLst>
            <pc:docMk/>
            <pc:sldMk cId="2952992635" sldId="397"/>
            <ac:spMk id="113" creationId="{82184FF4-7029-4ED7-813A-192E60608764}"/>
          </ac:spMkLst>
        </pc:spChg>
        <pc:spChg chg="del">
          <ac:chgData name="Rehan Khan" userId="4542e9c9e80dcbea" providerId="LiveId" clId="{7D49E5DB-549F-4401-9EF2-14DD49E57069}" dt="2024-04-02T11:49:46.208" v="1869" actId="26606"/>
          <ac:spMkLst>
            <pc:docMk/>
            <pc:sldMk cId="2952992635" sldId="397"/>
            <ac:spMk id="115" creationId="{AAA7AB09-557C-41AD-9113-FF9F68FA1035}"/>
          </ac:spMkLst>
        </pc:spChg>
        <pc:spChg chg="del">
          <ac:chgData name="Rehan Khan" userId="4542e9c9e80dcbea" providerId="LiveId" clId="{7D49E5DB-549F-4401-9EF2-14DD49E57069}" dt="2024-04-02T11:49:46.208" v="1869" actId="26606"/>
          <ac:spMkLst>
            <pc:docMk/>
            <pc:sldMk cId="2952992635" sldId="397"/>
            <ac:spMk id="117" creationId="{EF99ECAA-1F11-4937-BBA6-51935AB44C9D}"/>
          </ac:spMkLst>
        </pc:spChg>
        <pc:spChg chg="del">
          <ac:chgData name="Rehan Khan" userId="4542e9c9e80dcbea" providerId="LiveId" clId="{7D49E5DB-549F-4401-9EF2-14DD49E57069}" dt="2024-04-02T11:49:46.208" v="1869" actId="26606"/>
          <ac:spMkLst>
            <pc:docMk/>
            <pc:sldMk cId="2952992635" sldId="397"/>
            <ac:spMk id="125" creationId="{1DB043B4-68C6-45B9-82AC-A5800EADB8DB}"/>
          </ac:spMkLst>
        </pc:spChg>
        <pc:spChg chg="del">
          <ac:chgData name="Rehan Khan" userId="4542e9c9e80dcbea" providerId="LiveId" clId="{7D49E5DB-549F-4401-9EF2-14DD49E57069}" dt="2024-04-02T11:49:46.208" v="1869" actId="26606"/>
          <ac:spMkLst>
            <pc:docMk/>
            <pc:sldMk cId="2952992635" sldId="397"/>
            <ac:spMk id="127" creationId="{31ACE9CC-FA52-49A8-A8CB-4C6772C48157}"/>
          </ac:spMkLst>
        </pc:spChg>
        <pc:spChg chg="del">
          <ac:chgData name="Rehan Khan" userId="4542e9c9e80dcbea" providerId="LiveId" clId="{7D49E5DB-549F-4401-9EF2-14DD49E57069}" dt="2024-04-02T11:49:46.208" v="1869" actId="26606"/>
          <ac:spMkLst>
            <pc:docMk/>
            <pc:sldMk cId="2952992635" sldId="397"/>
            <ac:spMk id="129" creationId="{28B56926-F216-4281-9196-1495BD306129}"/>
          </ac:spMkLst>
        </pc:spChg>
        <pc:spChg chg="add">
          <ac:chgData name="Rehan Khan" userId="4542e9c9e80dcbea" providerId="LiveId" clId="{7D49E5DB-549F-4401-9EF2-14DD49E57069}" dt="2024-04-02T11:49:46.208" v="1869" actId="26606"/>
          <ac:spMkLst>
            <pc:docMk/>
            <pc:sldMk cId="2952992635" sldId="397"/>
            <ac:spMk id="134" creationId="{A5931BE0-4B93-4D6C-878E-ACC59D6B4587}"/>
          </ac:spMkLst>
        </pc:spChg>
        <pc:grpChg chg="del">
          <ac:chgData name="Rehan Khan" userId="4542e9c9e80dcbea" providerId="LiveId" clId="{7D49E5DB-549F-4401-9EF2-14DD49E57069}" dt="2024-04-02T11:49:46.208" v="1869" actId="26606"/>
          <ac:grpSpMkLst>
            <pc:docMk/>
            <pc:sldMk cId="2952992635" sldId="397"/>
            <ac:grpSpMk id="119" creationId="{79DE9FAB-6BBA-4CFE-B67D-77B47F01ECA4}"/>
          </ac:grpSpMkLst>
        </pc:grpChg>
        <pc:grpChg chg="add">
          <ac:chgData name="Rehan Khan" userId="4542e9c9e80dcbea" providerId="LiveId" clId="{7D49E5DB-549F-4401-9EF2-14DD49E57069}" dt="2024-04-02T11:49:46.208" v="1869" actId="26606"/>
          <ac:grpSpMkLst>
            <pc:docMk/>
            <pc:sldMk cId="2952992635" sldId="397"/>
            <ac:grpSpMk id="136" creationId="{F4BF4F49-03E6-41CC-AF55-AD65DEBF06C6}"/>
          </ac:grpSpMkLst>
        </pc:grpChg>
        <pc:grpChg chg="add">
          <ac:chgData name="Rehan Khan" userId="4542e9c9e80dcbea" providerId="LiveId" clId="{7D49E5DB-549F-4401-9EF2-14DD49E57069}" dt="2024-04-02T11:49:46.208" v="1869" actId="26606"/>
          <ac:grpSpMkLst>
            <pc:docMk/>
            <pc:sldMk cId="2952992635" sldId="397"/>
            <ac:grpSpMk id="140" creationId="{DA51DAFE-3CF2-44EC-B173-C51A29866644}"/>
          </ac:grpSpMkLst>
        </pc:grpChg>
        <pc:picChg chg="add mod ord">
          <ac:chgData name="Rehan Khan" userId="4542e9c9e80dcbea" providerId="LiveId" clId="{7D49E5DB-549F-4401-9EF2-14DD49E57069}" dt="2024-04-02T11:49:54.314" v="1870" actId="166"/>
          <ac:picMkLst>
            <pc:docMk/>
            <pc:sldMk cId="2952992635" sldId="397"/>
            <ac:picMk id="4" creationId="{584BEA57-E6CE-462F-83D0-7F9F1DB557A2}"/>
          </ac:picMkLst>
        </pc:picChg>
        <pc:picChg chg="del">
          <ac:chgData name="Rehan Khan" userId="4542e9c9e80dcbea" providerId="LiveId" clId="{7D49E5DB-549F-4401-9EF2-14DD49E57069}" dt="2024-04-02T11:49:44.041" v="1867" actId="478"/>
          <ac:picMkLst>
            <pc:docMk/>
            <pc:sldMk cId="2952992635" sldId="397"/>
            <ac:picMk id="8" creationId="{5543F3CF-94F3-E991-FAAD-B7288D6E4C78}"/>
          </ac:picMkLst>
        </pc:picChg>
      </pc:sldChg>
      <pc:sldChg chg="del">
        <pc:chgData name="Rehan Khan" userId="4542e9c9e80dcbea" providerId="LiveId" clId="{7D49E5DB-549F-4401-9EF2-14DD49E57069}" dt="2024-04-02T11:50:26.594" v="1873" actId="47"/>
        <pc:sldMkLst>
          <pc:docMk/>
          <pc:sldMk cId="3147792794" sldId="398"/>
        </pc:sldMkLst>
      </pc:sldChg>
      <pc:sldChg chg="del">
        <pc:chgData name="Rehan Khan" userId="4542e9c9e80dcbea" providerId="LiveId" clId="{7D49E5DB-549F-4401-9EF2-14DD49E57069}" dt="2024-04-03T12:28:45.803" v="3825" actId="47"/>
        <pc:sldMkLst>
          <pc:docMk/>
          <pc:sldMk cId="1594126475" sldId="399"/>
        </pc:sldMkLst>
      </pc:sldChg>
      <pc:sldChg chg="modSp del">
        <pc:chgData name="Rehan Khan" userId="4542e9c9e80dcbea" providerId="LiveId" clId="{7D49E5DB-549F-4401-9EF2-14DD49E57069}" dt="2024-04-03T12:29:21.587" v="3827" actId="47"/>
        <pc:sldMkLst>
          <pc:docMk/>
          <pc:sldMk cId="4082178460" sldId="400"/>
        </pc:sldMkLst>
        <pc:graphicFrameChg chg="mod">
          <ac:chgData name="Rehan Khan" userId="4542e9c9e80dcbea" providerId="LiveId" clId="{7D49E5DB-549F-4401-9EF2-14DD49E57069}" dt="2024-04-02T11:52:06.531" v="1881" actId="20577"/>
          <ac:graphicFrameMkLst>
            <pc:docMk/>
            <pc:sldMk cId="4082178460" sldId="400"/>
            <ac:graphicFrameMk id="195" creationId="{FDE58928-F1A9-39A4-C481-0BC0B199AA41}"/>
          </ac:graphicFrameMkLst>
        </pc:graphicFrameChg>
      </pc:sldChg>
      <pc:sldChg chg="addSp delSp modSp add mod">
        <pc:chgData name="Rehan Khan" userId="4542e9c9e80dcbea" providerId="LiveId" clId="{7D49E5DB-549F-4401-9EF2-14DD49E57069}" dt="2024-04-02T11:45:38.931" v="1393" actId="403"/>
        <pc:sldMkLst>
          <pc:docMk/>
          <pc:sldMk cId="2485056955" sldId="401"/>
        </pc:sldMkLst>
        <pc:spChg chg="mod">
          <ac:chgData name="Rehan Khan" userId="4542e9c9e80dcbea" providerId="LiveId" clId="{7D49E5DB-549F-4401-9EF2-14DD49E57069}" dt="2024-04-02T11:45:33.729" v="1391" actId="26606"/>
          <ac:spMkLst>
            <pc:docMk/>
            <pc:sldMk cId="2485056955" sldId="401"/>
            <ac:spMk id="2" creationId="{FCB102D8-1D22-4940-AF19-07CF3A0DC5F4}"/>
          </ac:spMkLst>
        </pc:spChg>
        <pc:spChg chg="mod">
          <ac:chgData name="Rehan Khan" userId="4542e9c9e80dcbea" providerId="LiveId" clId="{7D49E5DB-549F-4401-9EF2-14DD49E57069}" dt="2024-04-02T11:45:38.931" v="1393" actId="403"/>
          <ac:spMkLst>
            <pc:docMk/>
            <pc:sldMk cId="2485056955" sldId="401"/>
            <ac:spMk id="4" creationId="{8F74A3EA-9E0F-5A2D-85CE-CCABEB094AC7}"/>
          </ac:spMkLst>
        </pc:spChg>
        <pc:spChg chg="mod ord">
          <ac:chgData name="Rehan Khan" userId="4542e9c9e80dcbea" providerId="LiveId" clId="{7D49E5DB-549F-4401-9EF2-14DD49E57069}" dt="2024-04-02T11:45:33.729" v="1391" actId="26606"/>
          <ac:spMkLst>
            <pc:docMk/>
            <pc:sldMk cId="2485056955" sldId="401"/>
            <ac:spMk id="16" creationId="{3F8A62C8-5437-4C47-AC0F-0605F84CBA57}"/>
          </ac:spMkLst>
        </pc:spChg>
        <pc:spChg chg="del">
          <ac:chgData name="Rehan Khan" userId="4542e9c9e80dcbea" providerId="LiveId" clId="{7D49E5DB-549F-4401-9EF2-14DD49E57069}" dt="2024-04-02T11:45:33.729" v="1391" actId="26606"/>
          <ac:spMkLst>
            <pc:docMk/>
            <pc:sldMk cId="2485056955" sldId="401"/>
            <ac:spMk id="101" creationId="{A5931BE0-4B93-4D6C-878E-ACC59D6B4587}"/>
          </ac:spMkLst>
        </pc:spChg>
        <pc:spChg chg="del">
          <ac:chgData name="Rehan Khan" userId="4542e9c9e80dcbea" providerId="LiveId" clId="{7D49E5DB-549F-4401-9EF2-14DD49E57069}" dt="2024-04-02T11:45:33.729" v="1391" actId="26606"/>
          <ac:spMkLst>
            <pc:docMk/>
            <pc:sldMk cId="2485056955" sldId="401"/>
            <ac:spMk id="108" creationId="{D166A8AB-8924-421C-BCED-B54DBC4054E0}"/>
          </ac:spMkLst>
        </pc:spChg>
        <pc:spChg chg="add">
          <ac:chgData name="Rehan Khan" userId="4542e9c9e80dcbea" providerId="LiveId" clId="{7D49E5DB-549F-4401-9EF2-14DD49E57069}" dt="2024-04-02T11:45:33.729" v="1391" actId="26606"/>
          <ac:spMkLst>
            <pc:docMk/>
            <pc:sldMk cId="2485056955" sldId="401"/>
            <ac:spMk id="113" creationId="{A5931BE0-4B93-4D6C-878E-ACC59D6B4587}"/>
          </ac:spMkLst>
        </pc:spChg>
        <pc:spChg chg="add">
          <ac:chgData name="Rehan Khan" userId="4542e9c9e80dcbea" providerId="LiveId" clId="{7D49E5DB-549F-4401-9EF2-14DD49E57069}" dt="2024-04-02T11:45:33.729" v="1391" actId="26606"/>
          <ac:spMkLst>
            <pc:docMk/>
            <pc:sldMk cId="2485056955" sldId="401"/>
            <ac:spMk id="120" creationId="{D166A8AB-8924-421C-BCED-B54DBC4054E0}"/>
          </ac:spMkLst>
        </pc:spChg>
        <pc:grpChg chg="del">
          <ac:chgData name="Rehan Khan" userId="4542e9c9e80dcbea" providerId="LiveId" clId="{7D49E5DB-549F-4401-9EF2-14DD49E57069}" dt="2024-04-02T11:45:33.729" v="1391" actId="26606"/>
          <ac:grpSpMkLst>
            <pc:docMk/>
            <pc:sldMk cId="2485056955" sldId="401"/>
            <ac:grpSpMk id="103" creationId="{9F2D4ED5-DC78-4C88-97AA-483206C53E90}"/>
          </ac:grpSpMkLst>
        </pc:grpChg>
        <pc:grpChg chg="add">
          <ac:chgData name="Rehan Khan" userId="4542e9c9e80dcbea" providerId="LiveId" clId="{7D49E5DB-549F-4401-9EF2-14DD49E57069}" dt="2024-04-02T11:45:33.729" v="1391" actId="26606"/>
          <ac:grpSpMkLst>
            <pc:docMk/>
            <pc:sldMk cId="2485056955" sldId="401"/>
            <ac:grpSpMk id="115" creationId="{9F2D4ED5-DC78-4C88-97AA-483206C53E90}"/>
          </ac:grpSpMkLst>
        </pc:grpChg>
        <pc:picChg chg="add mod">
          <ac:chgData name="Rehan Khan" userId="4542e9c9e80dcbea" providerId="LiveId" clId="{7D49E5DB-549F-4401-9EF2-14DD49E57069}" dt="2024-04-02T11:45:33.729" v="1391" actId="26606"/>
          <ac:picMkLst>
            <pc:docMk/>
            <pc:sldMk cId="2485056955" sldId="401"/>
            <ac:picMk id="5" creationId="{7DE96E82-AAA5-C02C-3534-296021C52D73}"/>
          </ac:picMkLst>
        </pc:picChg>
        <pc:picChg chg="del">
          <ac:chgData name="Rehan Khan" userId="4542e9c9e80dcbea" providerId="LiveId" clId="{7D49E5DB-549F-4401-9EF2-14DD49E57069}" dt="2024-04-02T11:45:15.818" v="1389" actId="478"/>
          <ac:picMkLst>
            <pc:docMk/>
            <pc:sldMk cId="2485056955" sldId="401"/>
            <ac:picMk id="8" creationId="{32279591-8F48-6960-1F29-A28D74456F37}"/>
          </ac:picMkLst>
        </pc:picChg>
      </pc:sldChg>
      <pc:sldChg chg="addSp delSp modSp add mod">
        <pc:chgData name="Rehan Khan" userId="4542e9c9e80dcbea" providerId="LiveId" clId="{7D49E5DB-549F-4401-9EF2-14DD49E57069}" dt="2024-04-02T12:00:53.743" v="2474" actId="26606"/>
        <pc:sldMkLst>
          <pc:docMk/>
          <pc:sldMk cId="2523814995" sldId="402"/>
        </pc:sldMkLst>
        <pc:spChg chg="mod">
          <ac:chgData name="Rehan Khan" userId="4542e9c9e80dcbea" providerId="LiveId" clId="{7D49E5DB-549F-4401-9EF2-14DD49E57069}" dt="2024-04-02T12:00:53.743" v="2474" actId="26606"/>
          <ac:spMkLst>
            <pc:docMk/>
            <pc:sldMk cId="2523814995" sldId="402"/>
            <ac:spMk id="11" creationId="{581E8936-2270-47FE-94A4-398CB123EF90}"/>
          </ac:spMkLst>
        </pc:spChg>
        <pc:spChg chg="mod">
          <ac:chgData name="Rehan Khan" userId="4542e9c9e80dcbea" providerId="LiveId" clId="{7D49E5DB-549F-4401-9EF2-14DD49E57069}" dt="2024-04-02T12:00:53.743" v="2474" actId="26606"/>
          <ac:spMkLst>
            <pc:docMk/>
            <pc:sldMk cId="2523814995" sldId="402"/>
            <ac:spMk id="13" creationId="{C0287FEC-3826-4868-8D93-52429C6156F5}"/>
          </ac:spMkLst>
        </pc:spChg>
        <pc:spChg chg="del">
          <ac:chgData name="Rehan Khan" userId="4542e9c9e80dcbea" providerId="LiveId" clId="{7D49E5DB-549F-4401-9EF2-14DD49E57069}" dt="2024-04-02T12:00:53.743" v="2474" actId="26606"/>
          <ac:spMkLst>
            <pc:docMk/>
            <pc:sldMk cId="2523814995" sldId="402"/>
            <ac:spMk id="100" creationId="{A5931BE0-4B93-4D6C-878E-ACC59D6B4587}"/>
          </ac:spMkLst>
        </pc:spChg>
        <pc:spChg chg="del">
          <ac:chgData name="Rehan Khan" userId="4542e9c9e80dcbea" providerId="LiveId" clId="{7D49E5DB-549F-4401-9EF2-14DD49E57069}" dt="2024-04-02T12:00:53.743" v="2474" actId="26606"/>
          <ac:spMkLst>
            <pc:docMk/>
            <pc:sldMk cId="2523814995" sldId="402"/>
            <ac:spMk id="101" creationId="{FD3E50C4-0603-4524-A349-442067B88BF6}"/>
          </ac:spMkLst>
        </pc:spChg>
        <pc:spChg chg="add">
          <ac:chgData name="Rehan Khan" userId="4542e9c9e80dcbea" providerId="LiveId" clId="{7D49E5DB-549F-4401-9EF2-14DD49E57069}" dt="2024-04-02T12:00:53.743" v="2474" actId="26606"/>
          <ac:spMkLst>
            <pc:docMk/>
            <pc:sldMk cId="2523814995" sldId="402"/>
            <ac:spMk id="106" creationId="{82184FF4-7029-4ED7-813A-192E60608764}"/>
          </ac:spMkLst>
        </pc:spChg>
        <pc:spChg chg="add">
          <ac:chgData name="Rehan Khan" userId="4542e9c9e80dcbea" providerId="LiveId" clId="{7D49E5DB-549F-4401-9EF2-14DD49E57069}" dt="2024-04-02T12:00:53.743" v="2474" actId="26606"/>
          <ac:spMkLst>
            <pc:docMk/>
            <pc:sldMk cId="2523814995" sldId="402"/>
            <ac:spMk id="108" creationId="{AAA7AB09-557C-41AD-9113-FF9F68FA1035}"/>
          </ac:spMkLst>
        </pc:spChg>
        <pc:spChg chg="add">
          <ac:chgData name="Rehan Khan" userId="4542e9c9e80dcbea" providerId="LiveId" clId="{7D49E5DB-549F-4401-9EF2-14DD49E57069}" dt="2024-04-02T12:00:53.743" v="2474" actId="26606"/>
          <ac:spMkLst>
            <pc:docMk/>
            <pc:sldMk cId="2523814995" sldId="402"/>
            <ac:spMk id="110" creationId="{EF99ECAA-1F11-4937-BBA6-51935AB44C9D}"/>
          </ac:spMkLst>
        </pc:spChg>
        <pc:spChg chg="add">
          <ac:chgData name="Rehan Khan" userId="4542e9c9e80dcbea" providerId="LiveId" clId="{7D49E5DB-549F-4401-9EF2-14DD49E57069}" dt="2024-04-02T12:00:53.743" v="2474" actId="26606"/>
          <ac:spMkLst>
            <pc:docMk/>
            <pc:sldMk cId="2523814995" sldId="402"/>
            <ac:spMk id="118" creationId="{1DB043B4-68C6-45B9-82AC-A5800EADB8DB}"/>
          </ac:spMkLst>
        </pc:spChg>
        <pc:spChg chg="add">
          <ac:chgData name="Rehan Khan" userId="4542e9c9e80dcbea" providerId="LiveId" clId="{7D49E5DB-549F-4401-9EF2-14DD49E57069}" dt="2024-04-02T12:00:53.743" v="2474" actId="26606"/>
          <ac:spMkLst>
            <pc:docMk/>
            <pc:sldMk cId="2523814995" sldId="402"/>
            <ac:spMk id="120" creationId="{31ACE9CC-FA52-49A8-A8CB-4C6772C48157}"/>
          </ac:spMkLst>
        </pc:spChg>
        <pc:spChg chg="add">
          <ac:chgData name="Rehan Khan" userId="4542e9c9e80dcbea" providerId="LiveId" clId="{7D49E5DB-549F-4401-9EF2-14DD49E57069}" dt="2024-04-02T12:00:53.743" v="2474" actId="26606"/>
          <ac:spMkLst>
            <pc:docMk/>
            <pc:sldMk cId="2523814995" sldId="402"/>
            <ac:spMk id="122" creationId="{28B56926-F216-4281-9196-1495BD306129}"/>
          </ac:spMkLst>
        </pc:spChg>
        <pc:grpChg chg="del">
          <ac:chgData name="Rehan Khan" userId="4542e9c9e80dcbea" providerId="LiveId" clId="{7D49E5DB-549F-4401-9EF2-14DD49E57069}" dt="2024-04-02T12:00:53.743" v="2474" actId="26606"/>
          <ac:grpSpMkLst>
            <pc:docMk/>
            <pc:sldMk cId="2523814995" sldId="402"/>
            <ac:grpSpMk id="95" creationId="{3BDBC526-6DCD-4FF6-8395-D8C22E46E527}"/>
          </ac:grpSpMkLst>
        </pc:grpChg>
        <pc:grpChg chg="add">
          <ac:chgData name="Rehan Khan" userId="4542e9c9e80dcbea" providerId="LiveId" clId="{7D49E5DB-549F-4401-9EF2-14DD49E57069}" dt="2024-04-02T12:00:53.743" v="2474" actId="26606"/>
          <ac:grpSpMkLst>
            <pc:docMk/>
            <pc:sldMk cId="2523814995" sldId="402"/>
            <ac:grpSpMk id="112" creationId="{79DE9FAB-6BBA-4CFE-B67D-77B47F01ECA4}"/>
          </ac:grpSpMkLst>
        </pc:grpChg>
        <pc:picChg chg="mod ord">
          <ac:chgData name="Rehan Khan" userId="4542e9c9e80dcbea" providerId="LiveId" clId="{7D49E5DB-549F-4401-9EF2-14DD49E57069}" dt="2024-04-02T12:00:53.743" v="2474" actId="26606"/>
          <ac:picMkLst>
            <pc:docMk/>
            <pc:sldMk cId="2523814995" sldId="402"/>
            <ac:picMk id="5" creationId="{43E91ADA-EC26-C57D-44B1-AB8F713D0F30}"/>
          </ac:picMkLst>
        </pc:picChg>
      </pc:sldChg>
      <pc:sldChg chg="addSp delSp modSp add mod ord">
        <pc:chgData name="Rehan Khan" userId="4542e9c9e80dcbea" providerId="LiveId" clId="{7D49E5DB-549F-4401-9EF2-14DD49E57069}" dt="2024-04-03T12:26:46.860" v="3823" actId="26606"/>
        <pc:sldMkLst>
          <pc:docMk/>
          <pc:sldMk cId="1326266565" sldId="403"/>
        </pc:sldMkLst>
        <pc:spChg chg="mod">
          <ac:chgData name="Rehan Khan" userId="4542e9c9e80dcbea" providerId="LiveId" clId="{7D49E5DB-549F-4401-9EF2-14DD49E57069}" dt="2024-04-03T12:26:46.860" v="3823" actId="26606"/>
          <ac:spMkLst>
            <pc:docMk/>
            <pc:sldMk cId="1326266565" sldId="403"/>
            <ac:spMk id="2" creationId="{FCB102D8-1D22-4940-AF19-07CF3A0DC5F4}"/>
          </ac:spMkLst>
        </pc:spChg>
        <pc:spChg chg="add del">
          <ac:chgData name="Rehan Khan" userId="4542e9c9e80dcbea" providerId="LiveId" clId="{7D49E5DB-549F-4401-9EF2-14DD49E57069}" dt="2024-04-03T12:26:46.860" v="3823" actId="26606"/>
          <ac:spMkLst>
            <pc:docMk/>
            <pc:sldMk cId="1326266565" sldId="403"/>
            <ac:spMk id="21" creationId="{60B7752B-728D-4CA3-8923-C4F7F77029E3}"/>
          </ac:spMkLst>
        </pc:spChg>
        <pc:spChg chg="add del">
          <ac:chgData name="Rehan Khan" userId="4542e9c9e80dcbea" providerId="LiveId" clId="{7D49E5DB-549F-4401-9EF2-14DD49E57069}" dt="2024-04-03T12:26:46.860" v="3823" actId="26606"/>
          <ac:spMkLst>
            <pc:docMk/>
            <pc:sldMk cId="1326266565" sldId="403"/>
            <ac:spMk id="27" creationId="{52D58DC7-20C8-4471-BAA7-B296A2AEC3F6}"/>
          </ac:spMkLst>
        </pc:spChg>
        <pc:spChg chg="add del">
          <ac:chgData name="Rehan Khan" userId="4542e9c9e80dcbea" providerId="LiveId" clId="{7D49E5DB-549F-4401-9EF2-14DD49E57069}" dt="2024-04-03T12:26:46.860" v="3823" actId="26606"/>
          <ac:spMkLst>
            <pc:docMk/>
            <pc:sldMk cId="1326266565" sldId="403"/>
            <ac:spMk id="29" creationId="{8E4AABAC-100B-437F-86D3-981412859411}"/>
          </ac:spMkLst>
        </pc:spChg>
        <pc:spChg chg="add del">
          <ac:chgData name="Rehan Khan" userId="4542e9c9e80dcbea" providerId="LiveId" clId="{7D49E5DB-549F-4401-9EF2-14DD49E57069}" dt="2024-04-03T12:26:46.860" v="3823" actId="26606"/>
          <ac:spMkLst>
            <pc:docMk/>
            <pc:sldMk cId="1326266565" sldId="403"/>
            <ac:spMk id="31" creationId="{1DFD33E0-4D46-4176-BAE2-6AED15231C59}"/>
          </ac:spMkLst>
        </pc:spChg>
        <pc:spChg chg="add del">
          <ac:chgData name="Rehan Khan" userId="4542e9c9e80dcbea" providerId="LiveId" clId="{7D49E5DB-549F-4401-9EF2-14DD49E57069}" dt="2024-04-03T12:26:46.860" v="3823" actId="26606"/>
          <ac:spMkLst>
            <pc:docMk/>
            <pc:sldMk cId="1326266565" sldId="403"/>
            <ac:spMk id="33" creationId="{022B5D87-7689-4E7F-B03A-7F803B5DF799}"/>
          </ac:spMkLst>
        </pc:spChg>
        <pc:spChg chg="add del">
          <ac:chgData name="Rehan Khan" userId="4542e9c9e80dcbea" providerId="LiveId" clId="{7D49E5DB-549F-4401-9EF2-14DD49E57069}" dt="2024-04-03T12:26:46.850" v="3822" actId="26606"/>
          <ac:spMkLst>
            <pc:docMk/>
            <pc:sldMk cId="1326266565" sldId="403"/>
            <ac:spMk id="38" creationId="{60B7752B-728D-4CA3-8923-C4F7F77029E3}"/>
          </ac:spMkLst>
        </pc:spChg>
        <pc:spChg chg="add del">
          <ac:chgData name="Rehan Khan" userId="4542e9c9e80dcbea" providerId="LiveId" clId="{7D49E5DB-549F-4401-9EF2-14DD49E57069}" dt="2024-04-03T12:26:46.850" v="3822" actId="26606"/>
          <ac:spMkLst>
            <pc:docMk/>
            <pc:sldMk cId="1326266565" sldId="403"/>
            <ac:spMk id="40" creationId="{88392DC7-0988-443B-A0D0-E726C7DB622B}"/>
          </ac:spMkLst>
        </pc:spChg>
        <pc:spChg chg="add">
          <ac:chgData name="Rehan Khan" userId="4542e9c9e80dcbea" providerId="LiveId" clId="{7D49E5DB-549F-4401-9EF2-14DD49E57069}" dt="2024-04-03T12:26:46.860" v="3823" actId="26606"/>
          <ac:spMkLst>
            <pc:docMk/>
            <pc:sldMk cId="1326266565" sldId="403"/>
            <ac:spMk id="42" creationId="{60B7752B-728D-4CA3-8923-C4F7F77029E3}"/>
          </ac:spMkLst>
        </pc:spChg>
        <pc:spChg chg="add">
          <ac:chgData name="Rehan Khan" userId="4542e9c9e80dcbea" providerId="LiveId" clId="{7D49E5DB-549F-4401-9EF2-14DD49E57069}" dt="2024-04-03T12:26:46.860" v="3823" actId="26606"/>
          <ac:spMkLst>
            <pc:docMk/>
            <pc:sldMk cId="1326266565" sldId="403"/>
            <ac:spMk id="43" creationId="{88392DC7-0988-443B-A0D0-E726C7DB622B}"/>
          </ac:spMkLst>
        </pc:spChg>
        <pc:grpChg chg="add del">
          <ac:chgData name="Rehan Khan" userId="4542e9c9e80dcbea" providerId="LiveId" clId="{7D49E5DB-549F-4401-9EF2-14DD49E57069}" dt="2024-04-03T12:26:46.860" v="3823" actId="26606"/>
          <ac:grpSpMkLst>
            <pc:docMk/>
            <pc:sldMk cId="1326266565" sldId="403"/>
            <ac:grpSpMk id="23" creationId="{20205E53-D75C-4F15-A4A3-21DA0826FCE9}"/>
          </ac:grpSpMkLst>
        </pc:grpChg>
        <pc:graphicFrameChg chg="add mod modGraphic">
          <ac:chgData name="Rehan Khan" userId="4542e9c9e80dcbea" providerId="LiveId" clId="{7D49E5DB-549F-4401-9EF2-14DD49E57069}" dt="2024-04-03T12:26:46.860" v="3823" actId="26606"/>
          <ac:graphicFrameMkLst>
            <pc:docMk/>
            <pc:sldMk cId="1326266565" sldId="403"/>
            <ac:graphicFrameMk id="13" creationId="{914D6EE3-4782-45C1-A75C-003483879C97}"/>
          </ac:graphicFrameMkLst>
        </pc:graphicFrameChg>
      </pc:sldChg>
      <pc:sldChg chg="addSp delSp modSp add mod">
        <pc:chgData name="Rehan Khan" userId="4542e9c9e80dcbea" providerId="LiveId" clId="{7D49E5DB-549F-4401-9EF2-14DD49E57069}" dt="2024-04-03T12:24:10.939" v="3750" actId="404"/>
        <pc:sldMkLst>
          <pc:docMk/>
          <pc:sldMk cId="279297432" sldId="404"/>
        </pc:sldMkLst>
        <pc:spChg chg="mod">
          <ac:chgData name="Rehan Khan" userId="4542e9c9e80dcbea" providerId="LiveId" clId="{7D49E5DB-549F-4401-9EF2-14DD49E57069}" dt="2024-04-03T12:24:10.939" v="3750" actId="404"/>
          <ac:spMkLst>
            <pc:docMk/>
            <pc:sldMk cId="279297432" sldId="404"/>
            <ac:spMk id="2" creationId="{FCB102D8-1D22-4940-AF19-07CF3A0DC5F4}"/>
          </ac:spMkLst>
        </pc:spChg>
        <pc:spChg chg="add del mod">
          <ac:chgData name="Rehan Khan" userId="4542e9c9e80dcbea" providerId="LiveId" clId="{7D49E5DB-549F-4401-9EF2-14DD49E57069}" dt="2024-04-03T12:18:50.481" v="3582" actId="1957"/>
          <ac:spMkLst>
            <pc:docMk/>
            <pc:sldMk cId="279297432" sldId="404"/>
            <ac:spMk id="4" creationId="{0F3E9E43-8E50-FB62-57C9-C3DE8D4F5D26}"/>
          </ac:spMkLst>
        </pc:spChg>
        <pc:graphicFrameChg chg="add mod">
          <ac:chgData name="Rehan Khan" userId="4542e9c9e80dcbea" providerId="LiveId" clId="{7D49E5DB-549F-4401-9EF2-14DD49E57069}" dt="2024-04-03T12:23:17.986" v="3710" actId="20577"/>
          <ac:graphicFrameMkLst>
            <pc:docMk/>
            <pc:sldMk cId="279297432" sldId="404"/>
            <ac:graphicFrameMk id="6" creationId="{D48AED91-2A90-1B66-B455-7766A91801C9}"/>
          </ac:graphicFrameMkLst>
        </pc:graphicFrameChg>
        <pc:picChg chg="del">
          <ac:chgData name="Rehan Khan" userId="4542e9c9e80dcbea" providerId="LiveId" clId="{7D49E5DB-549F-4401-9EF2-14DD49E57069}" dt="2024-04-03T12:18:34.825" v="3577" actId="478"/>
          <ac:picMkLst>
            <pc:docMk/>
            <pc:sldMk cId="279297432" sldId="404"/>
            <ac:picMk id="88" creationId="{3C026969-B948-9D5D-10C7-062043792546}"/>
          </ac:picMkLst>
        </pc:picChg>
      </pc:sldChg>
      <pc:sldChg chg="modSp add mod">
        <pc:chgData name="Rehan Khan" userId="4542e9c9e80dcbea" providerId="LiveId" clId="{7D49E5DB-549F-4401-9EF2-14DD49E57069}" dt="2024-04-03T11:52:16.341" v="3107" actId="20577"/>
        <pc:sldMkLst>
          <pc:docMk/>
          <pc:sldMk cId="3178642878" sldId="405"/>
        </pc:sldMkLst>
        <pc:spChg chg="mod">
          <ac:chgData name="Rehan Khan" userId="4542e9c9e80dcbea" providerId="LiveId" clId="{7D49E5DB-549F-4401-9EF2-14DD49E57069}" dt="2024-04-03T11:52:06.642" v="3104" actId="20577"/>
          <ac:spMkLst>
            <pc:docMk/>
            <pc:sldMk cId="3178642878" sldId="405"/>
            <ac:spMk id="2" creationId="{FCB102D8-1D22-4940-AF19-07CF3A0DC5F4}"/>
          </ac:spMkLst>
        </pc:spChg>
        <pc:spChg chg="mod">
          <ac:chgData name="Rehan Khan" userId="4542e9c9e80dcbea" providerId="LiveId" clId="{7D49E5DB-549F-4401-9EF2-14DD49E57069}" dt="2024-04-03T11:52:16.341" v="3107" actId="20577"/>
          <ac:spMkLst>
            <pc:docMk/>
            <pc:sldMk cId="3178642878" sldId="405"/>
            <ac:spMk id="4" creationId="{0F3E9E43-8E50-FB62-57C9-C3DE8D4F5D26}"/>
          </ac:spMkLst>
        </pc:spChg>
      </pc:sldChg>
      <pc:sldChg chg="addSp delSp modSp add mod">
        <pc:chgData name="Rehan Khan" userId="4542e9c9e80dcbea" providerId="LiveId" clId="{7D49E5DB-549F-4401-9EF2-14DD49E57069}" dt="2024-04-03T11:54:00.335" v="3265" actId="115"/>
        <pc:sldMkLst>
          <pc:docMk/>
          <pc:sldMk cId="4065072386" sldId="406"/>
        </pc:sldMkLst>
        <pc:spChg chg="mod">
          <ac:chgData name="Rehan Khan" userId="4542e9c9e80dcbea" providerId="LiveId" clId="{7D49E5DB-549F-4401-9EF2-14DD49E57069}" dt="2024-04-03T11:53:47.751" v="3264" actId="26606"/>
          <ac:spMkLst>
            <pc:docMk/>
            <pc:sldMk cId="4065072386" sldId="406"/>
            <ac:spMk id="2" creationId="{FCB102D8-1D22-4940-AF19-07CF3A0DC5F4}"/>
          </ac:spMkLst>
        </pc:spChg>
        <pc:spChg chg="add del mod">
          <ac:chgData name="Rehan Khan" userId="4542e9c9e80dcbea" providerId="LiveId" clId="{7D49E5DB-549F-4401-9EF2-14DD49E57069}" dt="2024-04-03T11:53:47.751" v="3264" actId="26606"/>
          <ac:spMkLst>
            <pc:docMk/>
            <pc:sldMk cId="4065072386" sldId="406"/>
            <ac:spMk id="4" creationId="{0F3E9E43-8E50-FB62-57C9-C3DE8D4F5D26}"/>
          </ac:spMkLst>
        </pc:spChg>
        <pc:spChg chg="mod">
          <ac:chgData name="Rehan Khan" userId="4542e9c9e80dcbea" providerId="LiveId" clId="{7D49E5DB-549F-4401-9EF2-14DD49E57069}" dt="2024-04-03T11:53:47.751" v="3264" actId="26606"/>
          <ac:spMkLst>
            <pc:docMk/>
            <pc:sldMk cId="4065072386" sldId="406"/>
            <ac:spMk id="16" creationId="{3F8A62C8-5437-4C47-AC0F-0605F84CBA57}"/>
          </ac:spMkLst>
        </pc:spChg>
        <pc:spChg chg="add del">
          <ac:chgData name="Rehan Khan" userId="4542e9c9e80dcbea" providerId="LiveId" clId="{7D49E5DB-549F-4401-9EF2-14DD49E57069}" dt="2024-04-03T11:53:47.751" v="3264" actId="26606"/>
          <ac:spMkLst>
            <pc:docMk/>
            <pc:sldMk cId="4065072386" sldId="406"/>
            <ac:spMk id="94" creationId="{82184FF4-7029-4ED7-813A-192E60608764}"/>
          </ac:spMkLst>
        </pc:spChg>
        <pc:spChg chg="add del">
          <ac:chgData name="Rehan Khan" userId="4542e9c9e80dcbea" providerId="LiveId" clId="{7D49E5DB-549F-4401-9EF2-14DD49E57069}" dt="2024-04-03T11:53:47.751" v="3264" actId="26606"/>
          <ac:spMkLst>
            <pc:docMk/>
            <pc:sldMk cId="4065072386" sldId="406"/>
            <ac:spMk id="96" creationId="{AAA7AB09-557C-41AD-9113-FF9F68FA1035}"/>
          </ac:spMkLst>
        </pc:spChg>
        <pc:spChg chg="add del">
          <ac:chgData name="Rehan Khan" userId="4542e9c9e80dcbea" providerId="LiveId" clId="{7D49E5DB-549F-4401-9EF2-14DD49E57069}" dt="2024-04-03T11:53:47.751" v="3264" actId="26606"/>
          <ac:spMkLst>
            <pc:docMk/>
            <pc:sldMk cId="4065072386" sldId="406"/>
            <ac:spMk id="98" creationId="{EF99ECAA-1F11-4937-BBA6-51935AB44C9D}"/>
          </ac:spMkLst>
        </pc:spChg>
        <pc:spChg chg="add del">
          <ac:chgData name="Rehan Khan" userId="4542e9c9e80dcbea" providerId="LiveId" clId="{7D49E5DB-549F-4401-9EF2-14DD49E57069}" dt="2024-04-03T11:53:47.751" v="3264" actId="26606"/>
          <ac:spMkLst>
            <pc:docMk/>
            <pc:sldMk cId="4065072386" sldId="406"/>
            <ac:spMk id="106" creationId="{1DB043B4-68C6-45B9-82AC-A5800EADB8DB}"/>
          </ac:spMkLst>
        </pc:spChg>
        <pc:spChg chg="add del">
          <ac:chgData name="Rehan Khan" userId="4542e9c9e80dcbea" providerId="LiveId" clId="{7D49E5DB-549F-4401-9EF2-14DD49E57069}" dt="2024-04-03T11:53:47.751" v="3264" actId="26606"/>
          <ac:spMkLst>
            <pc:docMk/>
            <pc:sldMk cId="4065072386" sldId="406"/>
            <ac:spMk id="112" creationId="{94459D96-B947-4C7F-8BCA-915F8B07C0AA}"/>
          </ac:spMkLst>
        </pc:spChg>
        <pc:spChg chg="add del">
          <ac:chgData name="Rehan Khan" userId="4542e9c9e80dcbea" providerId="LiveId" clId="{7D49E5DB-549F-4401-9EF2-14DD49E57069}" dt="2024-04-03T11:53:47.738" v="3263" actId="26606"/>
          <ac:spMkLst>
            <pc:docMk/>
            <pc:sldMk cId="4065072386" sldId="406"/>
            <ac:spMk id="118" creationId="{60B7752B-728D-4CA3-8923-C4F7F77029E3}"/>
          </ac:spMkLst>
        </pc:spChg>
        <pc:spChg chg="add del">
          <ac:chgData name="Rehan Khan" userId="4542e9c9e80dcbea" providerId="LiveId" clId="{7D49E5DB-549F-4401-9EF2-14DD49E57069}" dt="2024-04-03T11:53:47.738" v="3263" actId="26606"/>
          <ac:spMkLst>
            <pc:docMk/>
            <pc:sldMk cId="4065072386" sldId="406"/>
            <ac:spMk id="120" creationId="{88392DC7-0988-443B-A0D0-E726C7DB622B}"/>
          </ac:spMkLst>
        </pc:spChg>
        <pc:spChg chg="add">
          <ac:chgData name="Rehan Khan" userId="4542e9c9e80dcbea" providerId="LiveId" clId="{7D49E5DB-549F-4401-9EF2-14DD49E57069}" dt="2024-04-03T11:53:47.751" v="3264" actId="26606"/>
          <ac:spMkLst>
            <pc:docMk/>
            <pc:sldMk cId="4065072386" sldId="406"/>
            <ac:spMk id="122" creationId="{60B7752B-728D-4CA3-8923-C4F7F77029E3}"/>
          </ac:spMkLst>
        </pc:spChg>
        <pc:spChg chg="add">
          <ac:chgData name="Rehan Khan" userId="4542e9c9e80dcbea" providerId="LiveId" clId="{7D49E5DB-549F-4401-9EF2-14DD49E57069}" dt="2024-04-03T11:53:47.751" v="3264" actId="26606"/>
          <ac:spMkLst>
            <pc:docMk/>
            <pc:sldMk cId="4065072386" sldId="406"/>
            <ac:spMk id="123" creationId="{88392DC7-0988-443B-A0D0-E726C7DB622B}"/>
          </ac:spMkLst>
        </pc:spChg>
        <pc:grpChg chg="add del">
          <ac:chgData name="Rehan Khan" userId="4542e9c9e80dcbea" providerId="LiveId" clId="{7D49E5DB-549F-4401-9EF2-14DD49E57069}" dt="2024-04-03T11:53:47.751" v="3264" actId="26606"/>
          <ac:grpSpMkLst>
            <pc:docMk/>
            <pc:sldMk cId="4065072386" sldId="406"/>
            <ac:grpSpMk id="100" creationId="{79DE9FAB-6BBA-4CFE-B67D-77B47F01ECA4}"/>
          </ac:grpSpMkLst>
        </pc:grpChg>
        <pc:grpChg chg="add del">
          <ac:chgData name="Rehan Khan" userId="4542e9c9e80dcbea" providerId="LiveId" clId="{7D49E5DB-549F-4401-9EF2-14DD49E57069}" dt="2024-04-03T11:53:47.751" v="3264" actId="26606"/>
          <ac:grpSpMkLst>
            <pc:docMk/>
            <pc:sldMk cId="4065072386" sldId="406"/>
            <ac:grpSpMk id="108" creationId="{73840CF4-F848-4FE0-AEA6-C9E806911B9E}"/>
          </ac:grpSpMkLst>
        </pc:grpChg>
        <pc:graphicFrameChg chg="add del">
          <ac:chgData name="Rehan Khan" userId="4542e9c9e80dcbea" providerId="LiveId" clId="{7D49E5DB-549F-4401-9EF2-14DD49E57069}" dt="2024-04-03T11:53:47.738" v="3263" actId="26606"/>
          <ac:graphicFrameMkLst>
            <pc:docMk/>
            <pc:sldMk cId="4065072386" sldId="406"/>
            <ac:graphicFrameMk id="114" creationId="{2D7CD1E0-3025-4930-C85F-FDD1002BD096}"/>
          </ac:graphicFrameMkLst>
        </pc:graphicFrameChg>
        <pc:graphicFrameChg chg="add mod">
          <ac:chgData name="Rehan Khan" userId="4542e9c9e80dcbea" providerId="LiveId" clId="{7D49E5DB-549F-4401-9EF2-14DD49E57069}" dt="2024-04-03T11:54:00.335" v="3265" actId="115"/>
          <ac:graphicFrameMkLst>
            <pc:docMk/>
            <pc:sldMk cId="4065072386" sldId="406"/>
            <ac:graphicFrameMk id="124" creationId="{BB488A05-5803-F16B-3AAD-6469F64CFB88}"/>
          </ac:graphicFrameMkLst>
        </pc:graphicFrameChg>
        <pc:picChg chg="del">
          <ac:chgData name="Rehan Khan" userId="4542e9c9e80dcbea" providerId="LiveId" clId="{7D49E5DB-549F-4401-9EF2-14DD49E57069}" dt="2024-04-03T11:52:53.416" v="3179" actId="478"/>
          <ac:picMkLst>
            <pc:docMk/>
            <pc:sldMk cId="4065072386" sldId="406"/>
            <ac:picMk id="88" creationId="{3C026969-B948-9D5D-10C7-062043792546}"/>
          </ac:picMkLst>
        </pc:picChg>
      </pc:sldChg>
      <pc:sldChg chg="addSp delSp modSp add mod">
        <pc:chgData name="Rehan Khan" userId="4542e9c9e80dcbea" providerId="LiveId" clId="{7D49E5DB-549F-4401-9EF2-14DD49E57069}" dt="2024-04-03T11:56:20.575" v="3434" actId="20577"/>
        <pc:sldMkLst>
          <pc:docMk/>
          <pc:sldMk cId="1514856241" sldId="407"/>
        </pc:sldMkLst>
        <pc:spChg chg="mod">
          <ac:chgData name="Rehan Khan" userId="4542e9c9e80dcbea" providerId="LiveId" clId="{7D49E5DB-549F-4401-9EF2-14DD49E57069}" dt="2024-04-03T11:56:06.337" v="3431" actId="26606"/>
          <ac:spMkLst>
            <pc:docMk/>
            <pc:sldMk cId="1514856241" sldId="407"/>
            <ac:spMk id="2" creationId="{FCB102D8-1D22-4940-AF19-07CF3A0DC5F4}"/>
          </ac:spMkLst>
        </pc:spChg>
        <pc:spChg chg="add del mod">
          <ac:chgData name="Rehan Khan" userId="4542e9c9e80dcbea" providerId="LiveId" clId="{7D49E5DB-549F-4401-9EF2-14DD49E57069}" dt="2024-04-03T11:56:06.337" v="3431" actId="26606"/>
          <ac:spMkLst>
            <pc:docMk/>
            <pc:sldMk cId="1514856241" sldId="407"/>
            <ac:spMk id="4" creationId="{7C83335E-641D-4937-8588-D2829491440D}"/>
          </ac:spMkLst>
        </pc:spChg>
        <pc:spChg chg="del">
          <ac:chgData name="Rehan Khan" userId="4542e9c9e80dcbea" providerId="LiveId" clId="{7D49E5DB-549F-4401-9EF2-14DD49E57069}" dt="2024-04-03T11:56:06.337" v="3431" actId="26606"/>
          <ac:spMkLst>
            <pc:docMk/>
            <pc:sldMk cId="1514856241" sldId="407"/>
            <ac:spMk id="122" creationId="{60B7752B-728D-4CA3-8923-C4F7F77029E3}"/>
          </ac:spMkLst>
        </pc:spChg>
        <pc:spChg chg="del">
          <ac:chgData name="Rehan Khan" userId="4542e9c9e80dcbea" providerId="LiveId" clId="{7D49E5DB-549F-4401-9EF2-14DD49E57069}" dt="2024-04-03T11:56:06.337" v="3431" actId="26606"/>
          <ac:spMkLst>
            <pc:docMk/>
            <pc:sldMk cId="1514856241" sldId="407"/>
            <ac:spMk id="123" creationId="{88392DC7-0988-443B-A0D0-E726C7DB622B}"/>
          </ac:spMkLst>
        </pc:spChg>
        <pc:spChg chg="add">
          <ac:chgData name="Rehan Khan" userId="4542e9c9e80dcbea" providerId="LiveId" clId="{7D49E5DB-549F-4401-9EF2-14DD49E57069}" dt="2024-04-03T11:56:06.337" v="3431" actId="26606"/>
          <ac:spMkLst>
            <pc:docMk/>
            <pc:sldMk cId="1514856241" sldId="407"/>
            <ac:spMk id="129" creationId="{60B7752B-728D-4CA3-8923-C4F7F77029E3}"/>
          </ac:spMkLst>
        </pc:spChg>
        <pc:spChg chg="add">
          <ac:chgData name="Rehan Khan" userId="4542e9c9e80dcbea" providerId="LiveId" clId="{7D49E5DB-549F-4401-9EF2-14DD49E57069}" dt="2024-04-03T11:56:06.337" v="3431" actId="26606"/>
          <ac:spMkLst>
            <pc:docMk/>
            <pc:sldMk cId="1514856241" sldId="407"/>
            <ac:spMk id="131" creationId="{429899A3-416E-4DB5-846D-023526052013}"/>
          </ac:spMkLst>
        </pc:spChg>
        <pc:graphicFrameChg chg="del">
          <ac:chgData name="Rehan Khan" userId="4542e9c9e80dcbea" providerId="LiveId" clId="{7D49E5DB-549F-4401-9EF2-14DD49E57069}" dt="2024-04-03T11:54:45.993" v="3267" actId="478"/>
          <ac:graphicFrameMkLst>
            <pc:docMk/>
            <pc:sldMk cId="1514856241" sldId="407"/>
            <ac:graphicFrameMk id="124" creationId="{BB488A05-5803-F16B-3AAD-6469F64CFB88}"/>
          </ac:graphicFrameMkLst>
        </pc:graphicFrameChg>
        <pc:graphicFrameChg chg="add mod">
          <ac:chgData name="Rehan Khan" userId="4542e9c9e80dcbea" providerId="LiveId" clId="{7D49E5DB-549F-4401-9EF2-14DD49E57069}" dt="2024-04-03T11:56:20.575" v="3434" actId="20577"/>
          <ac:graphicFrameMkLst>
            <pc:docMk/>
            <pc:sldMk cId="1514856241" sldId="407"/>
            <ac:graphicFrameMk id="125" creationId="{7207B6F1-8579-3EB1-AF45-A444DB4A21F8}"/>
          </ac:graphicFrameMkLst>
        </pc:graphicFrameChg>
      </pc:sldChg>
      <pc:sldChg chg="add del">
        <pc:chgData name="Rehan Khan" userId="4542e9c9e80dcbea" providerId="LiveId" clId="{7D49E5DB-549F-4401-9EF2-14DD49E57069}" dt="2024-04-03T22:39:34.302" v="3977" actId="47"/>
        <pc:sldMkLst>
          <pc:docMk/>
          <pc:sldMk cId="2275352507" sldId="408"/>
        </pc:sldMkLst>
      </pc:sldChg>
      <pc:sldChg chg="addSp delSp modSp add mod ord">
        <pc:chgData name="Rehan Khan" userId="4542e9c9e80dcbea" providerId="LiveId" clId="{7D49E5DB-549F-4401-9EF2-14DD49E57069}" dt="2024-04-03T22:37:42.787" v="3976" actId="122"/>
        <pc:sldMkLst>
          <pc:docMk/>
          <pc:sldMk cId="901162269" sldId="409"/>
        </pc:sldMkLst>
        <pc:spChg chg="mod">
          <ac:chgData name="Rehan Khan" userId="4542e9c9e80dcbea" providerId="LiveId" clId="{7D49E5DB-549F-4401-9EF2-14DD49E57069}" dt="2024-04-03T12:51:33.251" v="3887" actId="26606"/>
          <ac:spMkLst>
            <pc:docMk/>
            <pc:sldMk cId="901162269" sldId="409"/>
            <ac:spMk id="11" creationId="{581E8936-2270-47FE-94A4-398CB123EF90}"/>
          </ac:spMkLst>
        </pc:spChg>
        <pc:spChg chg="del mod">
          <ac:chgData name="Rehan Khan" userId="4542e9c9e80dcbea" providerId="LiveId" clId="{7D49E5DB-549F-4401-9EF2-14DD49E57069}" dt="2024-04-03T12:31:45.041" v="3859"/>
          <ac:spMkLst>
            <pc:docMk/>
            <pc:sldMk cId="901162269" sldId="409"/>
            <ac:spMk id="13" creationId="{C0287FEC-3826-4868-8D93-52429C6156F5}"/>
          </ac:spMkLst>
        </pc:spChg>
        <pc:spChg chg="del">
          <ac:chgData name="Rehan Khan" userId="4542e9c9e80dcbea" providerId="LiveId" clId="{7D49E5DB-549F-4401-9EF2-14DD49E57069}" dt="2024-04-03T12:31:47.183" v="3860" actId="26606"/>
          <ac:spMkLst>
            <pc:docMk/>
            <pc:sldMk cId="901162269" sldId="409"/>
            <ac:spMk id="152" creationId="{A5931BE0-4B93-4D6C-878E-ACC59D6B4587}"/>
          </ac:spMkLst>
        </pc:spChg>
        <pc:spChg chg="del">
          <ac:chgData name="Rehan Khan" userId="4542e9c9e80dcbea" providerId="LiveId" clId="{7D49E5DB-549F-4401-9EF2-14DD49E57069}" dt="2024-04-03T12:31:47.183" v="3860" actId="26606"/>
          <ac:spMkLst>
            <pc:docMk/>
            <pc:sldMk cId="901162269" sldId="409"/>
            <ac:spMk id="156" creationId="{5171FAFB-7223-4BE1-983D-8A0626EAC5E4}"/>
          </ac:spMkLst>
        </pc:spChg>
        <pc:spChg chg="add del">
          <ac:chgData name="Rehan Khan" userId="4542e9c9e80dcbea" providerId="LiveId" clId="{7D49E5DB-549F-4401-9EF2-14DD49E57069}" dt="2024-04-03T12:51:33.251" v="3887" actId="26606"/>
          <ac:spMkLst>
            <pc:docMk/>
            <pc:sldMk cId="901162269" sldId="409"/>
            <ac:spMk id="167" creationId="{60B7752B-728D-4CA3-8923-C4F7F77029E3}"/>
          </ac:spMkLst>
        </pc:spChg>
        <pc:spChg chg="add del">
          <ac:chgData name="Rehan Khan" userId="4542e9c9e80dcbea" providerId="LiveId" clId="{7D49E5DB-549F-4401-9EF2-14DD49E57069}" dt="2024-04-03T12:51:33.251" v="3887" actId="26606"/>
          <ac:spMkLst>
            <pc:docMk/>
            <pc:sldMk cId="901162269" sldId="409"/>
            <ac:spMk id="169" creationId="{429899A3-416E-4DB5-846D-023526052013}"/>
          </ac:spMkLst>
        </pc:spChg>
        <pc:spChg chg="add">
          <ac:chgData name="Rehan Khan" userId="4542e9c9e80dcbea" providerId="LiveId" clId="{7D49E5DB-549F-4401-9EF2-14DD49E57069}" dt="2024-04-03T12:51:33.251" v="3887" actId="26606"/>
          <ac:spMkLst>
            <pc:docMk/>
            <pc:sldMk cId="901162269" sldId="409"/>
            <ac:spMk id="180" creationId="{60B7752B-728D-4CA3-8923-C4F7F77029E3}"/>
          </ac:spMkLst>
        </pc:spChg>
        <pc:spChg chg="add">
          <ac:chgData name="Rehan Khan" userId="4542e9c9e80dcbea" providerId="LiveId" clId="{7D49E5DB-549F-4401-9EF2-14DD49E57069}" dt="2024-04-03T12:51:33.251" v="3887" actId="26606"/>
          <ac:spMkLst>
            <pc:docMk/>
            <pc:sldMk cId="901162269" sldId="409"/>
            <ac:spMk id="182" creationId="{88392DC7-0988-443B-A0D0-E726C7DB622B}"/>
          </ac:spMkLst>
        </pc:spChg>
        <pc:grpChg chg="del">
          <ac:chgData name="Rehan Khan" userId="4542e9c9e80dcbea" providerId="LiveId" clId="{7D49E5DB-549F-4401-9EF2-14DD49E57069}" dt="2024-04-03T12:31:47.183" v="3860" actId="26606"/>
          <ac:grpSpMkLst>
            <pc:docMk/>
            <pc:sldMk cId="901162269" sldId="409"/>
            <ac:grpSpMk id="147" creationId="{3BDBC526-6DCD-4FF6-8395-D8C22E46E527}"/>
          </ac:grpSpMkLst>
        </pc:grpChg>
        <pc:grpChg chg="del">
          <ac:chgData name="Rehan Khan" userId="4542e9c9e80dcbea" providerId="LiveId" clId="{7D49E5DB-549F-4401-9EF2-14DD49E57069}" dt="2024-04-03T12:31:47.183" v="3860" actId="26606"/>
          <ac:grpSpMkLst>
            <pc:docMk/>
            <pc:sldMk cId="901162269" sldId="409"/>
            <ac:grpSpMk id="153" creationId="{C4967C49-2278-4724-94A5-A258F20C3DFA}"/>
          </ac:grpSpMkLst>
        </pc:grpChg>
        <pc:grpChg chg="add del">
          <ac:chgData name="Rehan Khan" userId="4542e9c9e80dcbea" providerId="LiveId" clId="{7D49E5DB-549F-4401-9EF2-14DD49E57069}" dt="2024-04-03T12:51:33.251" v="3887" actId="26606"/>
          <ac:grpSpMkLst>
            <pc:docMk/>
            <pc:sldMk cId="901162269" sldId="409"/>
            <ac:grpSpMk id="161" creationId="{3BDBC526-6DCD-4FF6-8395-D8C22E46E527}"/>
          </ac:grpSpMkLst>
        </pc:grpChg>
        <pc:grpChg chg="add">
          <ac:chgData name="Rehan Khan" userId="4542e9c9e80dcbea" providerId="LiveId" clId="{7D49E5DB-549F-4401-9EF2-14DD49E57069}" dt="2024-04-03T12:51:33.251" v="3887" actId="26606"/>
          <ac:grpSpMkLst>
            <pc:docMk/>
            <pc:sldMk cId="901162269" sldId="409"/>
            <ac:grpSpMk id="174" creationId="{3BDBC526-6DCD-4FF6-8395-D8C22E46E527}"/>
          </ac:grpSpMkLst>
        </pc:grpChg>
        <pc:graphicFrameChg chg="add mod ord modGraphic">
          <ac:chgData name="Rehan Khan" userId="4542e9c9e80dcbea" providerId="LiveId" clId="{7D49E5DB-549F-4401-9EF2-14DD49E57069}" dt="2024-04-03T22:37:42.787" v="3976" actId="122"/>
          <ac:graphicFrameMkLst>
            <pc:docMk/>
            <pc:sldMk cId="901162269" sldId="409"/>
            <ac:graphicFrameMk id="2" creationId="{893F956E-B9D6-9863-D267-D2327552181C}"/>
          </ac:graphicFrameMkLst>
        </pc:graphicFrameChg>
        <pc:picChg chg="del">
          <ac:chgData name="Rehan Khan" userId="4542e9c9e80dcbea" providerId="LiveId" clId="{7D49E5DB-549F-4401-9EF2-14DD49E57069}" dt="2024-04-03T12:31:38" v="3856" actId="478"/>
          <ac:picMkLst>
            <pc:docMk/>
            <pc:sldMk cId="901162269" sldId="409"/>
            <ac:picMk id="103" creationId="{AFAA0A9D-383F-54F1-5537-EEAFD28953C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Dataframe Load Times (in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Snowflake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General</c:formatCode>
                <c:ptCount val="1"/>
                <c:pt idx="0">
                  <c:v>0.6</c:v>
                </c:pt>
              </c:numCache>
            </c:numRef>
          </c:val>
          <c:extLst>
            <c:ext xmlns:c16="http://schemas.microsoft.com/office/drawing/2014/chart" uri="{C3380CC4-5D6E-409C-BE32-E72D297353CC}">
              <c16:uniqueId val="{00000000-156A-4EB8-86EA-75AADC2D2E33}"/>
            </c:ext>
          </c:extLst>
        </c:ser>
        <c:ser>
          <c:idx val="1"/>
          <c:order val="1"/>
          <c:tx>
            <c:strRef>
              <c:f>Sheet1!$C$1</c:f>
              <c:strCache>
                <c:ptCount val="1"/>
                <c:pt idx="0">
                  <c:v>SQL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General</c:formatCode>
                <c:ptCount val="1"/>
                <c:pt idx="0">
                  <c:v>7.8</c:v>
                </c:pt>
              </c:numCache>
            </c:numRef>
          </c:val>
          <c:extLst>
            <c:ext xmlns:c16="http://schemas.microsoft.com/office/drawing/2014/chart" uri="{C3380CC4-5D6E-409C-BE32-E72D297353CC}">
              <c16:uniqueId val="{00000001-156A-4EB8-86EA-75AADC2D2E33}"/>
            </c:ext>
          </c:extLst>
        </c:ser>
        <c:dLbls>
          <c:dLblPos val="outEnd"/>
          <c:showLegendKey val="0"/>
          <c:showVal val="1"/>
          <c:showCatName val="0"/>
          <c:showSerName val="0"/>
          <c:showPercent val="0"/>
          <c:showBubbleSize val="0"/>
        </c:dLbls>
        <c:gapWidth val="219"/>
        <c:overlap val="-27"/>
        <c:axId val="1504143519"/>
        <c:axId val="1504142079"/>
      </c:barChart>
      <c:catAx>
        <c:axId val="1504143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04142079"/>
        <c:crosses val="autoZero"/>
        <c:auto val="1"/>
        <c:lblAlgn val="ctr"/>
        <c:lblOffset val="100"/>
        <c:noMultiLvlLbl val="0"/>
      </c:catAx>
      <c:valAx>
        <c:axId val="1504142079"/>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Load Time (Seconds)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04143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59F840-24E7-476F-9F30-482E46395856}">
      <dgm:prSet phldrT="[Text]"/>
      <dgm:spPr/>
      <dgm:t>
        <a:bodyPr/>
        <a:lstStyle/>
        <a:p>
          <a:pPr>
            <a:lnSpc>
              <a:spcPct val="100000"/>
            </a:lnSpc>
          </a:pPr>
          <a:r>
            <a:rPr lang="en-US" dirty="0">
              <a:latin typeface="+mn-lt"/>
            </a:rPr>
            <a:t>II. ETL</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a:latin typeface="+mn-lt"/>
          </a:endParaRPr>
        </a:p>
      </dgm:t>
    </dgm:pt>
    <dgm:pt modelId="{B54C8F6C-BE1E-4EAB-B7A0-48DE01FFAA36}">
      <dgm:prSet phldrT="[Text]"/>
      <dgm:spPr/>
      <dgm:t>
        <a:bodyPr/>
        <a:lstStyle/>
        <a:p>
          <a:pPr>
            <a:lnSpc>
              <a:spcPct val="100000"/>
            </a:lnSpc>
          </a:pPr>
          <a:r>
            <a:rPr lang="en-US" dirty="0">
              <a:latin typeface="+mn-lt"/>
            </a:rPr>
            <a:t>Measure load times, document ETL process</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a:latin typeface="+mn-lt"/>
          </a:endParaRPr>
        </a:p>
      </dgm:t>
    </dgm:pt>
    <dgm:pt modelId="{E4033A39-DCC4-4038-9562-AEDDBBB37A99}">
      <dgm:prSet phldrT="[Text]"/>
      <dgm:spPr/>
      <dgm:t>
        <a:bodyPr/>
        <a:lstStyle/>
        <a:p>
          <a:pPr>
            <a:lnSpc>
              <a:spcPct val="100000"/>
            </a:lnSpc>
          </a:pPr>
          <a:r>
            <a:rPr lang="en-US" dirty="0">
              <a:latin typeface="+mn-lt"/>
            </a:rPr>
            <a:t>III. Analytical Benchmarking</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a:latin typeface="+mn-lt"/>
          </a:endParaRPr>
        </a:p>
      </dgm:t>
    </dgm:pt>
    <dgm:pt modelId="{A4C0B4E4-70AD-4901-9E3F-7EA25DD6DAA1}">
      <dgm:prSet phldrT="[Text]"/>
      <dgm:spPr/>
      <dgm:t>
        <a:bodyPr/>
        <a:lstStyle/>
        <a:p>
          <a:pPr>
            <a:lnSpc>
              <a:spcPct val="100000"/>
            </a:lnSpc>
          </a:pPr>
          <a:r>
            <a:rPr lang="en-US" dirty="0">
              <a:latin typeface="+mn-lt"/>
            </a:rPr>
            <a:t>Complete, wrangling, EDA and modeling to test load times and capabilities of both systems. </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a:latin typeface="+mn-lt"/>
          </a:endParaRPr>
        </a:p>
      </dgm:t>
    </dgm:pt>
    <dgm:pt modelId="{87BF7896-20EA-4E8F-B6F4-A34EC5C9CB50}">
      <dgm:prSet phldrT="[Text]"/>
      <dgm:spPr/>
      <dgm:t>
        <a:bodyPr/>
        <a:lstStyle/>
        <a:p>
          <a:pPr>
            <a:lnSpc>
              <a:spcPct val="100000"/>
            </a:lnSpc>
          </a:pPr>
          <a:r>
            <a:rPr lang="en-US" dirty="0">
              <a:latin typeface="+mn-lt"/>
            </a:rPr>
            <a:t>IV.  Warehouse Selection</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a:latin typeface="+mn-lt"/>
          </a:endParaRPr>
        </a:p>
      </dgm:t>
    </dgm:pt>
    <dgm:pt modelId="{FE3F0333-2A57-4055-86F7-9EAEE83091B3}">
      <dgm:prSet phldrT="[Text]"/>
      <dgm:spPr/>
      <dgm:t>
        <a:bodyPr/>
        <a:lstStyle/>
        <a:p>
          <a:pPr>
            <a:lnSpc>
              <a:spcPct val="100000"/>
            </a:lnSpc>
          </a:pPr>
          <a:r>
            <a:rPr lang="en-US" dirty="0">
              <a:latin typeface="+mn-lt"/>
            </a:rPr>
            <a:t>I. Choose Dataset</a:t>
          </a:r>
        </a:p>
      </dgm:t>
    </dgm:pt>
    <dgm:pt modelId="{070CB61B-DE02-45C1-B24E-592227537765}" type="parTrans" cxnId="{946FE247-9B22-45C7-8844-09EA5E6D0729}">
      <dgm:prSet/>
      <dgm:spPr/>
      <dgm:t>
        <a:bodyPr/>
        <a:lstStyle/>
        <a:p>
          <a:endParaRPr lang="en-US"/>
        </a:p>
      </dgm:t>
    </dgm:pt>
    <dgm:pt modelId="{D08C322F-ADD5-458E-AF8A-C97C7A3FE046}" type="sibTrans" cxnId="{946FE247-9B22-45C7-8844-09EA5E6D0729}">
      <dgm:prSet/>
      <dgm:spPr/>
      <dgm:t>
        <a:bodyPr/>
        <a:lstStyle/>
        <a:p>
          <a:endParaRPr lang="en-US"/>
        </a:p>
      </dgm:t>
    </dgm:pt>
    <dgm:pt modelId="{8F2808C0-A2A6-4C0B-9821-A92B26049205}">
      <dgm:prSet phldrT="[Text]"/>
      <dgm:spPr/>
      <dgm:t>
        <a:bodyPr/>
        <a:lstStyle/>
        <a:p>
          <a:pPr>
            <a:lnSpc>
              <a:spcPct val="100000"/>
            </a:lnSpc>
          </a:pPr>
          <a:r>
            <a:rPr lang="en-US" dirty="0">
              <a:latin typeface="+mn-lt"/>
            </a:rPr>
            <a:t>Choose schema to test in both systems</a:t>
          </a:r>
        </a:p>
      </dgm:t>
    </dgm:pt>
    <dgm:pt modelId="{5DA8D7D6-8866-43F5-9AFF-31B98030E72E}" type="parTrans" cxnId="{AE990B70-4CA7-45B4-95C2-EB59106C1622}">
      <dgm:prSet/>
      <dgm:spPr/>
      <dgm:t>
        <a:bodyPr/>
        <a:lstStyle/>
        <a:p>
          <a:endParaRPr lang="en-US"/>
        </a:p>
      </dgm:t>
    </dgm:pt>
    <dgm:pt modelId="{FF57C790-2F68-4D21-89E4-38B7F0EAE862}" type="sibTrans" cxnId="{AE990B70-4CA7-45B4-95C2-EB59106C1622}">
      <dgm:prSet/>
      <dgm:spPr/>
      <dgm:t>
        <a:bodyPr/>
        <a:lstStyle/>
        <a:p>
          <a:endParaRPr lang="en-US"/>
        </a:p>
      </dgm:t>
    </dgm:pt>
    <dgm:pt modelId="{3EF14F35-B496-4613-B275-65A02DD455DE}">
      <dgm:prSet phldrT="[Text]"/>
      <dgm:spPr/>
      <dgm:t>
        <a:bodyPr/>
        <a:lstStyle/>
        <a:p>
          <a:pPr>
            <a:lnSpc>
              <a:spcPct val="100000"/>
            </a:lnSpc>
          </a:pPr>
          <a:r>
            <a:rPr lang="en-US" dirty="0">
              <a:latin typeface="+mn-lt"/>
            </a:rPr>
            <a:t>Select more suitable data warehouse solution.</a:t>
          </a:r>
        </a:p>
      </dgm:t>
    </dgm:pt>
    <dgm:pt modelId="{17B21427-5F50-4C38-AC71-CE1354527187}" type="parTrans" cxnId="{CBFB564E-A65D-426D-830B-F2DFBE216FEB}">
      <dgm:prSet/>
      <dgm:spPr/>
      <dgm:t>
        <a:bodyPr/>
        <a:lstStyle/>
        <a:p>
          <a:endParaRPr lang="en-US"/>
        </a:p>
      </dgm:t>
    </dgm:pt>
    <dgm:pt modelId="{5CBEDFAA-3016-4924-8477-DB7E8287B84D}" type="sibTrans" cxnId="{CBFB564E-A65D-426D-830B-F2DFBE216FEB}">
      <dgm:prSet/>
      <dgm:spPr/>
      <dgm:t>
        <a:bodyPr/>
        <a:lstStyle/>
        <a:p>
          <a:endParaRPr lang="en-US"/>
        </a:p>
      </dgm:t>
    </dgm:pt>
    <dgm:pt modelId="{01215E8A-5300-4F10-BDDB-64BA91F145F1}" type="pres">
      <dgm:prSet presAssocID="{E5B2E815-0D19-41DC-B01B-4D608769620A}" presName="root" presStyleCnt="0">
        <dgm:presLayoutVars>
          <dgm:dir/>
          <dgm:resizeHandles val="exact"/>
        </dgm:presLayoutVars>
      </dgm:prSet>
      <dgm:spPr/>
    </dgm:pt>
    <dgm:pt modelId="{61D73117-7BAE-4F5C-B280-CC71932147ED}" type="pres">
      <dgm:prSet presAssocID="{FE3F0333-2A57-4055-86F7-9EAEE83091B3}" presName="compNode" presStyleCnt="0"/>
      <dgm:spPr/>
    </dgm:pt>
    <dgm:pt modelId="{C6D4C0CA-B7F9-48DF-98CF-A616DF851C9D}" type="pres">
      <dgm:prSet presAssocID="{FE3F0333-2A57-4055-86F7-9EAEE83091B3}" presName="bgRect" presStyleLbl="bgShp" presStyleIdx="0" presStyleCnt="4"/>
      <dgm:spPr/>
    </dgm:pt>
    <dgm:pt modelId="{46602E0F-699F-447F-A46B-D797A589685D}" type="pres">
      <dgm:prSet presAssocID="{FE3F0333-2A57-4055-86F7-9EAEE83091B3}"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Hourglass Finished with solid fill"/>
        </a:ext>
      </dgm:extLst>
    </dgm:pt>
    <dgm:pt modelId="{50E1DD78-8077-4154-B40F-271BB3462514}" type="pres">
      <dgm:prSet presAssocID="{FE3F0333-2A57-4055-86F7-9EAEE83091B3}" presName="spaceRect" presStyleCnt="0"/>
      <dgm:spPr/>
    </dgm:pt>
    <dgm:pt modelId="{414F3470-E606-4468-B62F-DDCA03FA740F}" type="pres">
      <dgm:prSet presAssocID="{FE3F0333-2A57-4055-86F7-9EAEE83091B3}" presName="parTx" presStyleLbl="revTx" presStyleIdx="0" presStyleCnt="8">
        <dgm:presLayoutVars>
          <dgm:chMax val="0"/>
          <dgm:chPref val="0"/>
        </dgm:presLayoutVars>
      </dgm:prSet>
      <dgm:spPr/>
    </dgm:pt>
    <dgm:pt modelId="{02D42A4D-9E30-4381-BFCC-8EBAA3AFC456}" type="pres">
      <dgm:prSet presAssocID="{FE3F0333-2A57-4055-86F7-9EAEE83091B3}" presName="desTx" presStyleLbl="revTx" presStyleIdx="1" presStyleCnt="8">
        <dgm:presLayoutVars/>
      </dgm:prSet>
      <dgm:spPr/>
    </dgm:pt>
    <dgm:pt modelId="{C6A33142-B2EA-4A50-AAF7-4C7B242C5711}" type="pres">
      <dgm:prSet presAssocID="{D08C322F-ADD5-458E-AF8A-C97C7A3FE046}" presName="sibTrans" presStyleCnt="0"/>
      <dgm:spPr/>
    </dgm:pt>
    <dgm:pt modelId="{15ED2FB4-1A04-437B-A212-19D48C4557A8}" type="pres">
      <dgm:prSet presAssocID="{4259F840-24E7-476F-9F30-482E46395856}" presName="compNode" presStyleCnt="0"/>
      <dgm:spPr/>
    </dgm:pt>
    <dgm:pt modelId="{D7A3A8C4-3E22-413C-A357-C553CA03ACD3}" type="pres">
      <dgm:prSet presAssocID="{4259F840-24E7-476F-9F30-482E46395856}" presName="bgRect" presStyleLbl="bgShp" presStyleIdx="1" presStyleCnt="4"/>
      <dgm:spPr/>
    </dgm:pt>
    <dgm:pt modelId="{74301C74-F33E-49AF-85DF-9C466835451F}" type="pres">
      <dgm:prSet presAssocID="{4259F840-24E7-476F-9F30-482E463958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E830F0A5-A539-48D2-87E7-889E58E8D840}" type="pres">
      <dgm:prSet presAssocID="{4259F840-24E7-476F-9F30-482E46395856}" presName="spaceRect" presStyleCnt="0"/>
      <dgm:spPr/>
    </dgm:pt>
    <dgm:pt modelId="{E4A6EC68-C632-45BA-9AD4-42E858538848}" type="pres">
      <dgm:prSet presAssocID="{4259F840-24E7-476F-9F30-482E46395856}" presName="parTx" presStyleLbl="revTx" presStyleIdx="2" presStyleCnt="8">
        <dgm:presLayoutVars>
          <dgm:chMax val="0"/>
          <dgm:chPref val="0"/>
        </dgm:presLayoutVars>
      </dgm:prSet>
      <dgm:spPr/>
    </dgm:pt>
    <dgm:pt modelId="{E33040FB-A0D6-4F07-90AC-7B5D85A29CF7}" type="pres">
      <dgm:prSet presAssocID="{4259F840-24E7-476F-9F30-482E46395856}" presName="desTx" presStyleLbl="revTx" presStyleIdx="3" presStyleCnt="8">
        <dgm:presLayoutVars/>
      </dgm:prSet>
      <dgm:spPr/>
    </dgm:pt>
    <dgm:pt modelId="{DC10A7BB-9129-49E8-8C50-03F7348BD70E}" type="pres">
      <dgm:prSet presAssocID="{DCC444A4-F20A-48F5-A61E-47BFFF185A57}" presName="sibTrans" presStyleCnt="0"/>
      <dgm:spPr/>
    </dgm:pt>
    <dgm:pt modelId="{AADC0054-E2C3-4248-ABD5-B4611F6A47F4}" type="pres">
      <dgm:prSet presAssocID="{E4033A39-DCC4-4038-9562-AEDDBBB37A99}" presName="compNode" presStyleCnt="0"/>
      <dgm:spPr/>
    </dgm:pt>
    <dgm:pt modelId="{E24E5698-3936-4BA3-839C-E9546E0135CC}" type="pres">
      <dgm:prSet presAssocID="{E4033A39-DCC4-4038-9562-AEDDBBB37A99}" presName="bgRect" presStyleLbl="bgShp" presStyleIdx="2" presStyleCnt="4"/>
      <dgm:spPr/>
    </dgm:pt>
    <dgm:pt modelId="{43FC29D7-454E-4DC2-BCA2-C9092DBA8573}" type="pres">
      <dgm:prSet presAssocID="{E4033A39-DCC4-4038-9562-AEDDBBB37A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B913F01B-326A-4826-81EF-6D0F89F34F25}" type="pres">
      <dgm:prSet presAssocID="{E4033A39-DCC4-4038-9562-AEDDBBB37A99}" presName="spaceRect" presStyleCnt="0"/>
      <dgm:spPr/>
    </dgm:pt>
    <dgm:pt modelId="{5DEA2E9C-053C-455E-AE56-BAF7A894BFB4}" type="pres">
      <dgm:prSet presAssocID="{E4033A39-DCC4-4038-9562-AEDDBBB37A99}" presName="parTx" presStyleLbl="revTx" presStyleIdx="4" presStyleCnt="8">
        <dgm:presLayoutVars>
          <dgm:chMax val="0"/>
          <dgm:chPref val="0"/>
        </dgm:presLayoutVars>
      </dgm:prSet>
      <dgm:spPr/>
    </dgm:pt>
    <dgm:pt modelId="{32D30116-A676-4DA1-A6DF-F224E982BDF4}" type="pres">
      <dgm:prSet presAssocID="{E4033A39-DCC4-4038-9562-AEDDBBB37A99}" presName="desTx" presStyleLbl="revTx" presStyleIdx="5" presStyleCnt="8">
        <dgm:presLayoutVars/>
      </dgm:prSet>
      <dgm:spPr/>
    </dgm:pt>
    <dgm:pt modelId="{09DAAACE-92D0-404D-AD08-D56E99B8A353}" type="pres">
      <dgm:prSet presAssocID="{80AB0E5B-0C58-465D-A545-5B21133D2849}" presName="sibTrans" presStyleCnt="0"/>
      <dgm:spPr/>
    </dgm:pt>
    <dgm:pt modelId="{98F1CAE1-D2E5-48BF-9913-DBEBDC8F2A9A}" type="pres">
      <dgm:prSet presAssocID="{87BF7896-20EA-4E8F-B6F4-A34EC5C9CB50}" presName="compNode" presStyleCnt="0"/>
      <dgm:spPr/>
    </dgm:pt>
    <dgm:pt modelId="{061EB3D4-1B9A-4E1C-A1A1-1007E72D8AD7}" type="pres">
      <dgm:prSet presAssocID="{87BF7896-20EA-4E8F-B6F4-A34EC5C9CB50}" presName="bgRect" presStyleLbl="bgShp" presStyleIdx="3" presStyleCnt="4"/>
      <dgm:spPr/>
    </dgm:pt>
    <dgm:pt modelId="{7B75B13B-36FB-4CD2-BD00-428CCC2928DA}" type="pres">
      <dgm:prSet presAssocID="{87BF7896-20EA-4E8F-B6F4-A34EC5C9CB5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197CC9D0-7992-4A15-A3BB-6686050B29F0}" type="pres">
      <dgm:prSet presAssocID="{87BF7896-20EA-4E8F-B6F4-A34EC5C9CB50}" presName="spaceRect" presStyleCnt="0"/>
      <dgm:spPr/>
    </dgm:pt>
    <dgm:pt modelId="{A7D60C80-5B15-479B-8C86-6977BD2BF396}" type="pres">
      <dgm:prSet presAssocID="{87BF7896-20EA-4E8F-B6F4-A34EC5C9CB50}" presName="parTx" presStyleLbl="revTx" presStyleIdx="6" presStyleCnt="8">
        <dgm:presLayoutVars>
          <dgm:chMax val="0"/>
          <dgm:chPref val="0"/>
        </dgm:presLayoutVars>
      </dgm:prSet>
      <dgm:spPr/>
    </dgm:pt>
    <dgm:pt modelId="{57CC1998-CA89-4B40-9BA5-EBD0EEA4BF8F}" type="pres">
      <dgm:prSet presAssocID="{87BF7896-20EA-4E8F-B6F4-A34EC5C9CB50}" presName="desTx" presStyleLbl="revTx" presStyleIdx="7" presStyleCnt="8">
        <dgm:presLayoutVars/>
      </dgm:prSet>
      <dgm:spPr/>
    </dgm:pt>
  </dgm:ptLst>
  <dgm:cxnLst>
    <dgm:cxn modelId="{6553CA10-298F-495D-9E22-63D9A5272124}" type="presOf" srcId="{3EF14F35-B496-4613-B275-65A02DD455DE}" destId="{57CC1998-CA89-4B40-9BA5-EBD0EEA4BF8F}" srcOrd="0" destOrd="0" presId="urn:microsoft.com/office/officeart/2018/2/layout/IconVerticalSolidList"/>
    <dgm:cxn modelId="{92330C11-C197-4512-BDA4-8D8A69AF7D1C}" srcId="{E5B2E815-0D19-41DC-B01B-4D608769620A}" destId="{87BF7896-20EA-4E8F-B6F4-A34EC5C9CB50}" srcOrd="3" destOrd="0" parTransId="{05E47BA5-F724-4AEE-9B5B-401F18E028E6}" sibTransId="{D63CE73E-35DE-48C3-8753-7648BC953C0D}"/>
    <dgm:cxn modelId="{64189023-82C1-428B-9804-993E8F496883}" type="presOf" srcId="{4259F840-24E7-476F-9F30-482E46395856}" destId="{E4A6EC68-C632-45BA-9AD4-42E858538848}" srcOrd="0" destOrd="0" presId="urn:microsoft.com/office/officeart/2018/2/layout/IconVerticalSolidList"/>
    <dgm:cxn modelId="{3644E224-C64E-4313-AFFD-55760C7900B1}" type="presOf" srcId="{E4033A39-DCC4-4038-9562-AEDDBBB37A99}" destId="{5DEA2E9C-053C-455E-AE56-BAF7A894BFB4}" srcOrd="0" destOrd="0" presId="urn:microsoft.com/office/officeart/2018/2/layout/IconVerticalSolidList"/>
    <dgm:cxn modelId="{32EF2862-2950-4DF8-BEA8-CD19460CCA31}" srcId="{E5B2E815-0D19-41DC-B01B-4D608769620A}" destId="{E4033A39-DCC4-4038-9562-AEDDBBB37A99}" srcOrd="2"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26444-EBD8-461E-B14B-4FB46F0C01B3}" type="presOf" srcId="{8F2808C0-A2A6-4C0B-9821-A92B26049205}" destId="{02D42A4D-9E30-4381-BFCC-8EBAA3AFC456}" srcOrd="0" destOrd="0" presId="urn:microsoft.com/office/officeart/2018/2/layout/IconVerticalSolidList"/>
    <dgm:cxn modelId="{946FE247-9B22-45C7-8844-09EA5E6D0729}" srcId="{E5B2E815-0D19-41DC-B01B-4D608769620A}" destId="{FE3F0333-2A57-4055-86F7-9EAEE83091B3}" srcOrd="0" destOrd="0" parTransId="{070CB61B-DE02-45C1-B24E-592227537765}" sibTransId="{D08C322F-ADD5-458E-AF8A-C97C7A3FE046}"/>
    <dgm:cxn modelId="{C938E74A-F7D6-45C4-AA02-A5BD93066143}" type="presOf" srcId="{87BF7896-20EA-4E8F-B6F4-A34EC5C9CB50}" destId="{A7D60C80-5B15-479B-8C86-6977BD2BF396}" srcOrd="0" destOrd="0" presId="urn:microsoft.com/office/officeart/2018/2/layout/IconVerticalSolidList"/>
    <dgm:cxn modelId="{CBFB564E-A65D-426D-830B-F2DFBE216FEB}" srcId="{87BF7896-20EA-4E8F-B6F4-A34EC5C9CB50}" destId="{3EF14F35-B496-4613-B275-65A02DD455DE}" srcOrd="0" destOrd="0" parTransId="{17B21427-5F50-4C38-AC71-CE1354527187}" sibTransId="{5CBEDFAA-3016-4924-8477-DB7E8287B84D}"/>
    <dgm:cxn modelId="{3A87FF6F-B692-4020-8912-430CC690C340}" type="presOf" srcId="{A4C0B4E4-70AD-4901-9E3F-7EA25DD6DAA1}" destId="{32D30116-A676-4DA1-A6DF-F224E982BDF4}" srcOrd="0" destOrd="0" presId="urn:microsoft.com/office/officeart/2018/2/layout/IconVerticalSolidList"/>
    <dgm:cxn modelId="{AE990B70-4CA7-45B4-95C2-EB59106C1622}" srcId="{FE3F0333-2A57-4055-86F7-9EAEE83091B3}" destId="{8F2808C0-A2A6-4C0B-9821-A92B26049205}" srcOrd="0" destOrd="0" parTransId="{5DA8D7D6-8866-43F5-9AFF-31B98030E72E}" sibTransId="{FF57C790-2F68-4D21-89E4-38B7F0EAE862}"/>
    <dgm:cxn modelId="{A9802377-6E16-4F27-9F0D-0436F1B38990}" type="presOf" srcId="{E5B2E815-0D19-41DC-B01B-4D608769620A}" destId="{01215E8A-5300-4F10-BDDB-64BA91F145F1}" srcOrd="0" destOrd="0" presId="urn:microsoft.com/office/officeart/2018/2/layout/IconVerticalSolidList"/>
    <dgm:cxn modelId="{5BC847C9-2725-4C3B-82BC-1AB3FA5B651E}" type="presOf" srcId="{B54C8F6C-BE1E-4EAB-B7A0-48DE01FFAA36}" destId="{E33040FB-A0D6-4F07-90AC-7B5D85A29CF7}" srcOrd="0" destOrd="0" presId="urn:microsoft.com/office/officeart/2018/2/layout/IconVerticalSolidList"/>
    <dgm:cxn modelId="{770CA1CC-3DDD-451E-AE83-A71CA570260C}" srcId="{4259F840-24E7-476F-9F30-482E46395856}" destId="{B54C8F6C-BE1E-4EAB-B7A0-48DE01FFAA36}" srcOrd="0" destOrd="0" parTransId="{8DE7CD45-B7C0-432E-B819-6A7D97E31315}" sibTransId="{C33B8BEF-A818-4A2F-A99A-E2B29895E184}"/>
    <dgm:cxn modelId="{3A8C57CD-4832-4D58-A0A6-E66193127F76}" type="presOf" srcId="{FE3F0333-2A57-4055-86F7-9EAEE83091B3}" destId="{414F3470-E606-4468-B62F-DDCA03FA740F}" srcOrd="0" destOrd="0" presId="urn:microsoft.com/office/officeart/2018/2/layout/IconVerticalSolidList"/>
    <dgm:cxn modelId="{42EE41D1-3C16-4937-BB38-B076896C09A0}" srcId="{E5B2E815-0D19-41DC-B01B-4D608769620A}" destId="{4259F840-24E7-476F-9F30-482E46395856}" srcOrd="1" destOrd="0" parTransId="{FCE8068D-7E50-4749-A8D0-ADEDAC5637B3}" sibTransId="{DCC444A4-F20A-48F5-A61E-47BFFF185A57}"/>
    <dgm:cxn modelId="{7321F47D-078F-4629-8F37-9F0B2CA8D260}" type="presParOf" srcId="{01215E8A-5300-4F10-BDDB-64BA91F145F1}" destId="{61D73117-7BAE-4F5C-B280-CC71932147ED}" srcOrd="0" destOrd="0" presId="urn:microsoft.com/office/officeart/2018/2/layout/IconVerticalSolidList"/>
    <dgm:cxn modelId="{1542B8C4-A541-4F46-86C9-625F81DAE77B}" type="presParOf" srcId="{61D73117-7BAE-4F5C-B280-CC71932147ED}" destId="{C6D4C0CA-B7F9-48DF-98CF-A616DF851C9D}" srcOrd="0" destOrd="0" presId="urn:microsoft.com/office/officeart/2018/2/layout/IconVerticalSolidList"/>
    <dgm:cxn modelId="{B4291CE1-5E08-44DF-B398-5BA8F2D9B96F}" type="presParOf" srcId="{61D73117-7BAE-4F5C-B280-CC71932147ED}" destId="{46602E0F-699F-447F-A46B-D797A589685D}" srcOrd="1" destOrd="0" presId="urn:microsoft.com/office/officeart/2018/2/layout/IconVerticalSolidList"/>
    <dgm:cxn modelId="{768758ED-5E81-47AB-85C0-DE14ABF70D94}" type="presParOf" srcId="{61D73117-7BAE-4F5C-B280-CC71932147ED}" destId="{50E1DD78-8077-4154-B40F-271BB3462514}" srcOrd="2" destOrd="0" presId="urn:microsoft.com/office/officeart/2018/2/layout/IconVerticalSolidList"/>
    <dgm:cxn modelId="{3C06989C-BA74-4F2B-9728-3A6AF1C8A967}" type="presParOf" srcId="{61D73117-7BAE-4F5C-B280-CC71932147ED}" destId="{414F3470-E606-4468-B62F-DDCA03FA740F}" srcOrd="3" destOrd="0" presId="urn:microsoft.com/office/officeart/2018/2/layout/IconVerticalSolidList"/>
    <dgm:cxn modelId="{5E83E6D6-620C-4842-8892-E1D2B21F89A1}" type="presParOf" srcId="{61D73117-7BAE-4F5C-B280-CC71932147ED}" destId="{02D42A4D-9E30-4381-BFCC-8EBAA3AFC456}" srcOrd="4" destOrd="0" presId="urn:microsoft.com/office/officeart/2018/2/layout/IconVerticalSolidList"/>
    <dgm:cxn modelId="{23403860-DDD4-4FEF-9BF9-7C1308CAC9DC}" type="presParOf" srcId="{01215E8A-5300-4F10-BDDB-64BA91F145F1}" destId="{C6A33142-B2EA-4A50-AAF7-4C7B242C5711}" srcOrd="1" destOrd="0" presId="urn:microsoft.com/office/officeart/2018/2/layout/IconVerticalSolidList"/>
    <dgm:cxn modelId="{3BA04132-E57F-4F11-BC15-A70B3700FB1C}" type="presParOf" srcId="{01215E8A-5300-4F10-BDDB-64BA91F145F1}" destId="{15ED2FB4-1A04-437B-A212-19D48C4557A8}" srcOrd="2" destOrd="0" presId="urn:microsoft.com/office/officeart/2018/2/layout/IconVerticalSolidList"/>
    <dgm:cxn modelId="{67469B12-AF57-4B7A-B1E9-5DAC46F90C0E}" type="presParOf" srcId="{15ED2FB4-1A04-437B-A212-19D48C4557A8}" destId="{D7A3A8C4-3E22-413C-A357-C553CA03ACD3}" srcOrd="0" destOrd="0" presId="urn:microsoft.com/office/officeart/2018/2/layout/IconVerticalSolidList"/>
    <dgm:cxn modelId="{E08210D2-5462-4F1D-A6AF-1DC9245124D9}" type="presParOf" srcId="{15ED2FB4-1A04-437B-A212-19D48C4557A8}" destId="{74301C74-F33E-49AF-85DF-9C466835451F}" srcOrd="1" destOrd="0" presId="urn:microsoft.com/office/officeart/2018/2/layout/IconVerticalSolidList"/>
    <dgm:cxn modelId="{23F48C51-F5CD-4B3E-9250-9EA236F7F3B8}" type="presParOf" srcId="{15ED2FB4-1A04-437B-A212-19D48C4557A8}" destId="{E830F0A5-A539-48D2-87E7-889E58E8D840}" srcOrd="2" destOrd="0" presId="urn:microsoft.com/office/officeart/2018/2/layout/IconVerticalSolidList"/>
    <dgm:cxn modelId="{B29604EB-FEF2-4DA2-BBE1-A79E25EB38F6}" type="presParOf" srcId="{15ED2FB4-1A04-437B-A212-19D48C4557A8}" destId="{E4A6EC68-C632-45BA-9AD4-42E858538848}" srcOrd="3" destOrd="0" presId="urn:microsoft.com/office/officeart/2018/2/layout/IconVerticalSolidList"/>
    <dgm:cxn modelId="{0EE49339-E2BF-49A4-93A9-CD0E916F3442}" type="presParOf" srcId="{15ED2FB4-1A04-437B-A212-19D48C4557A8}" destId="{E33040FB-A0D6-4F07-90AC-7B5D85A29CF7}" srcOrd="4" destOrd="0" presId="urn:microsoft.com/office/officeart/2018/2/layout/IconVerticalSolidList"/>
    <dgm:cxn modelId="{F677110C-3010-4B1D-8B56-0F4DBB903837}" type="presParOf" srcId="{01215E8A-5300-4F10-BDDB-64BA91F145F1}" destId="{DC10A7BB-9129-49E8-8C50-03F7348BD70E}" srcOrd="3" destOrd="0" presId="urn:microsoft.com/office/officeart/2018/2/layout/IconVerticalSolidList"/>
    <dgm:cxn modelId="{C1854305-A902-4F47-B728-BE05D08C1C0C}" type="presParOf" srcId="{01215E8A-5300-4F10-BDDB-64BA91F145F1}" destId="{AADC0054-E2C3-4248-ABD5-B4611F6A47F4}" srcOrd="4" destOrd="0" presId="urn:microsoft.com/office/officeart/2018/2/layout/IconVerticalSolidList"/>
    <dgm:cxn modelId="{78843086-F7A8-4CEC-8886-0E58234856D9}" type="presParOf" srcId="{AADC0054-E2C3-4248-ABD5-B4611F6A47F4}" destId="{E24E5698-3936-4BA3-839C-E9546E0135CC}" srcOrd="0" destOrd="0" presId="urn:microsoft.com/office/officeart/2018/2/layout/IconVerticalSolidList"/>
    <dgm:cxn modelId="{763B3D7F-D305-4015-8F0E-28E4A0E6C61C}" type="presParOf" srcId="{AADC0054-E2C3-4248-ABD5-B4611F6A47F4}" destId="{43FC29D7-454E-4DC2-BCA2-C9092DBA8573}" srcOrd="1" destOrd="0" presId="urn:microsoft.com/office/officeart/2018/2/layout/IconVerticalSolidList"/>
    <dgm:cxn modelId="{6BDA31C7-7914-4FD0-9627-E6C2F5BA2F70}" type="presParOf" srcId="{AADC0054-E2C3-4248-ABD5-B4611F6A47F4}" destId="{B913F01B-326A-4826-81EF-6D0F89F34F25}" srcOrd="2" destOrd="0" presId="urn:microsoft.com/office/officeart/2018/2/layout/IconVerticalSolidList"/>
    <dgm:cxn modelId="{623BC25B-4651-46B5-821B-14B771DBDE6F}" type="presParOf" srcId="{AADC0054-E2C3-4248-ABD5-B4611F6A47F4}" destId="{5DEA2E9C-053C-455E-AE56-BAF7A894BFB4}" srcOrd="3" destOrd="0" presId="urn:microsoft.com/office/officeart/2018/2/layout/IconVerticalSolidList"/>
    <dgm:cxn modelId="{6E6D2917-25B8-489A-A216-B5A9BC42E8C7}" type="presParOf" srcId="{AADC0054-E2C3-4248-ABD5-B4611F6A47F4}" destId="{32D30116-A676-4DA1-A6DF-F224E982BDF4}" srcOrd="4" destOrd="0" presId="urn:microsoft.com/office/officeart/2018/2/layout/IconVerticalSolidList"/>
    <dgm:cxn modelId="{8194349E-CBCC-46B5-8ADC-0AFA3A712824}" type="presParOf" srcId="{01215E8A-5300-4F10-BDDB-64BA91F145F1}" destId="{09DAAACE-92D0-404D-AD08-D56E99B8A353}" srcOrd="5" destOrd="0" presId="urn:microsoft.com/office/officeart/2018/2/layout/IconVerticalSolidList"/>
    <dgm:cxn modelId="{06B4766B-0057-4D60-8A78-88599E5C2887}" type="presParOf" srcId="{01215E8A-5300-4F10-BDDB-64BA91F145F1}" destId="{98F1CAE1-D2E5-48BF-9913-DBEBDC8F2A9A}" srcOrd="6" destOrd="0" presId="urn:microsoft.com/office/officeart/2018/2/layout/IconVerticalSolidList"/>
    <dgm:cxn modelId="{C6158253-808A-4104-B117-121AFC7B3D62}" type="presParOf" srcId="{98F1CAE1-D2E5-48BF-9913-DBEBDC8F2A9A}" destId="{061EB3D4-1B9A-4E1C-A1A1-1007E72D8AD7}" srcOrd="0" destOrd="0" presId="urn:microsoft.com/office/officeart/2018/2/layout/IconVerticalSolidList"/>
    <dgm:cxn modelId="{7BF32986-B1B0-4E25-8D4D-5CCF5D26B767}" type="presParOf" srcId="{98F1CAE1-D2E5-48BF-9913-DBEBDC8F2A9A}" destId="{7B75B13B-36FB-4CD2-BD00-428CCC2928DA}" srcOrd="1" destOrd="0" presId="urn:microsoft.com/office/officeart/2018/2/layout/IconVerticalSolidList"/>
    <dgm:cxn modelId="{916F5D92-B10C-4C36-A373-E4585B3950FD}" type="presParOf" srcId="{98F1CAE1-D2E5-48BF-9913-DBEBDC8F2A9A}" destId="{197CC9D0-7992-4A15-A3BB-6686050B29F0}" srcOrd="2" destOrd="0" presId="urn:microsoft.com/office/officeart/2018/2/layout/IconVerticalSolidList"/>
    <dgm:cxn modelId="{0E665554-DC8D-4B0D-8044-CD08D87627B3}" type="presParOf" srcId="{98F1CAE1-D2E5-48BF-9913-DBEBDC8F2A9A}" destId="{A7D60C80-5B15-479B-8C86-6977BD2BF396}" srcOrd="3" destOrd="0" presId="urn:microsoft.com/office/officeart/2018/2/layout/IconVerticalSolidList"/>
    <dgm:cxn modelId="{6E3229E6-4143-456D-89AB-1FB37124750E}" type="presParOf" srcId="{98F1CAE1-D2E5-48BF-9913-DBEBDC8F2A9A}" destId="{57CC1998-CA89-4B40-9BA5-EBD0EEA4BF8F}"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F2C4A4-F299-44DF-859D-98E96B15A8A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0C5357F-855F-4855-8614-1CB23C23039C}">
      <dgm:prSet/>
      <dgm:spPr/>
      <dgm:t>
        <a:bodyPr/>
        <a:lstStyle/>
        <a:p>
          <a:r>
            <a:rPr lang="en-US" u="none" dirty="0"/>
            <a:t>Load times</a:t>
          </a:r>
        </a:p>
      </dgm:t>
    </dgm:pt>
    <dgm:pt modelId="{FBC9E579-0F06-49D9-B938-CE51CF999704}" type="parTrans" cxnId="{B21CD8A8-D809-4FF0-A283-BB6FCDFD776C}">
      <dgm:prSet/>
      <dgm:spPr/>
      <dgm:t>
        <a:bodyPr/>
        <a:lstStyle/>
        <a:p>
          <a:endParaRPr lang="en-US"/>
        </a:p>
      </dgm:t>
    </dgm:pt>
    <dgm:pt modelId="{CAAB7682-3BD9-4404-88A2-9B20F891465B}" type="sibTrans" cxnId="{B21CD8A8-D809-4FF0-A283-BB6FCDFD776C}">
      <dgm:prSet/>
      <dgm:spPr/>
      <dgm:t>
        <a:bodyPr/>
        <a:lstStyle/>
        <a:p>
          <a:endParaRPr lang="en-US"/>
        </a:p>
      </dgm:t>
    </dgm:pt>
    <dgm:pt modelId="{2400EED9-6933-43BA-9060-E2CB099E848E}">
      <dgm:prSet/>
      <dgm:spPr/>
      <dgm:t>
        <a:bodyPr/>
        <a:lstStyle/>
        <a:p>
          <a:r>
            <a:rPr lang="en-US"/>
            <a:t>SQL: Import Wizard ~ 10 minutes</a:t>
          </a:r>
        </a:p>
      </dgm:t>
    </dgm:pt>
    <dgm:pt modelId="{CCF795F5-5F32-445A-B129-B2AD750DA391}" type="parTrans" cxnId="{79584C74-9618-424D-BA9B-8885A4602EF8}">
      <dgm:prSet/>
      <dgm:spPr/>
      <dgm:t>
        <a:bodyPr/>
        <a:lstStyle/>
        <a:p>
          <a:endParaRPr lang="en-US"/>
        </a:p>
      </dgm:t>
    </dgm:pt>
    <dgm:pt modelId="{9EB10A04-D18E-4FD4-A52A-2477CBCA0D30}" type="sibTrans" cxnId="{79584C74-9618-424D-BA9B-8885A4602EF8}">
      <dgm:prSet/>
      <dgm:spPr/>
      <dgm:t>
        <a:bodyPr/>
        <a:lstStyle/>
        <a:p>
          <a:endParaRPr lang="en-US"/>
        </a:p>
      </dgm:t>
    </dgm:pt>
    <dgm:pt modelId="{E4DA7B04-4D17-41B9-981E-9FDF912BFA5B}">
      <dgm:prSet/>
      <dgm:spPr/>
      <dgm:t>
        <a:bodyPr/>
        <a:lstStyle/>
        <a:p>
          <a:r>
            <a:rPr lang="en-US"/>
            <a:t>Snowflake: Direct Import ~ 20 seconds</a:t>
          </a:r>
        </a:p>
      </dgm:t>
    </dgm:pt>
    <dgm:pt modelId="{32F183A2-78D8-452A-9F4A-810CC842245E}" type="parTrans" cxnId="{49A01783-9432-4EF3-91E2-EA040702409E}">
      <dgm:prSet/>
      <dgm:spPr/>
      <dgm:t>
        <a:bodyPr/>
        <a:lstStyle/>
        <a:p>
          <a:endParaRPr lang="en-US"/>
        </a:p>
      </dgm:t>
    </dgm:pt>
    <dgm:pt modelId="{91951752-C97F-42C6-8495-6C1350BED808}" type="sibTrans" cxnId="{49A01783-9432-4EF3-91E2-EA040702409E}">
      <dgm:prSet/>
      <dgm:spPr/>
      <dgm:t>
        <a:bodyPr/>
        <a:lstStyle/>
        <a:p>
          <a:endParaRPr lang="en-US"/>
        </a:p>
      </dgm:t>
    </dgm:pt>
    <dgm:pt modelId="{ABF29C0B-BE6B-40AC-B4F8-1F7963D4C7BE}" type="pres">
      <dgm:prSet presAssocID="{69F2C4A4-F299-44DF-859D-98E96B15A8A5}" presName="root" presStyleCnt="0">
        <dgm:presLayoutVars>
          <dgm:dir/>
          <dgm:resizeHandles val="exact"/>
        </dgm:presLayoutVars>
      </dgm:prSet>
      <dgm:spPr/>
    </dgm:pt>
    <dgm:pt modelId="{6A31181C-3C3D-4BD2-8515-86414DEFD336}" type="pres">
      <dgm:prSet presAssocID="{69F2C4A4-F299-44DF-859D-98E96B15A8A5}" presName="container" presStyleCnt="0">
        <dgm:presLayoutVars>
          <dgm:dir/>
          <dgm:resizeHandles val="exact"/>
        </dgm:presLayoutVars>
      </dgm:prSet>
      <dgm:spPr/>
    </dgm:pt>
    <dgm:pt modelId="{A83D20BF-F236-42E7-A6E6-3228784C13D9}" type="pres">
      <dgm:prSet presAssocID="{00C5357F-855F-4855-8614-1CB23C23039C}" presName="compNode" presStyleCnt="0"/>
      <dgm:spPr/>
    </dgm:pt>
    <dgm:pt modelId="{6065A854-4666-4749-ADCB-811EF9F189E8}" type="pres">
      <dgm:prSet presAssocID="{00C5357F-855F-4855-8614-1CB23C23039C}" presName="iconBgRect" presStyleLbl="bgShp" presStyleIdx="0" presStyleCnt="3"/>
      <dgm:spPr/>
    </dgm:pt>
    <dgm:pt modelId="{37259573-A6AF-4209-8258-17FFC9371AE5}" type="pres">
      <dgm:prSet presAssocID="{00C5357F-855F-4855-8614-1CB23C23039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1069382F-DEE5-4624-A9E1-D84411F96D84}" type="pres">
      <dgm:prSet presAssocID="{00C5357F-855F-4855-8614-1CB23C23039C}" presName="spaceRect" presStyleCnt="0"/>
      <dgm:spPr/>
    </dgm:pt>
    <dgm:pt modelId="{A02FB94C-50E8-4890-88E7-FE423429EFA3}" type="pres">
      <dgm:prSet presAssocID="{00C5357F-855F-4855-8614-1CB23C23039C}" presName="textRect" presStyleLbl="revTx" presStyleIdx="0" presStyleCnt="3">
        <dgm:presLayoutVars>
          <dgm:chMax val="1"/>
          <dgm:chPref val="1"/>
        </dgm:presLayoutVars>
      </dgm:prSet>
      <dgm:spPr/>
    </dgm:pt>
    <dgm:pt modelId="{B25A1723-E93C-4746-8EF9-315CB12E0D6E}" type="pres">
      <dgm:prSet presAssocID="{CAAB7682-3BD9-4404-88A2-9B20F891465B}" presName="sibTrans" presStyleLbl="sibTrans2D1" presStyleIdx="0" presStyleCnt="0"/>
      <dgm:spPr/>
    </dgm:pt>
    <dgm:pt modelId="{F2C04113-FB77-4278-AFE9-0175F8CC0AF9}" type="pres">
      <dgm:prSet presAssocID="{2400EED9-6933-43BA-9060-E2CB099E848E}" presName="compNode" presStyleCnt="0"/>
      <dgm:spPr/>
    </dgm:pt>
    <dgm:pt modelId="{1A1D017C-3DDB-4F0B-B0BF-C308DFEFCE1A}" type="pres">
      <dgm:prSet presAssocID="{2400EED9-6933-43BA-9060-E2CB099E848E}" presName="iconBgRect" presStyleLbl="bgShp" presStyleIdx="1" presStyleCnt="3"/>
      <dgm:spPr/>
    </dgm:pt>
    <dgm:pt modelId="{7F0143B8-0916-4AC8-AFBD-EDA24D7067B4}" type="pres">
      <dgm:prSet presAssocID="{2400EED9-6933-43BA-9060-E2CB099E848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02C4A8F-74F0-4A8E-ADEC-72DEC932742F}" type="pres">
      <dgm:prSet presAssocID="{2400EED9-6933-43BA-9060-E2CB099E848E}" presName="spaceRect" presStyleCnt="0"/>
      <dgm:spPr/>
    </dgm:pt>
    <dgm:pt modelId="{D5B9144D-A914-4E52-A546-F61EFAAD17F6}" type="pres">
      <dgm:prSet presAssocID="{2400EED9-6933-43BA-9060-E2CB099E848E}" presName="textRect" presStyleLbl="revTx" presStyleIdx="1" presStyleCnt="3">
        <dgm:presLayoutVars>
          <dgm:chMax val="1"/>
          <dgm:chPref val="1"/>
        </dgm:presLayoutVars>
      </dgm:prSet>
      <dgm:spPr/>
    </dgm:pt>
    <dgm:pt modelId="{DDDA3019-24E6-4252-A0F2-47869309BB8F}" type="pres">
      <dgm:prSet presAssocID="{9EB10A04-D18E-4FD4-A52A-2477CBCA0D30}" presName="sibTrans" presStyleLbl="sibTrans2D1" presStyleIdx="0" presStyleCnt="0"/>
      <dgm:spPr/>
    </dgm:pt>
    <dgm:pt modelId="{DD78D959-F31A-445A-A98D-9DC6A528FEB1}" type="pres">
      <dgm:prSet presAssocID="{E4DA7B04-4D17-41B9-981E-9FDF912BFA5B}" presName="compNode" presStyleCnt="0"/>
      <dgm:spPr/>
    </dgm:pt>
    <dgm:pt modelId="{738941AE-2D57-4405-91C7-F519BA8FD393}" type="pres">
      <dgm:prSet presAssocID="{E4DA7B04-4D17-41B9-981E-9FDF912BFA5B}" presName="iconBgRect" presStyleLbl="bgShp" presStyleIdx="2" presStyleCnt="3"/>
      <dgm:spPr/>
    </dgm:pt>
    <dgm:pt modelId="{9E10EF52-2FF0-4C71-960E-3E8F728DC8EE}" type="pres">
      <dgm:prSet presAssocID="{E4DA7B04-4D17-41B9-981E-9FDF912BFA5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nowflake"/>
        </a:ext>
      </dgm:extLst>
    </dgm:pt>
    <dgm:pt modelId="{2590F622-32DB-46EA-8F27-CCF8A80FCA06}" type="pres">
      <dgm:prSet presAssocID="{E4DA7B04-4D17-41B9-981E-9FDF912BFA5B}" presName="spaceRect" presStyleCnt="0"/>
      <dgm:spPr/>
    </dgm:pt>
    <dgm:pt modelId="{4317CE98-8736-4A75-B3E5-E96B98D48E44}" type="pres">
      <dgm:prSet presAssocID="{E4DA7B04-4D17-41B9-981E-9FDF912BFA5B}" presName="textRect" presStyleLbl="revTx" presStyleIdx="2" presStyleCnt="3">
        <dgm:presLayoutVars>
          <dgm:chMax val="1"/>
          <dgm:chPref val="1"/>
        </dgm:presLayoutVars>
      </dgm:prSet>
      <dgm:spPr/>
    </dgm:pt>
  </dgm:ptLst>
  <dgm:cxnLst>
    <dgm:cxn modelId="{67542945-8B7E-4D35-8524-8739479235AC}" type="presOf" srcId="{E4DA7B04-4D17-41B9-981E-9FDF912BFA5B}" destId="{4317CE98-8736-4A75-B3E5-E96B98D48E44}" srcOrd="0" destOrd="0" presId="urn:microsoft.com/office/officeart/2018/2/layout/IconCircleList"/>
    <dgm:cxn modelId="{7EE3196C-9130-4621-8459-667E9FF39BEB}" type="presOf" srcId="{CAAB7682-3BD9-4404-88A2-9B20F891465B}" destId="{B25A1723-E93C-4746-8EF9-315CB12E0D6E}" srcOrd="0" destOrd="0" presId="urn:microsoft.com/office/officeart/2018/2/layout/IconCircleList"/>
    <dgm:cxn modelId="{3762726C-FAA1-4204-AE16-8037AFCD4DDB}" type="presOf" srcId="{2400EED9-6933-43BA-9060-E2CB099E848E}" destId="{D5B9144D-A914-4E52-A546-F61EFAAD17F6}" srcOrd="0" destOrd="0" presId="urn:microsoft.com/office/officeart/2018/2/layout/IconCircleList"/>
    <dgm:cxn modelId="{79584C74-9618-424D-BA9B-8885A4602EF8}" srcId="{69F2C4A4-F299-44DF-859D-98E96B15A8A5}" destId="{2400EED9-6933-43BA-9060-E2CB099E848E}" srcOrd="1" destOrd="0" parTransId="{CCF795F5-5F32-445A-B129-B2AD750DA391}" sibTransId="{9EB10A04-D18E-4FD4-A52A-2477CBCA0D30}"/>
    <dgm:cxn modelId="{49A01783-9432-4EF3-91E2-EA040702409E}" srcId="{69F2C4A4-F299-44DF-859D-98E96B15A8A5}" destId="{E4DA7B04-4D17-41B9-981E-9FDF912BFA5B}" srcOrd="2" destOrd="0" parTransId="{32F183A2-78D8-452A-9F4A-810CC842245E}" sibTransId="{91951752-C97F-42C6-8495-6C1350BED808}"/>
    <dgm:cxn modelId="{5BF9DF8A-A651-43D0-A17D-EFFB59A86670}" type="presOf" srcId="{69F2C4A4-F299-44DF-859D-98E96B15A8A5}" destId="{ABF29C0B-BE6B-40AC-B4F8-1F7963D4C7BE}" srcOrd="0" destOrd="0" presId="urn:microsoft.com/office/officeart/2018/2/layout/IconCircleList"/>
    <dgm:cxn modelId="{B21CD8A8-D809-4FF0-A283-BB6FCDFD776C}" srcId="{69F2C4A4-F299-44DF-859D-98E96B15A8A5}" destId="{00C5357F-855F-4855-8614-1CB23C23039C}" srcOrd="0" destOrd="0" parTransId="{FBC9E579-0F06-49D9-B938-CE51CF999704}" sibTransId="{CAAB7682-3BD9-4404-88A2-9B20F891465B}"/>
    <dgm:cxn modelId="{9FBDBDCF-AB00-470C-8642-FDCA07EFC315}" type="presOf" srcId="{9EB10A04-D18E-4FD4-A52A-2477CBCA0D30}" destId="{DDDA3019-24E6-4252-A0F2-47869309BB8F}" srcOrd="0" destOrd="0" presId="urn:microsoft.com/office/officeart/2018/2/layout/IconCircleList"/>
    <dgm:cxn modelId="{2150B4F6-AA43-4CDD-968A-38C30E142850}" type="presOf" srcId="{00C5357F-855F-4855-8614-1CB23C23039C}" destId="{A02FB94C-50E8-4890-88E7-FE423429EFA3}" srcOrd="0" destOrd="0" presId="urn:microsoft.com/office/officeart/2018/2/layout/IconCircleList"/>
    <dgm:cxn modelId="{87F6090A-7C22-4B91-A833-3B649988F2F1}" type="presParOf" srcId="{ABF29C0B-BE6B-40AC-B4F8-1F7963D4C7BE}" destId="{6A31181C-3C3D-4BD2-8515-86414DEFD336}" srcOrd="0" destOrd="0" presId="urn:microsoft.com/office/officeart/2018/2/layout/IconCircleList"/>
    <dgm:cxn modelId="{57311AA4-6212-483F-BA94-B6B4A6FF9B89}" type="presParOf" srcId="{6A31181C-3C3D-4BD2-8515-86414DEFD336}" destId="{A83D20BF-F236-42E7-A6E6-3228784C13D9}" srcOrd="0" destOrd="0" presId="urn:microsoft.com/office/officeart/2018/2/layout/IconCircleList"/>
    <dgm:cxn modelId="{792ACAED-19DB-4C73-9C58-2DEE0A584413}" type="presParOf" srcId="{A83D20BF-F236-42E7-A6E6-3228784C13D9}" destId="{6065A854-4666-4749-ADCB-811EF9F189E8}" srcOrd="0" destOrd="0" presId="urn:microsoft.com/office/officeart/2018/2/layout/IconCircleList"/>
    <dgm:cxn modelId="{B29AAF04-AF4A-49DC-BF48-B2E2E87C96FA}" type="presParOf" srcId="{A83D20BF-F236-42E7-A6E6-3228784C13D9}" destId="{37259573-A6AF-4209-8258-17FFC9371AE5}" srcOrd="1" destOrd="0" presId="urn:microsoft.com/office/officeart/2018/2/layout/IconCircleList"/>
    <dgm:cxn modelId="{35773B65-B5B4-487F-8B19-E90855EEA9A8}" type="presParOf" srcId="{A83D20BF-F236-42E7-A6E6-3228784C13D9}" destId="{1069382F-DEE5-4624-A9E1-D84411F96D84}" srcOrd="2" destOrd="0" presId="urn:microsoft.com/office/officeart/2018/2/layout/IconCircleList"/>
    <dgm:cxn modelId="{8A72AFA9-5A57-4029-A7D4-50A711B8961A}" type="presParOf" srcId="{A83D20BF-F236-42E7-A6E6-3228784C13D9}" destId="{A02FB94C-50E8-4890-88E7-FE423429EFA3}" srcOrd="3" destOrd="0" presId="urn:microsoft.com/office/officeart/2018/2/layout/IconCircleList"/>
    <dgm:cxn modelId="{71647EF5-2604-4141-8B0E-9CDA63501DAA}" type="presParOf" srcId="{6A31181C-3C3D-4BD2-8515-86414DEFD336}" destId="{B25A1723-E93C-4746-8EF9-315CB12E0D6E}" srcOrd="1" destOrd="0" presId="urn:microsoft.com/office/officeart/2018/2/layout/IconCircleList"/>
    <dgm:cxn modelId="{3525050A-2564-4EAE-8360-3AB282FF9A85}" type="presParOf" srcId="{6A31181C-3C3D-4BD2-8515-86414DEFD336}" destId="{F2C04113-FB77-4278-AFE9-0175F8CC0AF9}" srcOrd="2" destOrd="0" presId="urn:microsoft.com/office/officeart/2018/2/layout/IconCircleList"/>
    <dgm:cxn modelId="{870AD594-64F8-4AFC-9DD2-E3BA6902F227}" type="presParOf" srcId="{F2C04113-FB77-4278-AFE9-0175F8CC0AF9}" destId="{1A1D017C-3DDB-4F0B-B0BF-C308DFEFCE1A}" srcOrd="0" destOrd="0" presId="urn:microsoft.com/office/officeart/2018/2/layout/IconCircleList"/>
    <dgm:cxn modelId="{7440770C-A3D2-48ED-83D8-B2424E9A1532}" type="presParOf" srcId="{F2C04113-FB77-4278-AFE9-0175F8CC0AF9}" destId="{7F0143B8-0916-4AC8-AFBD-EDA24D7067B4}" srcOrd="1" destOrd="0" presId="urn:microsoft.com/office/officeart/2018/2/layout/IconCircleList"/>
    <dgm:cxn modelId="{8516EB0E-3341-470D-9081-C8E9E35D8EA4}" type="presParOf" srcId="{F2C04113-FB77-4278-AFE9-0175F8CC0AF9}" destId="{E02C4A8F-74F0-4A8E-ADEC-72DEC932742F}" srcOrd="2" destOrd="0" presId="urn:microsoft.com/office/officeart/2018/2/layout/IconCircleList"/>
    <dgm:cxn modelId="{6BF65619-C524-4C71-9CC9-2D4A64D7EF6B}" type="presParOf" srcId="{F2C04113-FB77-4278-AFE9-0175F8CC0AF9}" destId="{D5B9144D-A914-4E52-A546-F61EFAAD17F6}" srcOrd="3" destOrd="0" presId="urn:microsoft.com/office/officeart/2018/2/layout/IconCircleList"/>
    <dgm:cxn modelId="{87B04035-A40D-435B-9BC6-F4D7345E1DED}" type="presParOf" srcId="{6A31181C-3C3D-4BD2-8515-86414DEFD336}" destId="{DDDA3019-24E6-4252-A0F2-47869309BB8F}" srcOrd="3" destOrd="0" presId="urn:microsoft.com/office/officeart/2018/2/layout/IconCircleList"/>
    <dgm:cxn modelId="{80239798-7F94-4D4E-AD82-4B6EB7537780}" type="presParOf" srcId="{6A31181C-3C3D-4BD2-8515-86414DEFD336}" destId="{DD78D959-F31A-445A-A98D-9DC6A528FEB1}" srcOrd="4" destOrd="0" presId="urn:microsoft.com/office/officeart/2018/2/layout/IconCircleList"/>
    <dgm:cxn modelId="{DF8756D0-316D-4B9C-A383-D8443F119602}" type="presParOf" srcId="{DD78D959-F31A-445A-A98D-9DC6A528FEB1}" destId="{738941AE-2D57-4405-91C7-F519BA8FD393}" srcOrd="0" destOrd="0" presId="urn:microsoft.com/office/officeart/2018/2/layout/IconCircleList"/>
    <dgm:cxn modelId="{B8933F51-7D4D-4F8A-B7EE-56EEE2A823FA}" type="presParOf" srcId="{DD78D959-F31A-445A-A98D-9DC6A528FEB1}" destId="{9E10EF52-2FF0-4C71-960E-3E8F728DC8EE}" srcOrd="1" destOrd="0" presId="urn:microsoft.com/office/officeart/2018/2/layout/IconCircleList"/>
    <dgm:cxn modelId="{4CC48520-21D2-43BE-BD2F-C28EB48535BC}" type="presParOf" srcId="{DD78D959-F31A-445A-A98D-9DC6A528FEB1}" destId="{2590F622-32DB-46EA-8F27-CCF8A80FCA06}" srcOrd="2" destOrd="0" presId="urn:microsoft.com/office/officeart/2018/2/layout/IconCircleList"/>
    <dgm:cxn modelId="{073730E4-9080-4899-884F-E97340929B73}" type="presParOf" srcId="{DD78D959-F31A-445A-A98D-9DC6A528FEB1}" destId="{4317CE98-8736-4A75-B3E5-E96B98D48E4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FDC997-B154-4247-9499-6BBF90676A2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ABD2EB-FAB9-42EE-BFB1-DCF2AEBDA41B}">
      <dgm:prSet/>
      <dgm:spPr/>
      <dgm:t>
        <a:bodyPr/>
        <a:lstStyle/>
        <a:p>
          <a:r>
            <a:rPr lang="en-US" u="none" dirty="0"/>
            <a:t>SQL</a:t>
          </a:r>
          <a:r>
            <a:rPr lang="en-US" dirty="0"/>
            <a:t> - Setting Data Types up took another 10 minutes.</a:t>
          </a:r>
        </a:p>
      </dgm:t>
    </dgm:pt>
    <dgm:pt modelId="{2F04CB62-E508-4A32-8546-C7ABB51F94C8}" type="parTrans" cxnId="{7783FD1A-ADDD-40BB-A72F-1DFB257B6017}">
      <dgm:prSet/>
      <dgm:spPr/>
      <dgm:t>
        <a:bodyPr/>
        <a:lstStyle/>
        <a:p>
          <a:endParaRPr lang="en-US"/>
        </a:p>
      </dgm:t>
    </dgm:pt>
    <dgm:pt modelId="{7FADA91C-02B2-49B9-949E-1E38FE8B344C}" type="sibTrans" cxnId="{7783FD1A-ADDD-40BB-A72F-1DFB257B6017}">
      <dgm:prSet/>
      <dgm:spPr/>
      <dgm:t>
        <a:bodyPr/>
        <a:lstStyle/>
        <a:p>
          <a:endParaRPr lang="en-US"/>
        </a:p>
      </dgm:t>
    </dgm:pt>
    <dgm:pt modelId="{B8F8E9B9-333E-42CA-8217-852B28D051D5}">
      <dgm:prSet/>
      <dgm:spPr/>
      <dgm:t>
        <a:bodyPr/>
        <a:lstStyle/>
        <a:p>
          <a:r>
            <a:rPr lang="en-US" u="none" dirty="0"/>
            <a:t>Snowflake</a:t>
          </a:r>
          <a:r>
            <a:rPr lang="en-US" dirty="0"/>
            <a:t> – Autodetected data types accurately immediately upon dataset restore. </a:t>
          </a:r>
        </a:p>
      </dgm:t>
    </dgm:pt>
    <dgm:pt modelId="{B0DADF7B-2DBF-479E-BC78-C972381D935E}" type="parTrans" cxnId="{D50E1CFE-2923-4C3F-9654-AF34DC90888F}">
      <dgm:prSet/>
      <dgm:spPr/>
      <dgm:t>
        <a:bodyPr/>
        <a:lstStyle/>
        <a:p>
          <a:endParaRPr lang="en-US"/>
        </a:p>
      </dgm:t>
    </dgm:pt>
    <dgm:pt modelId="{3FEEE672-E78D-461B-A83A-825A71181D66}" type="sibTrans" cxnId="{D50E1CFE-2923-4C3F-9654-AF34DC90888F}">
      <dgm:prSet/>
      <dgm:spPr/>
      <dgm:t>
        <a:bodyPr/>
        <a:lstStyle/>
        <a:p>
          <a:endParaRPr lang="en-US"/>
        </a:p>
      </dgm:t>
    </dgm:pt>
    <dgm:pt modelId="{AEE1288F-78ED-4AF5-88D0-AE9E0A764CF3}" type="pres">
      <dgm:prSet presAssocID="{4DFDC997-B154-4247-9499-6BBF90676A2A}" presName="root" presStyleCnt="0">
        <dgm:presLayoutVars>
          <dgm:dir/>
          <dgm:resizeHandles val="exact"/>
        </dgm:presLayoutVars>
      </dgm:prSet>
      <dgm:spPr/>
    </dgm:pt>
    <dgm:pt modelId="{C860A13D-F716-434C-9CBC-2E57A8D1CD23}" type="pres">
      <dgm:prSet presAssocID="{35ABD2EB-FAB9-42EE-BFB1-DCF2AEBDA41B}" presName="compNode" presStyleCnt="0"/>
      <dgm:spPr/>
    </dgm:pt>
    <dgm:pt modelId="{8E867F69-EA81-4DD3-91D9-69782FD3CB06}" type="pres">
      <dgm:prSet presAssocID="{35ABD2EB-FAB9-42EE-BFB1-DCF2AEBDA41B}" presName="bgRect" presStyleLbl="bgShp" presStyleIdx="0" presStyleCnt="2"/>
      <dgm:spPr/>
    </dgm:pt>
    <dgm:pt modelId="{19B7FCD6-95B5-48A4-BC86-0E7F647BB6A8}" type="pres">
      <dgm:prSet presAssocID="{35ABD2EB-FAB9-42EE-BFB1-DCF2AEBDA41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C8FE53E-69D9-40EF-998F-34BBF9001DC8}" type="pres">
      <dgm:prSet presAssocID="{35ABD2EB-FAB9-42EE-BFB1-DCF2AEBDA41B}" presName="spaceRect" presStyleCnt="0"/>
      <dgm:spPr/>
    </dgm:pt>
    <dgm:pt modelId="{63868B87-DECD-4500-925B-D1DFB2EA6908}" type="pres">
      <dgm:prSet presAssocID="{35ABD2EB-FAB9-42EE-BFB1-DCF2AEBDA41B}" presName="parTx" presStyleLbl="revTx" presStyleIdx="0" presStyleCnt="2">
        <dgm:presLayoutVars>
          <dgm:chMax val="0"/>
          <dgm:chPref val="0"/>
        </dgm:presLayoutVars>
      </dgm:prSet>
      <dgm:spPr/>
    </dgm:pt>
    <dgm:pt modelId="{88FAD643-17BC-46AC-9012-44AE37A7E11D}" type="pres">
      <dgm:prSet presAssocID="{7FADA91C-02B2-49B9-949E-1E38FE8B344C}" presName="sibTrans" presStyleCnt="0"/>
      <dgm:spPr/>
    </dgm:pt>
    <dgm:pt modelId="{1357B402-DDF3-4187-8DF2-BA8622DE349B}" type="pres">
      <dgm:prSet presAssocID="{B8F8E9B9-333E-42CA-8217-852B28D051D5}" presName="compNode" presStyleCnt="0"/>
      <dgm:spPr/>
    </dgm:pt>
    <dgm:pt modelId="{340C7143-6032-4F53-9232-A85F5764A370}" type="pres">
      <dgm:prSet presAssocID="{B8F8E9B9-333E-42CA-8217-852B28D051D5}" presName="bgRect" presStyleLbl="bgShp" presStyleIdx="1" presStyleCnt="2"/>
      <dgm:spPr/>
    </dgm:pt>
    <dgm:pt modelId="{E037FF97-6C47-4B41-8299-35D65F1D949A}" type="pres">
      <dgm:prSet presAssocID="{B8F8E9B9-333E-42CA-8217-852B28D051D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nowflake"/>
        </a:ext>
      </dgm:extLst>
    </dgm:pt>
    <dgm:pt modelId="{BC9BB744-A570-4CBB-96D5-49B7AAF349E1}" type="pres">
      <dgm:prSet presAssocID="{B8F8E9B9-333E-42CA-8217-852B28D051D5}" presName="spaceRect" presStyleCnt="0"/>
      <dgm:spPr/>
    </dgm:pt>
    <dgm:pt modelId="{B4289B9D-666D-463E-8075-843E1AE40BAC}" type="pres">
      <dgm:prSet presAssocID="{B8F8E9B9-333E-42CA-8217-852B28D051D5}" presName="parTx" presStyleLbl="revTx" presStyleIdx="1" presStyleCnt="2">
        <dgm:presLayoutVars>
          <dgm:chMax val="0"/>
          <dgm:chPref val="0"/>
        </dgm:presLayoutVars>
      </dgm:prSet>
      <dgm:spPr/>
    </dgm:pt>
  </dgm:ptLst>
  <dgm:cxnLst>
    <dgm:cxn modelId="{7783FD1A-ADDD-40BB-A72F-1DFB257B6017}" srcId="{4DFDC997-B154-4247-9499-6BBF90676A2A}" destId="{35ABD2EB-FAB9-42EE-BFB1-DCF2AEBDA41B}" srcOrd="0" destOrd="0" parTransId="{2F04CB62-E508-4A32-8546-C7ABB51F94C8}" sibTransId="{7FADA91C-02B2-49B9-949E-1E38FE8B344C}"/>
    <dgm:cxn modelId="{05293982-5F88-457A-B771-1AF2B511C2F6}" type="presOf" srcId="{B8F8E9B9-333E-42CA-8217-852B28D051D5}" destId="{B4289B9D-666D-463E-8075-843E1AE40BAC}" srcOrd="0" destOrd="0" presId="urn:microsoft.com/office/officeart/2018/2/layout/IconVerticalSolidList"/>
    <dgm:cxn modelId="{F1F49083-BD37-4D0D-85C8-1E810876828C}" type="presOf" srcId="{4DFDC997-B154-4247-9499-6BBF90676A2A}" destId="{AEE1288F-78ED-4AF5-88D0-AE9E0A764CF3}" srcOrd="0" destOrd="0" presId="urn:microsoft.com/office/officeart/2018/2/layout/IconVerticalSolidList"/>
    <dgm:cxn modelId="{2195C8DE-9F6C-4B70-A27A-2B44F5A16A6E}" type="presOf" srcId="{35ABD2EB-FAB9-42EE-BFB1-DCF2AEBDA41B}" destId="{63868B87-DECD-4500-925B-D1DFB2EA6908}" srcOrd="0" destOrd="0" presId="urn:microsoft.com/office/officeart/2018/2/layout/IconVerticalSolidList"/>
    <dgm:cxn modelId="{D50E1CFE-2923-4C3F-9654-AF34DC90888F}" srcId="{4DFDC997-B154-4247-9499-6BBF90676A2A}" destId="{B8F8E9B9-333E-42CA-8217-852B28D051D5}" srcOrd="1" destOrd="0" parTransId="{B0DADF7B-2DBF-479E-BC78-C972381D935E}" sibTransId="{3FEEE672-E78D-461B-A83A-825A71181D66}"/>
    <dgm:cxn modelId="{AFF06298-2E0D-45D4-BF85-3E872ACB7A98}" type="presParOf" srcId="{AEE1288F-78ED-4AF5-88D0-AE9E0A764CF3}" destId="{C860A13D-F716-434C-9CBC-2E57A8D1CD23}" srcOrd="0" destOrd="0" presId="urn:microsoft.com/office/officeart/2018/2/layout/IconVerticalSolidList"/>
    <dgm:cxn modelId="{C482FDDD-DD02-4B39-90F1-CC7D0F20D13C}" type="presParOf" srcId="{C860A13D-F716-434C-9CBC-2E57A8D1CD23}" destId="{8E867F69-EA81-4DD3-91D9-69782FD3CB06}" srcOrd="0" destOrd="0" presId="urn:microsoft.com/office/officeart/2018/2/layout/IconVerticalSolidList"/>
    <dgm:cxn modelId="{507C90CC-83C8-4C72-AC1A-4F0AB82CE5B0}" type="presParOf" srcId="{C860A13D-F716-434C-9CBC-2E57A8D1CD23}" destId="{19B7FCD6-95B5-48A4-BC86-0E7F647BB6A8}" srcOrd="1" destOrd="0" presId="urn:microsoft.com/office/officeart/2018/2/layout/IconVerticalSolidList"/>
    <dgm:cxn modelId="{D8BF7B3C-865B-4DB5-8710-78CB9EB5D06B}" type="presParOf" srcId="{C860A13D-F716-434C-9CBC-2E57A8D1CD23}" destId="{6C8FE53E-69D9-40EF-998F-34BBF9001DC8}" srcOrd="2" destOrd="0" presId="urn:microsoft.com/office/officeart/2018/2/layout/IconVerticalSolidList"/>
    <dgm:cxn modelId="{83C08839-C7CB-4154-AF8F-5158D53D42A1}" type="presParOf" srcId="{C860A13D-F716-434C-9CBC-2E57A8D1CD23}" destId="{63868B87-DECD-4500-925B-D1DFB2EA6908}" srcOrd="3" destOrd="0" presId="urn:microsoft.com/office/officeart/2018/2/layout/IconVerticalSolidList"/>
    <dgm:cxn modelId="{1CEDC844-DE58-45B2-BA8D-838CFE7F096B}" type="presParOf" srcId="{AEE1288F-78ED-4AF5-88D0-AE9E0A764CF3}" destId="{88FAD643-17BC-46AC-9012-44AE37A7E11D}" srcOrd="1" destOrd="0" presId="urn:microsoft.com/office/officeart/2018/2/layout/IconVerticalSolidList"/>
    <dgm:cxn modelId="{471FC045-8B28-4D4D-B346-E1D3CDCDC62A}" type="presParOf" srcId="{AEE1288F-78ED-4AF5-88D0-AE9E0A764CF3}" destId="{1357B402-DDF3-4187-8DF2-BA8622DE349B}" srcOrd="2" destOrd="0" presId="urn:microsoft.com/office/officeart/2018/2/layout/IconVerticalSolidList"/>
    <dgm:cxn modelId="{A2BAFC3D-233C-4C26-B74A-EF9B50DA0E2F}" type="presParOf" srcId="{1357B402-DDF3-4187-8DF2-BA8622DE349B}" destId="{340C7143-6032-4F53-9232-A85F5764A370}" srcOrd="0" destOrd="0" presId="urn:microsoft.com/office/officeart/2018/2/layout/IconVerticalSolidList"/>
    <dgm:cxn modelId="{8F4A3BAE-371B-4380-9624-414042D8DF4A}" type="presParOf" srcId="{1357B402-DDF3-4187-8DF2-BA8622DE349B}" destId="{E037FF97-6C47-4B41-8299-35D65F1D949A}" srcOrd="1" destOrd="0" presId="urn:microsoft.com/office/officeart/2018/2/layout/IconVerticalSolidList"/>
    <dgm:cxn modelId="{A4268182-5282-4C4C-911D-B9FA11779BE7}" type="presParOf" srcId="{1357B402-DDF3-4187-8DF2-BA8622DE349B}" destId="{BC9BB744-A570-4CBB-96D5-49B7AAF349E1}" srcOrd="2" destOrd="0" presId="urn:microsoft.com/office/officeart/2018/2/layout/IconVerticalSolidList"/>
    <dgm:cxn modelId="{CC4E3845-6283-4CE1-8E13-0289A80A1193}" type="presParOf" srcId="{1357B402-DDF3-4187-8DF2-BA8622DE349B}" destId="{B4289B9D-666D-463E-8075-843E1AE40BA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D4C0CA-B7F9-48DF-98CF-A616DF851C9D}">
      <dsp:nvSpPr>
        <dsp:cNvPr id="0" name=""/>
        <dsp:cNvSpPr/>
      </dsp:nvSpPr>
      <dsp:spPr>
        <a:xfrm>
          <a:off x="0" y="2390"/>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602E0F-699F-447F-A46B-D797A589685D}">
      <dsp:nvSpPr>
        <dsp:cNvPr id="0" name=""/>
        <dsp:cNvSpPr/>
      </dsp:nvSpPr>
      <dsp:spPr>
        <a:xfrm>
          <a:off x="366481" y="274979"/>
          <a:ext cx="666330" cy="66633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4F3470-E606-4468-B62F-DDCA03FA740F}">
      <dsp:nvSpPr>
        <dsp:cNvPr id="0" name=""/>
        <dsp:cNvSpPr/>
      </dsp:nvSpPr>
      <dsp:spPr>
        <a:xfrm>
          <a:off x="1399293" y="2390"/>
          <a:ext cx="2868216"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mn-lt"/>
            </a:rPr>
            <a:t>I. Choose Dataset</a:t>
          </a:r>
        </a:p>
      </dsp:txBody>
      <dsp:txXfrm>
        <a:off x="1399293" y="2390"/>
        <a:ext cx="2868216" cy="1211509"/>
      </dsp:txXfrm>
    </dsp:sp>
    <dsp:sp modelId="{02D42A4D-9E30-4381-BFCC-8EBAA3AFC456}">
      <dsp:nvSpPr>
        <dsp:cNvPr id="0" name=""/>
        <dsp:cNvSpPr/>
      </dsp:nvSpPr>
      <dsp:spPr>
        <a:xfrm>
          <a:off x="4267509" y="2390"/>
          <a:ext cx="2106304"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577850">
            <a:lnSpc>
              <a:spcPct val="100000"/>
            </a:lnSpc>
            <a:spcBef>
              <a:spcPct val="0"/>
            </a:spcBef>
            <a:spcAft>
              <a:spcPct val="35000"/>
            </a:spcAft>
            <a:buNone/>
          </a:pPr>
          <a:r>
            <a:rPr lang="en-US" sz="1300" kern="1200" dirty="0">
              <a:latin typeface="+mn-lt"/>
            </a:rPr>
            <a:t>Choose schema to test in both systems</a:t>
          </a:r>
        </a:p>
      </dsp:txBody>
      <dsp:txXfrm>
        <a:off x="4267509" y="2390"/>
        <a:ext cx="2106304" cy="1211509"/>
      </dsp:txXfrm>
    </dsp:sp>
    <dsp:sp modelId="{D7A3A8C4-3E22-413C-A357-C553CA03ACD3}">
      <dsp:nvSpPr>
        <dsp:cNvPr id="0" name=""/>
        <dsp:cNvSpPr/>
      </dsp:nvSpPr>
      <dsp:spPr>
        <a:xfrm>
          <a:off x="0" y="1516777"/>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301C74-F33E-49AF-85DF-9C466835451F}">
      <dsp:nvSpPr>
        <dsp:cNvPr id="0" name=""/>
        <dsp:cNvSpPr/>
      </dsp:nvSpPr>
      <dsp:spPr>
        <a:xfrm>
          <a:off x="366481" y="1789366"/>
          <a:ext cx="666330" cy="6663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A6EC68-C632-45BA-9AD4-42E858538848}">
      <dsp:nvSpPr>
        <dsp:cNvPr id="0" name=""/>
        <dsp:cNvSpPr/>
      </dsp:nvSpPr>
      <dsp:spPr>
        <a:xfrm>
          <a:off x="1399293" y="1516777"/>
          <a:ext cx="2868216"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mn-lt"/>
            </a:rPr>
            <a:t>II. ETL</a:t>
          </a:r>
        </a:p>
      </dsp:txBody>
      <dsp:txXfrm>
        <a:off x="1399293" y="1516777"/>
        <a:ext cx="2868216" cy="1211509"/>
      </dsp:txXfrm>
    </dsp:sp>
    <dsp:sp modelId="{E33040FB-A0D6-4F07-90AC-7B5D85A29CF7}">
      <dsp:nvSpPr>
        <dsp:cNvPr id="0" name=""/>
        <dsp:cNvSpPr/>
      </dsp:nvSpPr>
      <dsp:spPr>
        <a:xfrm>
          <a:off x="4267509" y="1516777"/>
          <a:ext cx="2106304"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577850">
            <a:lnSpc>
              <a:spcPct val="100000"/>
            </a:lnSpc>
            <a:spcBef>
              <a:spcPct val="0"/>
            </a:spcBef>
            <a:spcAft>
              <a:spcPct val="35000"/>
            </a:spcAft>
            <a:buNone/>
          </a:pPr>
          <a:r>
            <a:rPr lang="en-US" sz="1300" kern="1200" dirty="0">
              <a:latin typeface="+mn-lt"/>
            </a:rPr>
            <a:t>Measure load times, document ETL process</a:t>
          </a:r>
        </a:p>
      </dsp:txBody>
      <dsp:txXfrm>
        <a:off x="4267509" y="1516777"/>
        <a:ext cx="2106304" cy="1211509"/>
      </dsp:txXfrm>
    </dsp:sp>
    <dsp:sp modelId="{E24E5698-3936-4BA3-839C-E9546E0135CC}">
      <dsp:nvSpPr>
        <dsp:cNvPr id="0" name=""/>
        <dsp:cNvSpPr/>
      </dsp:nvSpPr>
      <dsp:spPr>
        <a:xfrm>
          <a:off x="0" y="3031163"/>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FC29D7-454E-4DC2-BCA2-C9092DBA8573}">
      <dsp:nvSpPr>
        <dsp:cNvPr id="0" name=""/>
        <dsp:cNvSpPr/>
      </dsp:nvSpPr>
      <dsp:spPr>
        <a:xfrm>
          <a:off x="366481" y="3303753"/>
          <a:ext cx="666330" cy="6663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EA2E9C-053C-455E-AE56-BAF7A894BFB4}">
      <dsp:nvSpPr>
        <dsp:cNvPr id="0" name=""/>
        <dsp:cNvSpPr/>
      </dsp:nvSpPr>
      <dsp:spPr>
        <a:xfrm>
          <a:off x="1399293" y="3031163"/>
          <a:ext cx="2868216"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mn-lt"/>
            </a:rPr>
            <a:t>III. Analytical Benchmarking</a:t>
          </a:r>
        </a:p>
      </dsp:txBody>
      <dsp:txXfrm>
        <a:off x="1399293" y="3031163"/>
        <a:ext cx="2868216" cy="1211509"/>
      </dsp:txXfrm>
    </dsp:sp>
    <dsp:sp modelId="{32D30116-A676-4DA1-A6DF-F224E982BDF4}">
      <dsp:nvSpPr>
        <dsp:cNvPr id="0" name=""/>
        <dsp:cNvSpPr/>
      </dsp:nvSpPr>
      <dsp:spPr>
        <a:xfrm>
          <a:off x="4267509" y="3031163"/>
          <a:ext cx="2106304"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577850">
            <a:lnSpc>
              <a:spcPct val="100000"/>
            </a:lnSpc>
            <a:spcBef>
              <a:spcPct val="0"/>
            </a:spcBef>
            <a:spcAft>
              <a:spcPct val="35000"/>
            </a:spcAft>
            <a:buNone/>
          </a:pPr>
          <a:r>
            <a:rPr lang="en-US" sz="1300" kern="1200" dirty="0">
              <a:latin typeface="+mn-lt"/>
            </a:rPr>
            <a:t>Complete, wrangling, EDA and modeling to test load times and capabilities of both systems. </a:t>
          </a:r>
        </a:p>
      </dsp:txBody>
      <dsp:txXfrm>
        <a:off x="4267509" y="3031163"/>
        <a:ext cx="2106304" cy="1211509"/>
      </dsp:txXfrm>
    </dsp:sp>
    <dsp:sp modelId="{061EB3D4-1B9A-4E1C-A1A1-1007E72D8AD7}">
      <dsp:nvSpPr>
        <dsp:cNvPr id="0" name=""/>
        <dsp:cNvSpPr/>
      </dsp:nvSpPr>
      <dsp:spPr>
        <a:xfrm>
          <a:off x="0" y="4545550"/>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5B13B-36FB-4CD2-BD00-428CCC2928DA}">
      <dsp:nvSpPr>
        <dsp:cNvPr id="0" name=""/>
        <dsp:cNvSpPr/>
      </dsp:nvSpPr>
      <dsp:spPr>
        <a:xfrm>
          <a:off x="366481" y="4818139"/>
          <a:ext cx="666330" cy="6663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D60C80-5B15-479B-8C86-6977BD2BF396}">
      <dsp:nvSpPr>
        <dsp:cNvPr id="0" name=""/>
        <dsp:cNvSpPr/>
      </dsp:nvSpPr>
      <dsp:spPr>
        <a:xfrm>
          <a:off x="1399293" y="4545550"/>
          <a:ext cx="2868216"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mn-lt"/>
            </a:rPr>
            <a:t>IV.  Warehouse Selection</a:t>
          </a:r>
        </a:p>
      </dsp:txBody>
      <dsp:txXfrm>
        <a:off x="1399293" y="4545550"/>
        <a:ext cx="2868216" cy="1211509"/>
      </dsp:txXfrm>
    </dsp:sp>
    <dsp:sp modelId="{57CC1998-CA89-4B40-9BA5-EBD0EEA4BF8F}">
      <dsp:nvSpPr>
        <dsp:cNvPr id="0" name=""/>
        <dsp:cNvSpPr/>
      </dsp:nvSpPr>
      <dsp:spPr>
        <a:xfrm>
          <a:off x="4267509" y="4545550"/>
          <a:ext cx="2106304"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577850">
            <a:lnSpc>
              <a:spcPct val="100000"/>
            </a:lnSpc>
            <a:spcBef>
              <a:spcPct val="0"/>
            </a:spcBef>
            <a:spcAft>
              <a:spcPct val="35000"/>
            </a:spcAft>
            <a:buNone/>
          </a:pPr>
          <a:r>
            <a:rPr lang="en-US" sz="1300" kern="1200" dirty="0">
              <a:latin typeface="+mn-lt"/>
            </a:rPr>
            <a:t>Select more suitable data warehouse solution.</a:t>
          </a:r>
        </a:p>
      </dsp:txBody>
      <dsp:txXfrm>
        <a:off x="4267509" y="4545550"/>
        <a:ext cx="2106304" cy="12115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5A854-4666-4749-ADCB-811EF9F189E8}">
      <dsp:nvSpPr>
        <dsp:cNvPr id="0" name=""/>
        <dsp:cNvSpPr/>
      </dsp:nvSpPr>
      <dsp:spPr>
        <a:xfrm>
          <a:off x="253938" y="1275665"/>
          <a:ext cx="917359" cy="91735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259573-A6AF-4209-8258-17FFC9371AE5}">
      <dsp:nvSpPr>
        <dsp:cNvPr id="0" name=""/>
        <dsp:cNvSpPr/>
      </dsp:nvSpPr>
      <dsp:spPr>
        <a:xfrm>
          <a:off x="446584" y="1468310"/>
          <a:ext cx="532068" cy="5320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2FB94C-50E8-4890-88E7-FE423429EFA3}">
      <dsp:nvSpPr>
        <dsp:cNvPr id="0" name=""/>
        <dsp:cNvSpPr/>
      </dsp:nvSpPr>
      <dsp:spPr>
        <a:xfrm>
          <a:off x="1367875" y="1275665"/>
          <a:ext cx="2162347" cy="917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u="none" kern="1200" dirty="0"/>
            <a:t>Load times</a:t>
          </a:r>
        </a:p>
      </dsp:txBody>
      <dsp:txXfrm>
        <a:off x="1367875" y="1275665"/>
        <a:ext cx="2162347" cy="917359"/>
      </dsp:txXfrm>
    </dsp:sp>
    <dsp:sp modelId="{1A1D017C-3DDB-4F0B-B0BF-C308DFEFCE1A}">
      <dsp:nvSpPr>
        <dsp:cNvPr id="0" name=""/>
        <dsp:cNvSpPr/>
      </dsp:nvSpPr>
      <dsp:spPr>
        <a:xfrm>
          <a:off x="3906995" y="1275665"/>
          <a:ext cx="917359" cy="91735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0143B8-0916-4AC8-AFBD-EDA24D7067B4}">
      <dsp:nvSpPr>
        <dsp:cNvPr id="0" name=""/>
        <dsp:cNvSpPr/>
      </dsp:nvSpPr>
      <dsp:spPr>
        <a:xfrm>
          <a:off x="4099641" y="1468310"/>
          <a:ext cx="532068" cy="5320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B9144D-A914-4E52-A546-F61EFAAD17F6}">
      <dsp:nvSpPr>
        <dsp:cNvPr id="0" name=""/>
        <dsp:cNvSpPr/>
      </dsp:nvSpPr>
      <dsp:spPr>
        <a:xfrm>
          <a:off x="5020932" y="1275665"/>
          <a:ext cx="2162347" cy="917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SQL: Import Wizard ~ 10 minutes</a:t>
          </a:r>
        </a:p>
      </dsp:txBody>
      <dsp:txXfrm>
        <a:off x="5020932" y="1275665"/>
        <a:ext cx="2162347" cy="917359"/>
      </dsp:txXfrm>
    </dsp:sp>
    <dsp:sp modelId="{738941AE-2D57-4405-91C7-F519BA8FD393}">
      <dsp:nvSpPr>
        <dsp:cNvPr id="0" name=""/>
        <dsp:cNvSpPr/>
      </dsp:nvSpPr>
      <dsp:spPr>
        <a:xfrm>
          <a:off x="7560052" y="1275665"/>
          <a:ext cx="917359" cy="91735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0EF52-2FF0-4C71-960E-3E8F728DC8EE}">
      <dsp:nvSpPr>
        <dsp:cNvPr id="0" name=""/>
        <dsp:cNvSpPr/>
      </dsp:nvSpPr>
      <dsp:spPr>
        <a:xfrm>
          <a:off x="7752698" y="1468310"/>
          <a:ext cx="532068" cy="5320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17CE98-8736-4A75-B3E5-E96B98D48E44}">
      <dsp:nvSpPr>
        <dsp:cNvPr id="0" name=""/>
        <dsp:cNvSpPr/>
      </dsp:nvSpPr>
      <dsp:spPr>
        <a:xfrm>
          <a:off x="8673989" y="1275665"/>
          <a:ext cx="2162347" cy="917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Snowflake: Direct Import ~ 20 seconds</a:t>
          </a:r>
        </a:p>
      </dsp:txBody>
      <dsp:txXfrm>
        <a:off x="8673989" y="1275665"/>
        <a:ext cx="2162347" cy="9173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67F69-EA81-4DD3-91D9-69782FD3CB06}">
      <dsp:nvSpPr>
        <dsp:cNvPr id="0" name=""/>
        <dsp:cNvSpPr/>
      </dsp:nvSpPr>
      <dsp:spPr>
        <a:xfrm>
          <a:off x="0" y="935910"/>
          <a:ext cx="6373813" cy="1727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B7FCD6-95B5-48A4-BC86-0E7F647BB6A8}">
      <dsp:nvSpPr>
        <dsp:cNvPr id="0" name=""/>
        <dsp:cNvSpPr/>
      </dsp:nvSpPr>
      <dsp:spPr>
        <a:xfrm>
          <a:off x="522670" y="1324673"/>
          <a:ext cx="950309" cy="9503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868B87-DECD-4500-925B-D1DFB2EA6908}">
      <dsp:nvSpPr>
        <dsp:cNvPr id="0" name=""/>
        <dsp:cNvSpPr/>
      </dsp:nvSpPr>
      <dsp:spPr>
        <a:xfrm>
          <a:off x="1995649" y="935910"/>
          <a:ext cx="4378164" cy="172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63" tIns="182863" rIns="182863" bIns="182863" numCol="1" spcCol="1270" anchor="ctr" anchorCtr="0">
          <a:noAutofit/>
        </a:bodyPr>
        <a:lstStyle/>
        <a:p>
          <a:pPr marL="0" lvl="0" indent="0" algn="l" defTabSz="1111250">
            <a:lnSpc>
              <a:spcPct val="90000"/>
            </a:lnSpc>
            <a:spcBef>
              <a:spcPct val="0"/>
            </a:spcBef>
            <a:spcAft>
              <a:spcPct val="35000"/>
            </a:spcAft>
            <a:buNone/>
          </a:pPr>
          <a:r>
            <a:rPr lang="en-US" sz="2500" u="none" kern="1200" dirty="0"/>
            <a:t>SQL</a:t>
          </a:r>
          <a:r>
            <a:rPr lang="en-US" sz="2500" kern="1200" dirty="0"/>
            <a:t> - Setting Data Types up took another 10 minutes.</a:t>
          </a:r>
        </a:p>
      </dsp:txBody>
      <dsp:txXfrm>
        <a:off x="1995649" y="935910"/>
        <a:ext cx="4378164" cy="1727835"/>
      </dsp:txXfrm>
    </dsp:sp>
    <dsp:sp modelId="{340C7143-6032-4F53-9232-A85F5764A370}">
      <dsp:nvSpPr>
        <dsp:cNvPr id="0" name=""/>
        <dsp:cNvSpPr/>
      </dsp:nvSpPr>
      <dsp:spPr>
        <a:xfrm>
          <a:off x="0" y="3095704"/>
          <a:ext cx="6373813" cy="1727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37FF97-6C47-4B41-8299-35D65F1D949A}">
      <dsp:nvSpPr>
        <dsp:cNvPr id="0" name=""/>
        <dsp:cNvSpPr/>
      </dsp:nvSpPr>
      <dsp:spPr>
        <a:xfrm>
          <a:off x="522670" y="3484467"/>
          <a:ext cx="950309" cy="9503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289B9D-666D-463E-8075-843E1AE40BAC}">
      <dsp:nvSpPr>
        <dsp:cNvPr id="0" name=""/>
        <dsp:cNvSpPr/>
      </dsp:nvSpPr>
      <dsp:spPr>
        <a:xfrm>
          <a:off x="1995649" y="3095704"/>
          <a:ext cx="4378164" cy="172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63" tIns="182863" rIns="182863" bIns="182863" numCol="1" spcCol="1270" anchor="ctr" anchorCtr="0">
          <a:noAutofit/>
        </a:bodyPr>
        <a:lstStyle/>
        <a:p>
          <a:pPr marL="0" lvl="0" indent="0" algn="l" defTabSz="1111250">
            <a:lnSpc>
              <a:spcPct val="90000"/>
            </a:lnSpc>
            <a:spcBef>
              <a:spcPct val="0"/>
            </a:spcBef>
            <a:spcAft>
              <a:spcPct val="35000"/>
            </a:spcAft>
            <a:buNone/>
          </a:pPr>
          <a:r>
            <a:rPr lang="en-US" sz="2500" u="none" kern="1200" dirty="0"/>
            <a:t>Snowflake</a:t>
          </a:r>
          <a:r>
            <a:rPr lang="en-US" sz="2500" kern="1200" dirty="0"/>
            <a:t> – Autodetected data types accurately immediately upon dataset restore. </a:t>
          </a:r>
        </a:p>
      </dsp:txBody>
      <dsp:txXfrm>
        <a:off x="1995649" y="3095704"/>
        <a:ext cx="4378164" cy="17278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4/2/2024</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721755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6</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1022685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425131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Autofit/>
          </a:bodyPr>
          <a:lstStyle/>
          <a:p>
            <a:r>
              <a:rPr lang="en-US" sz="4000" dirty="0"/>
              <a:t>Datawarehouse Comparisons: SQL vs. Snowflake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Rehan Khan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3565525" cy="5543549"/>
          </a:xfrm>
        </p:spPr>
        <p:txBody>
          <a:bodyPr vert="horz" wrap="square" lIns="0" tIns="0" rIns="0" bIns="0" rtlCol="0" anchor="ctr" anchorCtr="0">
            <a:normAutofit/>
          </a:bodyPr>
          <a:lstStyle/>
          <a:p>
            <a:r>
              <a:rPr lang="en-US" kern="1200">
                <a:latin typeface="+mj-lt"/>
                <a:ea typeface="+mj-ea"/>
                <a:cs typeface="+mj-cs"/>
              </a:rPr>
              <a:t>ETL</a:t>
            </a:r>
          </a:p>
        </p:txBody>
      </p:sp>
      <p:sp>
        <p:nvSpPr>
          <p:cNvPr id="131" name="Rectangle 13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lIns="0" tIns="0" rIns="0" bIns="0" rtlCol="0">
            <a:normAutofit/>
          </a:bodyPr>
          <a:lstStyle/>
          <a:p>
            <a:pPr>
              <a:spcAft>
                <a:spcPts val="600"/>
              </a:spcAft>
            </a:pPr>
            <a:fld id="{DBA1B0FB-D917-4C8C-928F-313BD683BF39}" type="slidenum">
              <a:rPr lang="en-US" smtClean="0"/>
              <a:pPr>
                <a:spcAft>
                  <a:spcPts val="600"/>
                </a:spcAft>
              </a:pPr>
              <a:t>10</a:t>
            </a:fld>
            <a:endParaRPr lang="en-US"/>
          </a:p>
        </p:txBody>
      </p:sp>
      <p:graphicFrame>
        <p:nvGraphicFramePr>
          <p:cNvPr id="125" name="Content Placeholder 3">
            <a:extLst>
              <a:ext uri="{FF2B5EF4-FFF2-40B4-BE49-F238E27FC236}">
                <a16:creationId xmlns:a16="http://schemas.microsoft.com/office/drawing/2014/main" id="{7207B6F1-8579-3EB1-AF45-A444DB4A21F8}"/>
              </a:ext>
            </a:extLst>
          </p:cNvPr>
          <p:cNvGraphicFramePr>
            <a:graphicFrameLocks noGrp="1"/>
          </p:cNvGraphicFramePr>
          <p:nvPr>
            <p:ph idx="1"/>
            <p:extLst>
              <p:ext uri="{D42A27DB-BD31-4B8C-83A1-F6EECF244321}">
                <p14:modId xmlns:p14="http://schemas.microsoft.com/office/powerpoint/2010/main" val="2271895399"/>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485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9" name="Rectangle 15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565524" cy="1997855"/>
          </a:xfrm>
        </p:spPr>
        <p:txBody>
          <a:bodyPr vert="horz" wrap="square" lIns="0" tIns="0" rIns="0" bIns="0" rtlCol="0" anchor="b" anchorCtr="0">
            <a:normAutofit fontScale="90000"/>
          </a:bodyPr>
          <a:lstStyle/>
          <a:p>
            <a:pPr>
              <a:lnSpc>
                <a:spcPct val="100000"/>
              </a:lnSpc>
            </a:pPr>
            <a:r>
              <a:rPr lang="en-US" dirty="0"/>
              <a:t>Analytical Benchmarking</a:t>
            </a:r>
          </a:p>
        </p:txBody>
      </p:sp>
      <p:grpSp>
        <p:nvGrpSpPr>
          <p:cNvPr id="160" name="Group 159">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30"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2"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1" name="Oval 160">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a:extLst>
              <a:ext uri="{FF2B5EF4-FFF2-40B4-BE49-F238E27FC236}">
                <a16:creationId xmlns:a16="http://schemas.microsoft.com/office/drawing/2014/main" id="{FF128896-0AB3-821F-0A78-F0AB089539DB}"/>
              </a:ext>
            </a:extLst>
          </p:cNvPr>
          <p:cNvSpPr txBox="1"/>
          <p:nvPr/>
        </p:nvSpPr>
        <p:spPr>
          <a:xfrm>
            <a:off x="550863" y="2677306"/>
            <a:ext cx="3565525" cy="3415519"/>
          </a:xfrm>
          <a:prstGeom prst="rect">
            <a:avLst/>
          </a:prstGeom>
        </p:spPr>
        <p:txBody>
          <a:bodyPr vert="horz" wrap="square" lIns="0" tIns="0" rIns="0" bIns="0" rtlCol="0" anchor="t">
            <a:normAutofit/>
          </a:bodyPr>
          <a:lstStyle/>
          <a:p>
            <a:pPr marL="285750" indent="-228600">
              <a:lnSpc>
                <a:spcPct val="110000"/>
              </a:lnSpc>
              <a:spcAft>
                <a:spcPts val="800"/>
              </a:spcAft>
              <a:buFont typeface="Arial" panose="020B0604020202020204" pitchFamily="34" charset="0"/>
              <a:buChar char="•"/>
            </a:pPr>
            <a:r>
              <a:rPr lang="en-US" sz="2800" dirty="0">
                <a:solidFill>
                  <a:schemeClr val="tx1">
                    <a:alpha val="60000"/>
                  </a:schemeClr>
                </a:solidFill>
                <a:effectLst/>
              </a:rPr>
              <a:t>Snippet of query that was used to populate data for </a:t>
            </a:r>
            <a:r>
              <a:rPr lang="en-US" sz="2800" dirty="0">
                <a:solidFill>
                  <a:schemeClr val="tx1">
                    <a:alpha val="60000"/>
                  </a:schemeClr>
                </a:solidFill>
              </a:rPr>
              <a:t>python notebook we used to test differences between both systems. </a:t>
            </a:r>
          </a:p>
        </p:txBody>
      </p:sp>
      <p:pic>
        <p:nvPicPr>
          <p:cNvPr id="4" name="Picture 3">
            <a:extLst>
              <a:ext uri="{FF2B5EF4-FFF2-40B4-BE49-F238E27FC236}">
                <a16:creationId xmlns:a16="http://schemas.microsoft.com/office/drawing/2014/main" id="{029F2E34-519E-9D3C-AFC8-43C96F6E9FC6}"/>
              </a:ext>
            </a:extLst>
          </p:cNvPr>
          <p:cNvPicPr>
            <a:picLocks noChangeAspect="1"/>
          </p:cNvPicPr>
          <p:nvPr/>
        </p:nvPicPr>
        <p:blipFill>
          <a:blip r:embed="rId2"/>
          <a:stretch>
            <a:fillRect/>
          </a:stretch>
        </p:blipFill>
        <p:spPr>
          <a:xfrm>
            <a:off x="4550900" y="1674167"/>
            <a:ext cx="7090237" cy="3509666"/>
          </a:xfrm>
          <a:custGeom>
            <a:avLst/>
            <a:gdLst/>
            <a:ahLst/>
            <a:cxnLst/>
            <a:rect l="l" t="t" r="r" b="b"/>
            <a:pathLst>
              <a:path w="7090237" h="5759451">
                <a:moveTo>
                  <a:pt x="0" y="0"/>
                </a:moveTo>
                <a:lnTo>
                  <a:pt x="7090237" y="0"/>
                </a:lnTo>
                <a:lnTo>
                  <a:pt x="7090237" y="5759451"/>
                </a:lnTo>
                <a:lnTo>
                  <a:pt x="0" y="5759451"/>
                </a:lnTo>
                <a:close/>
              </a:path>
            </a:pathLst>
          </a:custGeom>
        </p:spPr>
      </p:pic>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Tree>
    <p:extLst>
      <p:ext uri="{BB962C8B-B14F-4D97-AF65-F5344CB8AC3E}">
        <p14:creationId xmlns:p14="http://schemas.microsoft.com/office/powerpoint/2010/main" val="1788592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50800"/>
            <a:ext cx="7308850" cy="986400"/>
          </a:xfrm>
        </p:spPr>
        <p:txBody>
          <a:bodyPr wrap="square" anchor="ctr">
            <a:normAutofit/>
          </a:bodyPr>
          <a:lstStyle/>
          <a:p>
            <a:r>
              <a:rPr lang="en-US"/>
              <a:t>Data used for </a:t>
            </a:r>
            <a:r>
              <a:rPr lang="en-US" err="1"/>
              <a:t>comaprison</a:t>
            </a:r>
            <a:endParaRPr lang="en-US"/>
          </a:p>
        </p:txBody>
      </p:sp>
      <p:sp>
        <p:nvSpPr>
          <p:cNvPr id="43" name="Rectangle 42">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12</a:t>
            </a:fld>
            <a:endParaRPr lang="en-US"/>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18308243"/>
              </p:ext>
            </p:extLst>
          </p:nvPr>
        </p:nvGraphicFramePr>
        <p:xfrm>
          <a:off x="570947" y="2624135"/>
          <a:ext cx="11050110" cy="3468695"/>
        </p:xfrm>
        <a:graphic>
          <a:graphicData uri="http://schemas.openxmlformats.org/drawingml/2006/table">
            <a:tbl>
              <a:tblPr firstRow="1" bandRow="1">
                <a:solidFill>
                  <a:schemeClr val="bg1">
                    <a:lumMod val="95000"/>
                  </a:schemeClr>
                </a:solidFill>
                <a:tableStyleId>{7DF18680-E054-41AD-8BC1-D1AEF772440D}</a:tableStyleId>
              </a:tblPr>
              <a:tblGrid>
                <a:gridCol w="2735711">
                  <a:extLst>
                    <a:ext uri="{9D8B030D-6E8A-4147-A177-3AD203B41FA5}">
                      <a16:colId xmlns:a16="http://schemas.microsoft.com/office/drawing/2014/main" val="562691606"/>
                    </a:ext>
                  </a:extLst>
                </a:gridCol>
                <a:gridCol w="2723159">
                  <a:extLst>
                    <a:ext uri="{9D8B030D-6E8A-4147-A177-3AD203B41FA5}">
                      <a16:colId xmlns:a16="http://schemas.microsoft.com/office/drawing/2014/main" val="3970149589"/>
                    </a:ext>
                  </a:extLst>
                </a:gridCol>
                <a:gridCol w="5591240">
                  <a:extLst>
                    <a:ext uri="{9D8B030D-6E8A-4147-A177-3AD203B41FA5}">
                      <a16:colId xmlns:a16="http://schemas.microsoft.com/office/drawing/2014/main" val="1552287268"/>
                    </a:ext>
                  </a:extLst>
                </a:gridCol>
              </a:tblGrid>
              <a:tr h="533687">
                <a:tc>
                  <a:txBody>
                    <a:bodyPr/>
                    <a:lstStyle/>
                    <a:p>
                      <a:pPr algn="ctr"/>
                      <a:r>
                        <a:rPr lang="en-US" sz="2000" b="0" cap="none" spc="0">
                          <a:solidFill>
                            <a:schemeClr val="bg1"/>
                          </a:solidFill>
                        </a:rPr>
                        <a:t>Column Name</a:t>
                      </a:r>
                    </a:p>
                  </a:txBody>
                  <a:tcPr marL="127350" marR="127350" marT="115576" marB="63676" anchor="ctr">
                    <a:lnL w="12700" cmpd="sng">
                      <a:noFill/>
                    </a:lnL>
                    <a:lnR w="12700" cmpd="sng">
                      <a:noFill/>
                    </a:lnR>
                    <a:lnT w="19050" cap="flat" cmpd="sng" algn="ctr">
                      <a:noFill/>
                      <a:prstDash val="solid"/>
                    </a:lnT>
                    <a:lnB w="38100" cmpd="sng">
                      <a:noFill/>
                    </a:lnB>
                    <a:solidFill>
                      <a:schemeClr val="accent2"/>
                    </a:solidFill>
                  </a:tcPr>
                </a:tc>
                <a:tc>
                  <a:txBody>
                    <a:bodyPr/>
                    <a:lstStyle/>
                    <a:p>
                      <a:pPr algn="ctr"/>
                      <a:r>
                        <a:rPr lang="en-US" sz="2000" b="0" cap="none" spc="0">
                          <a:solidFill>
                            <a:schemeClr val="bg1"/>
                          </a:solidFill>
                        </a:rPr>
                        <a:t>Data Type</a:t>
                      </a:r>
                    </a:p>
                  </a:txBody>
                  <a:tcPr marL="127350" marR="127350" marT="115576" marB="63676" anchor="ctr">
                    <a:lnL w="12700" cmpd="sng">
                      <a:noFill/>
                    </a:lnL>
                    <a:lnR w="12700" cmpd="sng">
                      <a:noFill/>
                    </a:lnR>
                    <a:lnT w="19050" cap="flat" cmpd="sng" algn="ctr">
                      <a:noFill/>
                      <a:prstDash val="solid"/>
                    </a:lnT>
                    <a:lnB w="38100" cmpd="sng">
                      <a:noFill/>
                    </a:lnB>
                    <a:solidFill>
                      <a:schemeClr val="accent2"/>
                    </a:solidFill>
                  </a:tcPr>
                </a:tc>
                <a:tc>
                  <a:txBody>
                    <a:bodyPr/>
                    <a:lstStyle/>
                    <a:p>
                      <a:pPr algn="ctr"/>
                      <a:r>
                        <a:rPr lang="en-US" sz="2000" b="0" cap="none" spc="0">
                          <a:solidFill>
                            <a:schemeClr val="bg1"/>
                          </a:solidFill>
                        </a:rPr>
                        <a:t>Content</a:t>
                      </a:r>
                    </a:p>
                  </a:txBody>
                  <a:tcPr marL="127350" marR="127350" marT="115576" marB="63676"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193002138"/>
                  </a:ext>
                </a:extLst>
              </a:tr>
              <a:tr h="456636">
                <a:tc>
                  <a:txBody>
                    <a:bodyPr/>
                    <a:lstStyle/>
                    <a:p>
                      <a:pPr algn="ctr"/>
                      <a:r>
                        <a:rPr lang="en-US" sz="1500" kern="1200" cap="none" spc="0" err="1">
                          <a:solidFill>
                            <a:schemeClr val="tx1"/>
                          </a:solidFill>
                          <a:latin typeface="+mn-lt"/>
                          <a:ea typeface="+mn-ea"/>
                          <a:cs typeface="+mn-cs"/>
                        </a:rPr>
                        <a:t>SalesOrderID</a:t>
                      </a:r>
                      <a:endParaRPr lang="en-US" sz="1500" kern="1200" cap="none" spc="0">
                        <a:solidFill>
                          <a:schemeClr val="tx1"/>
                        </a:solidFill>
                        <a:latin typeface="+mn-lt"/>
                        <a:ea typeface="+mn-ea"/>
                        <a:cs typeface="+mn-cs"/>
                      </a:endParaRPr>
                    </a:p>
                  </a:txBody>
                  <a:tcPr marL="127350" marR="127350" marT="115576" marB="63676"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ctr">
                        <a:lnSpc>
                          <a:spcPct val="107000"/>
                        </a:lnSpc>
                        <a:spcBef>
                          <a:spcPts val="0"/>
                        </a:spcBef>
                        <a:spcAft>
                          <a:spcPts val="0"/>
                        </a:spcAft>
                      </a:pPr>
                      <a:r>
                        <a:rPr lang="en-US" sz="1500" kern="1200" cap="none" spc="0">
                          <a:solidFill>
                            <a:schemeClr val="tx1"/>
                          </a:solidFill>
                          <a:latin typeface="+mn-lt"/>
                          <a:ea typeface="+mn-ea"/>
                          <a:cs typeface="+mn-cs"/>
                        </a:rPr>
                        <a:t>integer</a:t>
                      </a:r>
                    </a:p>
                  </a:txBody>
                  <a:tcPr marL="95512" marR="95512" marT="115576" marB="0">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ctr">
                        <a:lnSpc>
                          <a:spcPct val="107000"/>
                        </a:lnSpc>
                        <a:spcBef>
                          <a:spcPts val="0"/>
                        </a:spcBef>
                        <a:spcAft>
                          <a:spcPts val="0"/>
                        </a:spcAft>
                      </a:pPr>
                      <a:r>
                        <a:rPr lang="en-US" sz="1500" kern="1200" cap="none" spc="0">
                          <a:solidFill>
                            <a:schemeClr val="tx1"/>
                          </a:solidFill>
                          <a:latin typeface="+mn-lt"/>
                          <a:ea typeface="+mn-ea"/>
                          <a:cs typeface="+mn-cs"/>
                        </a:rPr>
                        <a:t>Unique ID for each individual order</a:t>
                      </a:r>
                    </a:p>
                  </a:txBody>
                  <a:tcPr marL="95512" marR="95512" marT="115576" marB="0">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922611538"/>
                  </a:ext>
                </a:extLst>
              </a:tr>
              <a:tr h="456636">
                <a:tc>
                  <a:txBody>
                    <a:bodyPr/>
                    <a:lstStyle/>
                    <a:p>
                      <a:pPr algn="ctr"/>
                      <a:r>
                        <a:rPr lang="en-US" sz="1500" kern="1200" cap="none" spc="0" err="1">
                          <a:solidFill>
                            <a:schemeClr val="tx1"/>
                          </a:solidFill>
                          <a:latin typeface="+mn-lt"/>
                          <a:ea typeface="+mn-ea"/>
                          <a:cs typeface="+mn-cs"/>
                        </a:rPr>
                        <a:t>OrderDate</a:t>
                      </a:r>
                      <a:endParaRPr lang="en-US" sz="1500" kern="1200" cap="none" spc="0">
                        <a:solidFill>
                          <a:schemeClr val="tx1"/>
                        </a:solidFill>
                        <a:latin typeface="+mn-lt"/>
                        <a:ea typeface="+mn-ea"/>
                        <a:cs typeface="+mn-cs"/>
                      </a:endParaRPr>
                    </a:p>
                  </a:txBody>
                  <a:tcPr marL="127350" marR="127350" marT="115576" marB="6367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ctr">
                        <a:lnSpc>
                          <a:spcPct val="107000"/>
                        </a:lnSpc>
                        <a:spcBef>
                          <a:spcPts val="0"/>
                        </a:spcBef>
                        <a:spcAft>
                          <a:spcPts val="0"/>
                        </a:spcAft>
                      </a:pPr>
                      <a:r>
                        <a:rPr lang="en-US" sz="1500" kern="1200" cap="none" spc="0">
                          <a:solidFill>
                            <a:schemeClr val="tx1"/>
                          </a:solidFill>
                          <a:latin typeface="+mn-lt"/>
                          <a:ea typeface="+mn-ea"/>
                          <a:cs typeface="+mn-cs"/>
                        </a:rPr>
                        <a:t>date</a:t>
                      </a:r>
                    </a:p>
                  </a:txBody>
                  <a:tcPr marL="95512" marR="95512" marT="115576"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ctr">
                        <a:lnSpc>
                          <a:spcPct val="107000"/>
                        </a:lnSpc>
                        <a:spcBef>
                          <a:spcPts val="0"/>
                        </a:spcBef>
                        <a:spcAft>
                          <a:spcPts val="0"/>
                        </a:spcAft>
                      </a:pPr>
                      <a:r>
                        <a:rPr lang="en-US" sz="1500" kern="1200" cap="none" spc="0">
                          <a:solidFill>
                            <a:schemeClr val="tx1"/>
                          </a:solidFill>
                          <a:latin typeface="+mn-lt"/>
                          <a:ea typeface="+mn-ea"/>
                          <a:cs typeface="+mn-cs"/>
                        </a:rPr>
                        <a:t>Order Date</a:t>
                      </a:r>
                    </a:p>
                  </a:txBody>
                  <a:tcPr marL="95512" marR="95512" marT="115576"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580915798"/>
                  </a:ext>
                </a:extLst>
              </a:tr>
              <a:tr h="456636">
                <a:tc>
                  <a:txBody>
                    <a:bodyPr/>
                    <a:lstStyle/>
                    <a:p>
                      <a:pPr algn="ctr"/>
                      <a:r>
                        <a:rPr lang="en-US" sz="1500" kern="1200" cap="none" spc="0" err="1">
                          <a:solidFill>
                            <a:schemeClr val="tx1"/>
                          </a:solidFill>
                          <a:latin typeface="+mn-lt"/>
                          <a:ea typeface="+mn-ea"/>
                          <a:cs typeface="+mn-cs"/>
                        </a:rPr>
                        <a:t>ProductID</a:t>
                      </a:r>
                      <a:endParaRPr lang="en-US" sz="1500" kern="1200" cap="none" spc="0">
                        <a:solidFill>
                          <a:schemeClr val="tx1"/>
                        </a:solidFill>
                        <a:latin typeface="+mn-lt"/>
                        <a:ea typeface="+mn-ea"/>
                        <a:cs typeface="+mn-cs"/>
                      </a:endParaRPr>
                    </a:p>
                  </a:txBody>
                  <a:tcPr marL="127350" marR="127350" marT="115576" marB="6367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ctr">
                        <a:lnSpc>
                          <a:spcPct val="107000"/>
                        </a:lnSpc>
                        <a:spcBef>
                          <a:spcPts val="0"/>
                        </a:spcBef>
                        <a:spcAft>
                          <a:spcPts val="0"/>
                        </a:spcAft>
                      </a:pPr>
                      <a:r>
                        <a:rPr lang="en-US" sz="1500" kern="1200" cap="none" spc="0">
                          <a:solidFill>
                            <a:schemeClr val="tx1"/>
                          </a:solidFill>
                          <a:latin typeface="+mn-lt"/>
                          <a:ea typeface="+mn-ea"/>
                          <a:cs typeface="+mn-cs"/>
                        </a:rPr>
                        <a:t>integer</a:t>
                      </a:r>
                    </a:p>
                  </a:txBody>
                  <a:tcPr marL="95512" marR="95512" marT="115576"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ctr">
                        <a:lnSpc>
                          <a:spcPct val="107000"/>
                        </a:lnSpc>
                        <a:spcBef>
                          <a:spcPts val="0"/>
                        </a:spcBef>
                        <a:spcAft>
                          <a:spcPts val="0"/>
                        </a:spcAft>
                      </a:pPr>
                      <a:r>
                        <a:rPr lang="en-US" sz="1500" kern="1200" cap="none" spc="0">
                          <a:solidFill>
                            <a:schemeClr val="tx1"/>
                          </a:solidFill>
                          <a:latin typeface="+mn-lt"/>
                          <a:ea typeface="+mn-ea"/>
                          <a:cs typeface="+mn-cs"/>
                        </a:rPr>
                        <a:t>Unique ID for products sold </a:t>
                      </a:r>
                    </a:p>
                  </a:txBody>
                  <a:tcPr marL="95512" marR="95512" marT="115576"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796691047"/>
                  </a:ext>
                </a:extLst>
              </a:tr>
              <a:tr h="391275">
                <a:tc>
                  <a:txBody>
                    <a:bodyPr/>
                    <a:lstStyle/>
                    <a:p>
                      <a:pPr marL="0" marR="0" algn="ctr">
                        <a:lnSpc>
                          <a:spcPct val="107000"/>
                        </a:lnSpc>
                        <a:spcBef>
                          <a:spcPts val="0"/>
                        </a:spcBef>
                        <a:spcAft>
                          <a:spcPts val="0"/>
                        </a:spcAft>
                      </a:pPr>
                      <a:r>
                        <a:rPr lang="en-US" sz="1500" kern="1200" cap="none" spc="0">
                          <a:solidFill>
                            <a:schemeClr val="tx1"/>
                          </a:solidFill>
                          <a:latin typeface="+mn-lt"/>
                          <a:ea typeface="+mn-ea"/>
                          <a:cs typeface="+mn-cs"/>
                        </a:rPr>
                        <a:t>ProductName</a:t>
                      </a:r>
                    </a:p>
                  </a:txBody>
                  <a:tcPr marL="95512" marR="95512" marT="115576"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ctr">
                        <a:lnSpc>
                          <a:spcPct val="107000"/>
                        </a:lnSpc>
                        <a:spcBef>
                          <a:spcPts val="0"/>
                        </a:spcBef>
                        <a:spcAft>
                          <a:spcPts val="0"/>
                        </a:spcAft>
                      </a:pPr>
                      <a:r>
                        <a:rPr lang="en-US" sz="1500" kern="1200" cap="none" spc="0">
                          <a:solidFill>
                            <a:schemeClr val="tx1"/>
                          </a:solidFill>
                          <a:latin typeface="+mn-lt"/>
                          <a:ea typeface="+mn-ea"/>
                          <a:cs typeface="+mn-cs"/>
                        </a:rPr>
                        <a:t>string</a:t>
                      </a:r>
                    </a:p>
                  </a:txBody>
                  <a:tcPr marL="95512" marR="95512" marT="115576"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ctr">
                        <a:lnSpc>
                          <a:spcPct val="107000"/>
                        </a:lnSpc>
                        <a:spcBef>
                          <a:spcPts val="0"/>
                        </a:spcBef>
                        <a:spcAft>
                          <a:spcPts val="0"/>
                        </a:spcAft>
                      </a:pPr>
                      <a:r>
                        <a:rPr lang="en-US" sz="1500" kern="1200" cap="none" spc="0">
                          <a:solidFill>
                            <a:schemeClr val="tx1"/>
                          </a:solidFill>
                          <a:latin typeface="+mn-lt"/>
                          <a:ea typeface="+mn-ea"/>
                          <a:cs typeface="+mn-cs"/>
                        </a:rPr>
                        <a:t>Product name associated with ID</a:t>
                      </a:r>
                    </a:p>
                  </a:txBody>
                  <a:tcPr marL="95512" marR="95512" marT="115576"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721269701"/>
                  </a:ext>
                </a:extLst>
              </a:tr>
              <a:tr h="391275">
                <a:tc>
                  <a:txBody>
                    <a:bodyPr/>
                    <a:lstStyle/>
                    <a:p>
                      <a:pPr marL="0" marR="0" algn="ctr">
                        <a:lnSpc>
                          <a:spcPct val="107000"/>
                        </a:lnSpc>
                        <a:spcBef>
                          <a:spcPts val="0"/>
                        </a:spcBef>
                        <a:spcAft>
                          <a:spcPts val="0"/>
                        </a:spcAft>
                      </a:pPr>
                      <a:r>
                        <a:rPr lang="en-US" sz="1500" kern="1200" cap="none" spc="0" err="1">
                          <a:solidFill>
                            <a:schemeClr val="tx1"/>
                          </a:solidFill>
                          <a:latin typeface="+mn-lt"/>
                          <a:ea typeface="+mn-ea"/>
                          <a:cs typeface="+mn-cs"/>
                        </a:rPr>
                        <a:t>OrderQty</a:t>
                      </a:r>
                      <a:endParaRPr lang="en-US" sz="1500" kern="1200" cap="none" spc="0">
                        <a:solidFill>
                          <a:schemeClr val="tx1"/>
                        </a:solidFill>
                        <a:latin typeface="+mn-lt"/>
                        <a:ea typeface="+mn-ea"/>
                        <a:cs typeface="+mn-cs"/>
                      </a:endParaRPr>
                    </a:p>
                  </a:txBody>
                  <a:tcPr marL="95512" marR="95512" marT="115576"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ctr">
                        <a:lnSpc>
                          <a:spcPct val="107000"/>
                        </a:lnSpc>
                        <a:spcBef>
                          <a:spcPts val="0"/>
                        </a:spcBef>
                        <a:spcAft>
                          <a:spcPts val="0"/>
                        </a:spcAft>
                      </a:pPr>
                      <a:r>
                        <a:rPr lang="en-US" sz="1500" kern="1200" cap="none" spc="0">
                          <a:solidFill>
                            <a:schemeClr val="tx1"/>
                          </a:solidFill>
                          <a:latin typeface="+mn-lt"/>
                          <a:ea typeface="+mn-ea"/>
                          <a:cs typeface="+mn-cs"/>
                        </a:rPr>
                        <a:t>integer</a:t>
                      </a:r>
                    </a:p>
                  </a:txBody>
                  <a:tcPr marL="95512" marR="95512" marT="115576"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ctr">
                        <a:lnSpc>
                          <a:spcPct val="107000"/>
                        </a:lnSpc>
                        <a:spcBef>
                          <a:spcPts val="0"/>
                        </a:spcBef>
                        <a:spcAft>
                          <a:spcPts val="0"/>
                        </a:spcAft>
                      </a:pPr>
                      <a:r>
                        <a:rPr lang="en-US" sz="1500" kern="1200" cap="none" spc="0">
                          <a:solidFill>
                            <a:schemeClr val="tx1"/>
                          </a:solidFill>
                          <a:latin typeface="+mn-lt"/>
                          <a:ea typeface="+mn-ea"/>
                          <a:cs typeface="+mn-cs"/>
                        </a:rPr>
                        <a:t>Quantity of Units in order</a:t>
                      </a:r>
                    </a:p>
                  </a:txBody>
                  <a:tcPr marL="95512" marR="95512" marT="115576"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264334256"/>
                  </a:ext>
                </a:extLst>
              </a:tr>
              <a:tr h="391275">
                <a:tc>
                  <a:txBody>
                    <a:bodyPr/>
                    <a:lstStyle/>
                    <a:p>
                      <a:pPr marL="0" marR="0" algn="ctr">
                        <a:lnSpc>
                          <a:spcPct val="107000"/>
                        </a:lnSpc>
                        <a:spcBef>
                          <a:spcPts val="0"/>
                        </a:spcBef>
                        <a:spcAft>
                          <a:spcPts val="0"/>
                        </a:spcAft>
                      </a:pPr>
                      <a:r>
                        <a:rPr lang="en-US" sz="1500" kern="1200" cap="none" spc="0" err="1">
                          <a:solidFill>
                            <a:schemeClr val="tx1"/>
                          </a:solidFill>
                          <a:latin typeface="+mn-lt"/>
                          <a:ea typeface="+mn-ea"/>
                          <a:cs typeface="+mn-cs"/>
                        </a:rPr>
                        <a:t>UnitPrice</a:t>
                      </a:r>
                      <a:endParaRPr lang="en-US" sz="1500" kern="1200" cap="none" spc="0">
                        <a:solidFill>
                          <a:schemeClr val="tx1"/>
                        </a:solidFill>
                        <a:latin typeface="+mn-lt"/>
                        <a:ea typeface="+mn-ea"/>
                        <a:cs typeface="+mn-cs"/>
                      </a:endParaRPr>
                    </a:p>
                  </a:txBody>
                  <a:tcPr marL="95512" marR="95512" marT="115576"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ctr">
                        <a:lnSpc>
                          <a:spcPct val="107000"/>
                        </a:lnSpc>
                        <a:spcBef>
                          <a:spcPts val="0"/>
                        </a:spcBef>
                        <a:spcAft>
                          <a:spcPts val="0"/>
                        </a:spcAft>
                      </a:pPr>
                      <a:r>
                        <a:rPr lang="en-US" sz="1500" kern="1200" cap="none" spc="0">
                          <a:solidFill>
                            <a:schemeClr val="tx1"/>
                          </a:solidFill>
                          <a:latin typeface="+mn-lt"/>
                          <a:ea typeface="+mn-ea"/>
                          <a:cs typeface="+mn-cs"/>
                        </a:rPr>
                        <a:t>float</a:t>
                      </a:r>
                    </a:p>
                  </a:txBody>
                  <a:tcPr marL="95512" marR="95512" marT="115576"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ctr">
                        <a:lnSpc>
                          <a:spcPct val="107000"/>
                        </a:lnSpc>
                        <a:spcBef>
                          <a:spcPts val="0"/>
                        </a:spcBef>
                        <a:spcAft>
                          <a:spcPts val="0"/>
                        </a:spcAft>
                      </a:pPr>
                      <a:r>
                        <a:rPr lang="en-US" sz="1500" kern="1200" cap="none" spc="0">
                          <a:solidFill>
                            <a:schemeClr val="tx1"/>
                          </a:solidFill>
                          <a:latin typeface="+mn-lt"/>
                          <a:ea typeface="+mn-ea"/>
                          <a:cs typeface="+mn-cs"/>
                        </a:rPr>
                        <a:t>Price of item in USD</a:t>
                      </a:r>
                    </a:p>
                  </a:txBody>
                  <a:tcPr marL="95512" marR="95512" marT="115576"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981100309"/>
                  </a:ext>
                </a:extLst>
              </a:tr>
              <a:tr h="391275">
                <a:tc>
                  <a:txBody>
                    <a:bodyPr/>
                    <a:lstStyle/>
                    <a:p>
                      <a:pPr marL="0" marR="0" algn="ctr">
                        <a:lnSpc>
                          <a:spcPct val="107000"/>
                        </a:lnSpc>
                        <a:spcBef>
                          <a:spcPts val="0"/>
                        </a:spcBef>
                        <a:spcAft>
                          <a:spcPts val="0"/>
                        </a:spcAft>
                      </a:pPr>
                      <a:r>
                        <a:rPr lang="en-US" sz="1500" kern="1200" cap="none" spc="0" err="1">
                          <a:solidFill>
                            <a:schemeClr val="tx1"/>
                          </a:solidFill>
                          <a:latin typeface="+mn-lt"/>
                          <a:ea typeface="+mn-ea"/>
                          <a:cs typeface="+mn-cs"/>
                        </a:rPr>
                        <a:t>LineTotal</a:t>
                      </a:r>
                      <a:endParaRPr lang="en-US" sz="1500" kern="1200" cap="none" spc="0">
                        <a:solidFill>
                          <a:schemeClr val="tx1"/>
                        </a:solidFill>
                        <a:latin typeface="+mn-lt"/>
                        <a:ea typeface="+mn-ea"/>
                        <a:cs typeface="+mn-cs"/>
                      </a:endParaRPr>
                    </a:p>
                  </a:txBody>
                  <a:tcPr marL="95512" marR="95512" marT="115576"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ctr">
                        <a:lnSpc>
                          <a:spcPct val="107000"/>
                        </a:lnSpc>
                        <a:spcBef>
                          <a:spcPts val="0"/>
                        </a:spcBef>
                        <a:spcAft>
                          <a:spcPts val="0"/>
                        </a:spcAft>
                      </a:pPr>
                      <a:r>
                        <a:rPr lang="en-US" sz="1500" kern="1200" cap="none" spc="0">
                          <a:solidFill>
                            <a:schemeClr val="tx1"/>
                          </a:solidFill>
                          <a:latin typeface="+mn-lt"/>
                          <a:ea typeface="+mn-ea"/>
                          <a:cs typeface="+mn-cs"/>
                        </a:rPr>
                        <a:t>float</a:t>
                      </a:r>
                    </a:p>
                  </a:txBody>
                  <a:tcPr marL="95512" marR="95512" marT="115576"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ctr">
                        <a:lnSpc>
                          <a:spcPct val="107000"/>
                        </a:lnSpc>
                        <a:spcBef>
                          <a:spcPts val="0"/>
                        </a:spcBef>
                        <a:spcAft>
                          <a:spcPts val="0"/>
                        </a:spcAft>
                      </a:pPr>
                      <a:r>
                        <a:rPr lang="en-US" sz="1500" kern="1200" cap="none" spc="0">
                          <a:solidFill>
                            <a:schemeClr val="tx1"/>
                          </a:solidFill>
                          <a:latin typeface="+mn-lt"/>
                          <a:ea typeface="+mn-ea"/>
                          <a:cs typeface="+mn-cs"/>
                        </a:rPr>
                        <a:t>Total amount of order in USD</a:t>
                      </a:r>
                    </a:p>
                  </a:txBody>
                  <a:tcPr marL="95512" marR="95512" marT="115576"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215073363"/>
                  </a:ext>
                </a:extLst>
              </a:tr>
            </a:tbl>
          </a:graphicData>
        </a:graphic>
      </p:graphicFrame>
    </p:spTree>
    <p:extLst>
      <p:ext uri="{BB962C8B-B14F-4D97-AF65-F5344CB8AC3E}">
        <p14:creationId xmlns:p14="http://schemas.microsoft.com/office/powerpoint/2010/main" val="1326266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4" name="Freeform: Shape 9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Oval 9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9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0" name="Group 9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01" name="Freeform: Shape 10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Shape 10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 name="Oval 10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6" name="Rectangle 10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10561274" cy="925149"/>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Analytical Benchmarking</a:t>
            </a:r>
          </a:p>
        </p:txBody>
      </p:sp>
      <p:graphicFrame>
        <p:nvGraphicFramePr>
          <p:cNvPr id="6" name="Content Placeholder 5">
            <a:extLst>
              <a:ext uri="{FF2B5EF4-FFF2-40B4-BE49-F238E27FC236}">
                <a16:creationId xmlns:a16="http://schemas.microsoft.com/office/drawing/2014/main" id="{D48AED91-2A90-1B66-B455-7766A91801C9}"/>
              </a:ext>
            </a:extLst>
          </p:cNvPr>
          <p:cNvGraphicFramePr>
            <a:graphicFrameLocks noGrp="1"/>
          </p:cNvGraphicFramePr>
          <p:nvPr>
            <p:ph idx="1"/>
            <p:extLst>
              <p:ext uri="{D42A27DB-BD31-4B8C-83A1-F6EECF244321}">
                <p14:modId xmlns:p14="http://schemas.microsoft.com/office/powerpoint/2010/main" val="1289703833"/>
              </p:ext>
            </p:extLst>
          </p:nvPr>
        </p:nvGraphicFramePr>
        <p:xfrm>
          <a:off x="550863" y="2567545"/>
          <a:ext cx="9840335" cy="3683658"/>
        </p:xfrm>
        <a:graphic>
          <a:graphicData uri="http://schemas.openxmlformats.org/drawingml/2006/chart">
            <c:chart xmlns:c="http://schemas.openxmlformats.org/drawingml/2006/chart" xmlns:r="http://schemas.openxmlformats.org/officeDocument/2006/relationships" r:id="rId2"/>
          </a:graphicData>
        </a:graphic>
      </p:graphicFrame>
      <p:grpSp>
        <p:nvGrpSpPr>
          <p:cNvPr id="108" name="Group 107">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109" name="Freeform: Shape 108">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 name="Oval 109">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12" name="Oval 111">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Tree>
    <p:extLst>
      <p:ext uri="{BB962C8B-B14F-4D97-AF65-F5344CB8AC3E}">
        <p14:creationId xmlns:p14="http://schemas.microsoft.com/office/powerpoint/2010/main" val="27929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100000"/>
              </a:lnSpc>
            </a:pPr>
            <a:r>
              <a:rPr lang="en-US"/>
              <a:t>Exploratory Data Analysis</a:t>
            </a:r>
          </a:p>
        </p:txBody>
      </p:sp>
      <p:grpSp>
        <p:nvGrpSpPr>
          <p:cNvPr id="103" name="Group 102">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04"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8" name="Oval 107">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Content Placeholder 3">
            <a:extLst>
              <a:ext uri="{FF2B5EF4-FFF2-40B4-BE49-F238E27FC236}">
                <a16:creationId xmlns:a16="http://schemas.microsoft.com/office/drawing/2014/main" id="{8F74A3EA-9E0F-5A2D-85CE-CCABEB094AC7}"/>
              </a:ext>
            </a:extLst>
          </p:cNvPr>
          <p:cNvSpPr>
            <a:spLocks noGrp="1"/>
          </p:cNvSpPr>
          <p:nvPr>
            <p:ph idx="1"/>
          </p:nvPr>
        </p:nvSpPr>
        <p:spPr>
          <a:xfrm>
            <a:off x="550863" y="2677306"/>
            <a:ext cx="3565525" cy="3415519"/>
          </a:xfrm>
        </p:spPr>
        <p:txBody>
          <a:bodyPr vert="horz" wrap="square" lIns="0" tIns="0" rIns="0" bIns="0" rtlCol="0" anchor="t">
            <a:normAutofit/>
          </a:bodyPr>
          <a:lstStyle/>
          <a:p>
            <a:r>
              <a:rPr lang="en-US" dirty="0">
                <a:effectLst/>
              </a:rPr>
              <a:t>Figure on the right shows histogram of order dates taken from the Adventure Works query. We compared the same charts for both Snowflake and SQL. The chart on the right shows data from the Snowflake Dataframe. </a:t>
            </a:r>
            <a:endParaRPr lang="en-US" dirty="0"/>
          </a:p>
        </p:txBody>
      </p:sp>
      <p:pic>
        <p:nvPicPr>
          <p:cNvPr id="8" name="Picture 7">
            <a:extLst>
              <a:ext uri="{FF2B5EF4-FFF2-40B4-BE49-F238E27FC236}">
                <a16:creationId xmlns:a16="http://schemas.microsoft.com/office/drawing/2014/main" id="{32279591-8F48-6960-1F29-A28D74456F37}"/>
              </a:ext>
            </a:extLst>
          </p:cNvPr>
          <p:cNvPicPr>
            <a:picLocks noChangeAspect="1"/>
          </p:cNvPicPr>
          <p:nvPr/>
        </p:nvPicPr>
        <p:blipFill>
          <a:blip r:embed="rId2"/>
          <a:stretch>
            <a:fillRect/>
          </a:stretch>
        </p:blipFill>
        <p:spPr>
          <a:xfrm>
            <a:off x="4698112" y="549275"/>
            <a:ext cx="6795812" cy="5759451"/>
          </a:xfrm>
          <a:custGeom>
            <a:avLst/>
            <a:gdLst/>
            <a:ahLst/>
            <a:cxnLst/>
            <a:rect l="l" t="t" r="r" b="b"/>
            <a:pathLst>
              <a:path w="7090237" h="5759451">
                <a:moveTo>
                  <a:pt x="0" y="0"/>
                </a:moveTo>
                <a:lnTo>
                  <a:pt x="7090237" y="0"/>
                </a:lnTo>
                <a:lnTo>
                  <a:pt x="7090237" y="5759451"/>
                </a:lnTo>
                <a:lnTo>
                  <a:pt x="0" y="5759451"/>
                </a:lnTo>
                <a:close/>
              </a:path>
            </a:pathLst>
          </a:custGeom>
        </p:spPr>
      </p:pic>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spTree>
    <p:extLst>
      <p:ext uri="{BB962C8B-B14F-4D97-AF65-F5344CB8AC3E}">
        <p14:creationId xmlns:p14="http://schemas.microsoft.com/office/powerpoint/2010/main" val="65028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r>
              <a:rPr lang="en-US"/>
              <a:t>Exploratory Data Analysis</a:t>
            </a:r>
          </a:p>
        </p:txBody>
      </p:sp>
      <p:grpSp>
        <p:nvGrpSpPr>
          <p:cNvPr id="115" name="Group 114">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16"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8"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0" name="Oval 119">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Content Placeholder 3">
            <a:extLst>
              <a:ext uri="{FF2B5EF4-FFF2-40B4-BE49-F238E27FC236}">
                <a16:creationId xmlns:a16="http://schemas.microsoft.com/office/drawing/2014/main" id="{8F74A3EA-9E0F-5A2D-85CE-CCABEB094AC7}"/>
              </a:ext>
            </a:extLst>
          </p:cNvPr>
          <p:cNvSpPr>
            <a:spLocks noGrp="1"/>
          </p:cNvSpPr>
          <p:nvPr>
            <p:ph idx="1"/>
          </p:nvPr>
        </p:nvSpPr>
        <p:spPr>
          <a:xfrm>
            <a:off x="550863" y="2677306"/>
            <a:ext cx="3565525" cy="3415519"/>
          </a:xfrm>
        </p:spPr>
        <p:txBody>
          <a:bodyPr vert="horz" lIns="0" tIns="0" rIns="0" bIns="0" rtlCol="0" anchor="t">
            <a:normAutofit/>
          </a:bodyPr>
          <a:lstStyle/>
          <a:p>
            <a:r>
              <a:rPr lang="en-US" dirty="0">
                <a:effectLst/>
              </a:rPr>
              <a:t>Figure on the right shows histogram of order dates taken from the Adventure Works query. We compared the same charts for both Snowflake and SQL. The chart on the right shows data from the SQL dataframe. </a:t>
            </a:r>
            <a:endParaRPr lang="en-US" dirty="0"/>
          </a:p>
        </p:txBody>
      </p:sp>
      <p:pic>
        <p:nvPicPr>
          <p:cNvPr id="5" name="Picture 4">
            <a:extLst>
              <a:ext uri="{FF2B5EF4-FFF2-40B4-BE49-F238E27FC236}">
                <a16:creationId xmlns:a16="http://schemas.microsoft.com/office/drawing/2014/main" id="{7DE96E82-AAA5-C02C-3534-296021C52D73}"/>
              </a:ext>
            </a:extLst>
          </p:cNvPr>
          <p:cNvPicPr>
            <a:picLocks noChangeAspect="1"/>
          </p:cNvPicPr>
          <p:nvPr/>
        </p:nvPicPr>
        <p:blipFill>
          <a:blip r:embed="rId2"/>
          <a:stretch>
            <a:fillRect/>
          </a:stretch>
        </p:blipFill>
        <p:spPr>
          <a:xfrm>
            <a:off x="4727919" y="549275"/>
            <a:ext cx="6736199" cy="5759451"/>
          </a:xfrm>
          <a:custGeom>
            <a:avLst/>
            <a:gdLst/>
            <a:ahLst/>
            <a:cxnLst/>
            <a:rect l="l" t="t" r="r" b="b"/>
            <a:pathLst>
              <a:path w="7090237" h="5759451">
                <a:moveTo>
                  <a:pt x="0" y="0"/>
                </a:moveTo>
                <a:lnTo>
                  <a:pt x="7090237" y="0"/>
                </a:lnTo>
                <a:lnTo>
                  <a:pt x="7090237" y="5759451"/>
                </a:lnTo>
                <a:lnTo>
                  <a:pt x="0" y="5759451"/>
                </a:lnTo>
                <a:close/>
              </a:path>
            </a:pathLst>
          </a:custGeom>
        </p:spPr>
      </p:pic>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lIns="0" tIns="0" rIns="0" bIns="0" rtlCol="0">
            <a:normAutofit/>
          </a:bodyPr>
          <a:lstStyle/>
          <a:p>
            <a:pPr>
              <a:spcAft>
                <a:spcPts val="600"/>
              </a:spcAft>
            </a:pPr>
            <a:fld id="{DBA1B0FB-D917-4C8C-928F-313BD683BF39}" type="slidenum">
              <a:rPr lang="en-US" smtClean="0"/>
              <a:pPr>
                <a:spcAft>
                  <a:spcPts val="600"/>
                </a:spcAft>
              </a:pPr>
              <a:t>15</a:t>
            </a:fld>
            <a:endParaRPr lang="en-US"/>
          </a:p>
        </p:txBody>
      </p:sp>
    </p:spTree>
    <p:extLst>
      <p:ext uri="{BB962C8B-B14F-4D97-AF65-F5344CB8AC3E}">
        <p14:creationId xmlns:p14="http://schemas.microsoft.com/office/powerpoint/2010/main" val="2485056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8" name="Freeform: Shape 10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 name="Oval 10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 name="Oval 10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1" name="Freeform: Shape 11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13" name="Rectangle 112">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3FB97A1-F035-627D-EC6A-7C8AD3FF6014}"/>
              </a:ext>
            </a:extLst>
          </p:cNvPr>
          <p:cNvSpPr>
            <a:spLocks noGrp="1"/>
          </p:cNvSpPr>
          <p:nvPr>
            <p:ph type="title"/>
          </p:nvPr>
        </p:nvSpPr>
        <p:spPr>
          <a:xfrm>
            <a:off x="550863" y="550800"/>
            <a:ext cx="7308850" cy="986400"/>
          </a:xfrm>
        </p:spPr>
        <p:txBody>
          <a:bodyPr vert="horz" wrap="square" lIns="0" tIns="0" rIns="0" bIns="0" rtlCol="0" anchor="ctr" anchorCtr="0">
            <a:normAutofit/>
          </a:bodyPr>
          <a:lstStyle/>
          <a:p>
            <a:pPr>
              <a:lnSpc>
                <a:spcPct val="100000"/>
              </a:lnSpc>
            </a:pPr>
            <a:r>
              <a:rPr lang="en-US" sz="4800"/>
              <a:t>Speed Comparisons</a:t>
            </a:r>
          </a:p>
        </p:txBody>
      </p:sp>
      <p:sp>
        <p:nvSpPr>
          <p:cNvPr id="115" name="Rectangle 114">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16</a:t>
            </a:fld>
            <a:endParaRPr lang="en-US">
              <a:solidFill>
                <a:schemeClr val="tx1">
                  <a:alpha val="80000"/>
                </a:schemeClr>
              </a:solidFill>
            </a:endParaRPr>
          </a:p>
        </p:txBody>
      </p:sp>
      <p:graphicFrame>
        <p:nvGraphicFramePr>
          <p:cNvPr id="91" name="Content Placeholder 1">
            <a:extLst>
              <a:ext uri="{FF2B5EF4-FFF2-40B4-BE49-F238E27FC236}">
                <a16:creationId xmlns:a16="http://schemas.microsoft.com/office/drawing/2014/main" id="{608BE598-F397-F67B-9C45-F448F0B36A70}"/>
              </a:ext>
            </a:extLst>
          </p:cNvPr>
          <p:cNvGraphicFramePr>
            <a:graphicFrameLocks noGrp="1"/>
          </p:cNvGraphicFramePr>
          <p:nvPr>
            <p:ph sz="quarter" idx="15"/>
            <p:extLst>
              <p:ext uri="{D42A27DB-BD31-4B8C-83A1-F6EECF244321}">
                <p14:modId xmlns:p14="http://schemas.microsoft.com/office/powerpoint/2010/main" val="663465288"/>
              </p:ext>
            </p:extLst>
          </p:nvPr>
        </p:nvGraphicFramePr>
        <p:xfrm>
          <a:off x="570942" y="1710960"/>
          <a:ext cx="9377921" cy="4624910"/>
        </p:xfrm>
        <a:graphic>
          <a:graphicData uri="http://schemas.openxmlformats.org/drawingml/2006/table">
            <a:tbl>
              <a:tblPr firstRow="1" bandRow="1">
                <a:tableStyleId>{08FB837D-C827-4EFA-A057-4D05807E0F7C}</a:tableStyleId>
              </a:tblPr>
              <a:tblGrid>
                <a:gridCol w="1466022">
                  <a:extLst>
                    <a:ext uri="{9D8B030D-6E8A-4147-A177-3AD203B41FA5}">
                      <a16:colId xmlns:a16="http://schemas.microsoft.com/office/drawing/2014/main" val="269010546"/>
                    </a:ext>
                  </a:extLst>
                </a:gridCol>
                <a:gridCol w="2621887">
                  <a:extLst>
                    <a:ext uri="{9D8B030D-6E8A-4147-A177-3AD203B41FA5}">
                      <a16:colId xmlns:a16="http://schemas.microsoft.com/office/drawing/2014/main" val="3581819505"/>
                    </a:ext>
                  </a:extLst>
                </a:gridCol>
                <a:gridCol w="2645006">
                  <a:extLst>
                    <a:ext uri="{9D8B030D-6E8A-4147-A177-3AD203B41FA5}">
                      <a16:colId xmlns:a16="http://schemas.microsoft.com/office/drawing/2014/main" val="3286567421"/>
                    </a:ext>
                  </a:extLst>
                </a:gridCol>
                <a:gridCol w="2645006">
                  <a:extLst>
                    <a:ext uri="{9D8B030D-6E8A-4147-A177-3AD203B41FA5}">
                      <a16:colId xmlns:a16="http://schemas.microsoft.com/office/drawing/2014/main" val="2948919605"/>
                    </a:ext>
                  </a:extLst>
                </a:gridCol>
              </a:tblGrid>
              <a:tr h="299159">
                <a:tc>
                  <a:txBody>
                    <a:bodyPr/>
                    <a:lstStyle/>
                    <a:p>
                      <a:pPr algn="ctr" fontAlgn="b">
                        <a:spcBef>
                          <a:spcPts val="0"/>
                        </a:spcBef>
                        <a:spcAft>
                          <a:spcPts val="0"/>
                        </a:spcAft>
                      </a:pPr>
                      <a:r>
                        <a:rPr lang="en-US" sz="1100" b="1" u="none" strike="noStrike" dirty="0">
                          <a:effectLst/>
                        </a:rPr>
                        <a:t>Speed Comparison Factor</a:t>
                      </a:r>
                      <a:endParaRPr lang="en-US" sz="1100" b="0" i="0" u="none" strike="noStrike" dirty="0">
                        <a:effectLst/>
                        <a:latin typeface="Arial" panose="020B0604020202020204" pitchFamily="34" charset="0"/>
                      </a:endParaRPr>
                    </a:p>
                  </a:txBody>
                  <a:tcPr marL="65448" marR="65448" marT="32723" marB="32723" anchor="b"/>
                </a:tc>
                <a:tc>
                  <a:txBody>
                    <a:bodyPr/>
                    <a:lstStyle/>
                    <a:p>
                      <a:pPr algn="ctr" fontAlgn="b">
                        <a:spcBef>
                          <a:spcPts val="0"/>
                        </a:spcBef>
                        <a:spcAft>
                          <a:spcPts val="0"/>
                        </a:spcAft>
                      </a:pPr>
                      <a:r>
                        <a:rPr lang="en-US" sz="1300" b="1" u="none" strike="noStrike" dirty="0">
                          <a:effectLst/>
                        </a:rPr>
                        <a:t>SQL Server</a:t>
                      </a:r>
                      <a:endParaRPr lang="en-US" sz="1300" b="0" i="0" u="none" strike="noStrike" dirty="0">
                        <a:effectLst/>
                        <a:latin typeface="Arial" panose="020B0604020202020204" pitchFamily="34" charset="0"/>
                      </a:endParaRPr>
                    </a:p>
                  </a:txBody>
                  <a:tcPr marL="65448" marR="65448" marT="32723" marB="32723" anchor="b"/>
                </a:tc>
                <a:tc>
                  <a:txBody>
                    <a:bodyPr/>
                    <a:lstStyle/>
                    <a:p>
                      <a:pPr algn="ctr" fontAlgn="b">
                        <a:spcBef>
                          <a:spcPts val="0"/>
                        </a:spcBef>
                        <a:spcAft>
                          <a:spcPts val="0"/>
                        </a:spcAft>
                      </a:pPr>
                      <a:r>
                        <a:rPr lang="en-US" sz="1300" b="1" u="none" strike="noStrike" dirty="0">
                          <a:effectLst/>
                        </a:rPr>
                        <a:t>Snowflake</a:t>
                      </a:r>
                      <a:endParaRPr lang="en-US" sz="1300" b="0" i="0" u="none" strike="noStrike" dirty="0">
                        <a:effectLst/>
                        <a:latin typeface="Arial" panose="020B0604020202020204" pitchFamily="34" charset="0"/>
                      </a:endParaRPr>
                    </a:p>
                  </a:txBody>
                  <a:tcPr marL="65448" marR="65448" marT="32723" marB="32723" anchor="b"/>
                </a:tc>
                <a:tc>
                  <a:txBody>
                    <a:bodyPr/>
                    <a:lstStyle/>
                    <a:p>
                      <a:pPr algn="ctr" fontAlgn="b">
                        <a:spcBef>
                          <a:spcPts val="0"/>
                        </a:spcBef>
                        <a:spcAft>
                          <a:spcPts val="0"/>
                        </a:spcAft>
                      </a:pPr>
                      <a:r>
                        <a:rPr lang="en-US" sz="1300" b="1" u="none" strike="noStrike" dirty="0">
                          <a:effectLst/>
                        </a:rPr>
                        <a:t>Winner</a:t>
                      </a:r>
                      <a:endParaRPr lang="en-US" sz="1300" b="0" i="0" u="none" strike="noStrike" dirty="0">
                        <a:effectLst/>
                        <a:latin typeface="Arial" panose="020B0604020202020204" pitchFamily="34" charset="0"/>
                      </a:endParaRPr>
                    </a:p>
                  </a:txBody>
                  <a:tcPr marL="65448" marR="65448" marT="32723" marB="32723" anchor="b"/>
                </a:tc>
                <a:extLst>
                  <a:ext uri="{0D108BD9-81ED-4DB2-BD59-A6C34878D82A}">
                    <a16:rowId xmlns:a16="http://schemas.microsoft.com/office/drawing/2014/main" val="1279294888"/>
                  </a:ext>
                </a:extLst>
              </a:tr>
              <a:tr h="693738">
                <a:tc>
                  <a:txBody>
                    <a:bodyPr/>
                    <a:lstStyle/>
                    <a:p>
                      <a:pPr algn="ctr" fontAlgn="base">
                        <a:spcBef>
                          <a:spcPts val="0"/>
                        </a:spcBef>
                        <a:spcAft>
                          <a:spcPts val="0"/>
                        </a:spcAft>
                      </a:pPr>
                      <a:r>
                        <a:rPr lang="en-US" sz="1300" b="0" u="none" strike="noStrike" dirty="0">
                          <a:effectLst/>
                        </a:rPr>
                        <a:t>Query Performance</a:t>
                      </a:r>
                      <a:endParaRPr lang="en-US" sz="1300" b="0" i="0" u="none" strike="noStrike" dirty="0">
                        <a:effectLst/>
                        <a:latin typeface="Arial" panose="020B0604020202020204" pitchFamily="34" charset="0"/>
                      </a:endParaRPr>
                    </a:p>
                  </a:txBody>
                  <a:tcPr marL="65448" marR="65448" marT="32723" marB="32723" anchor="ctr"/>
                </a:tc>
                <a:tc>
                  <a:txBody>
                    <a:bodyPr/>
                    <a:lstStyle/>
                    <a:p>
                      <a:pPr algn="ctr" fontAlgn="base">
                        <a:spcBef>
                          <a:spcPts val="0"/>
                        </a:spcBef>
                        <a:spcAft>
                          <a:spcPts val="0"/>
                        </a:spcAft>
                      </a:pPr>
                      <a:r>
                        <a:rPr lang="en-US" sz="1300" b="0" u="none" strike="noStrike" dirty="0">
                          <a:effectLst/>
                        </a:rPr>
                        <a:t>Performance dependent on hardware and optimization strategies. Can face scalability challenges with large datasets.</a:t>
                      </a:r>
                      <a:endParaRPr lang="en-US" sz="1300" b="0" i="0" u="none" strike="noStrike" dirty="0">
                        <a:effectLst/>
                        <a:latin typeface="Arial" panose="020B0604020202020204" pitchFamily="34" charset="0"/>
                      </a:endParaRPr>
                    </a:p>
                  </a:txBody>
                  <a:tcPr marL="65448" marR="65448" marT="32723" marB="32723" anchor="ctr"/>
                </a:tc>
                <a:tc>
                  <a:txBody>
                    <a:bodyPr/>
                    <a:lstStyle/>
                    <a:p>
                      <a:pPr algn="ctr" fontAlgn="base">
                        <a:spcBef>
                          <a:spcPts val="0"/>
                        </a:spcBef>
                        <a:spcAft>
                          <a:spcPts val="0"/>
                        </a:spcAft>
                      </a:pPr>
                      <a:r>
                        <a:rPr lang="en-US" sz="1300" b="0" u="none" strike="noStrike" dirty="0">
                          <a:effectLst/>
                        </a:rPr>
                        <a:t>Designed for efficient large-scale data processing. Utilizes distributed architecture for parallel query processing. Automatic query optimization features.</a:t>
                      </a:r>
                      <a:endParaRPr lang="en-US" sz="1300" b="0" i="0" u="none" strike="noStrike" dirty="0">
                        <a:effectLst/>
                        <a:latin typeface="Arial" panose="020B0604020202020204" pitchFamily="34" charset="0"/>
                      </a:endParaRPr>
                    </a:p>
                  </a:txBody>
                  <a:tcPr marL="65448" marR="65448" marT="32723" marB="32723" anchor="ctr"/>
                </a:tc>
                <a:tc>
                  <a:txBody>
                    <a:bodyPr/>
                    <a:lstStyle/>
                    <a:p>
                      <a:pPr algn="ctr" fontAlgn="base">
                        <a:spcBef>
                          <a:spcPts val="0"/>
                        </a:spcBef>
                        <a:spcAft>
                          <a:spcPts val="0"/>
                        </a:spcAft>
                      </a:pPr>
                      <a:r>
                        <a:rPr lang="en-US" sz="1300" b="1" i="0" u="none" strike="noStrike" dirty="0">
                          <a:solidFill>
                            <a:schemeClr val="bg1"/>
                          </a:solidFill>
                          <a:effectLst/>
                          <a:latin typeface="Arial" panose="020B0604020202020204" pitchFamily="34" charset="0"/>
                        </a:rPr>
                        <a:t>Snowflake</a:t>
                      </a:r>
                    </a:p>
                  </a:txBody>
                  <a:tcPr marL="65448" marR="65448" marT="32723" marB="32723" anchor="ctr"/>
                </a:tc>
                <a:extLst>
                  <a:ext uri="{0D108BD9-81ED-4DB2-BD59-A6C34878D82A}">
                    <a16:rowId xmlns:a16="http://schemas.microsoft.com/office/drawing/2014/main" val="1579877688"/>
                  </a:ext>
                </a:extLst>
              </a:tr>
              <a:tr h="891028">
                <a:tc>
                  <a:txBody>
                    <a:bodyPr/>
                    <a:lstStyle/>
                    <a:p>
                      <a:pPr algn="ctr" fontAlgn="base">
                        <a:spcBef>
                          <a:spcPts val="0"/>
                        </a:spcBef>
                        <a:spcAft>
                          <a:spcPts val="0"/>
                        </a:spcAft>
                      </a:pPr>
                      <a:r>
                        <a:rPr lang="en-US" sz="1300" b="0" u="none" strike="noStrike" kern="1200" dirty="0">
                          <a:solidFill>
                            <a:schemeClr val="dk1"/>
                          </a:solidFill>
                          <a:effectLst/>
                          <a:latin typeface="+mn-lt"/>
                          <a:ea typeface="+mn-ea"/>
                          <a:cs typeface="+mn-cs"/>
                        </a:rPr>
                        <a:t>Concurrency</a:t>
                      </a:r>
                    </a:p>
                  </a:txBody>
                  <a:tcPr marL="65448" marR="65448" marT="32723" marB="32723" anchor="ctr"/>
                </a:tc>
                <a:tc>
                  <a:txBody>
                    <a:bodyPr/>
                    <a:lstStyle/>
                    <a:p>
                      <a:pPr algn="ctr" fontAlgn="base">
                        <a:spcBef>
                          <a:spcPts val="0"/>
                        </a:spcBef>
                        <a:spcAft>
                          <a:spcPts val="0"/>
                        </a:spcAft>
                      </a:pPr>
                      <a:r>
                        <a:rPr lang="en-US" sz="1300" b="0" u="none" strike="noStrike" dirty="0">
                          <a:effectLst/>
                        </a:rPr>
                        <a:t>Concurrency management may require careful configuration and monitoring. Supports concurrent transactions with locking mechanisms and isolation levels.</a:t>
                      </a:r>
                      <a:endParaRPr lang="en-US" sz="1300" b="0" i="0" u="none" strike="noStrike" dirty="0">
                        <a:effectLst/>
                        <a:latin typeface="Arial" panose="020B0604020202020204" pitchFamily="34" charset="0"/>
                      </a:endParaRPr>
                    </a:p>
                  </a:txBody>
                  <a:tcPr marL="65448" marR="65448" marT="32723" marB="32723" anchor="ctr"/>
                </a:tc>
                <a:tc>
                  <a:txBody>
                    <a:bodyPr/>
                    <a:lstStyle/>
                    <a:p>
                      <a:pPr algn="ctr" fontAlgn="base">
                        <a:spcBef>
                          <a:spcPts val="0"/>
                        </a:spcBef>
                        <a:spcAft>
                          <a:spcPts val="0"/>
                        </a:spcAft>
                      </a:pPr>
                      <a:r>
                        <a:rPr lang="en-US" sz="1300" b="0" u="none" strike="noStrike">
                          <a:effectLst/>
                        </a:rPr>
                        <a:t>Excels in handling concurrent queries and workloads. Independent scaling of compute resources ensures high concurrency without performance degradation.</a:t>
                      </a:r>
                      <a:endParaRPr lang="en-US" sz="1300" b="0" i="0" u="none" strike="noStrike">
                        <a:effectLst/>
                        <a:latin typeface="Arial" panose="020B0604020202020204" pitchFamily="34" charset="0"/>
                      </a:endParaRPr>
                    </a:p>
                  </a:txBody>
                  <a:tcPr marL="65448" marR="65448" marT="32723" marB="32723" anchor="ctr"/>
                </a:tc>
                <a:tc>
                  <a:txBody>
                    <a:bodyPr/>
                    <a:lstStyle/>
                    <a:p>
                      <a:pPr algn="ctr" fontAlgn="base">
                        <a:spcBef>
                          <a:spcPts val="0"/>
                        </a:spcBef>
                        <a:spcAft>
                          <a:spcPts val="0"/>
                        </a:spcAft>
                      </a:pPr>
                      <a:r>
                        <a:rPr lang="en-US" sz="1300" b="1" i="0" u="none" strike="noStrike" dirty="0">
                          <a:solidFill>
                            <a:schemeClr val="bg1"/>
                          </a:solidFill>
                          <a:effectLst/>
                          <a:latin typeface="Arial" panose="020B0604020202020204" pitchFamily="34" charset="0"/>
                        </a:rPr>
                        <a:t>Snowflake</a:t>
                      </a:r>
                      <a:endParaRPr lang="en-US" sz="1300" b="0" i="0" u="none" strike="noStrike" dirty="0">
                        <a:effectLst/>
                        <a:latin typeface="Arial" panose="020B0604020202020204" pitchFamily="34" charset="0"/>
                      </a:endParaRPr>
                    </a:p>
                  </a:txBody>
                  <a:tcPr marL="65448" marR="65448" marT="32723" marB="32723" anchor="ctr"/>
                </a:tc>
                <a:extLst>
                  <a:ext uri="{0D108BD9-81ED-4DB2-BD59-A6C34878D82A}">
                    <a16:rowId xmlns:a16="http://schemas.microsoft.com/office/drawing/2014/main" val="3600258416"/>
                  </a:ext>
                </a:extLst>
              </a:tr>
              <a:tr h="891028">
                <a:tc>
                  <a:txBody>
                    <a:bodyPr/>
                    <a:lstStyle/>
                    <a:p>
                      <a:pPr algn="ctr" fontAlgn="base">
                        <a:spcBef>
                          <a:spcPts val="0"/>
                        </a:spcBef>
                        <a:spcAft>
                          <a:spcPts val="0"/>
                        </a:spcAft>
                      </a:pPr>
                      <a:r>
                        <a:rPr lang="en-US" sz="1300" b="0" u="none" strike="noStrike">
                          <a:effectLst/>
                        </a:rPr>
                        <a:t>Data Loading and Processing</a:t>
                      </a:r>
                      <a:endParaRPr lang="en-US" sz="1300" b="0" i="0" u="none" strike="noStrike">
                        <a:effectLst/>
                        <a:latin typeface="Arial" panose="020B0604020202020204" pitchFamily="34" charset="0"/>
                      </a:endParaRPr>
                    </a:p>
                  </a:txBody>
                  <a:tcPr marL="65448" marR="65448" marT="32723" marB="32723" anchor="ctr"/>
                </a:tc>
                <a:tc>
                  <a:txBody>
                    <a:bodyPr/>
                    <a:lstStyle/>
                    <a:p>
                      <a:pPr algn="ctr" fontAlgn="base">
                        <a:spcBef>
                          <a:spcPts val="0"/>
                        </a:spcBef>
                        <a:spcAft>
                          <a:spcPts val="0"/>
                        </a:spcAft>
                      </a:pPr>
                      <a:r>
                        <a:rPr lang="en-US" sz="1300" b="0" u="none" strike="noStrike">
                          <a:effectLst/>
                        </a:rPr>
                        <a:t>Efficient for smaller datasets or batch processing. May require optimization for large-scale data loading or real-time processing.</a:t>
                      </a:r>
                      <a:endParaRPr lang="en-US" sz="1300" b="0" i="0" u="none" strike="noStrike">
                        <a:effectLst/>
                        <a:latin typeface="Arial" panose="020B0604020202020204" pitchFamily="34" charset="0"/>
                      </a:endParaRPr>
                    </a:p>
                  </a:txBody>
                  <a:tcPr marL="65448" marR="65448" marT="32723" marB="32723" anchor="ctr"/>
                </a:tc>
                <a:tc>
                  <a:txBody>
                    <a:bodyPr/>
                    <a:lstStyle/>
                    <a:p>
                      <a:pPr algn="ctr" fontAlgn="base">
                        <a:spcBef>
                          <a:spcPts val="0"/>
                        </a:spcBef>
                        <a:spcAft>
                          <a:spcPts val="0"/>
                        </a:spcAft>
                      </a:pPr>
                      <a:r>
                        <a:rPr lang="en-US" sz="1300" b="0" u="none" strike="noStrike">
                          <a:effectLst/>
                        </a:rPr>
                        <a:t>Optimized for data loading and processing at scale. Supports parallel loading from various sources. Automatic clustering and partitioning enhance performance.</a:t>
                      </a:r>
                      <a:endParaRPr lang="en-US" sz="1300" b="0" i="0" u="none" strike="noStrike">
                        <a:effectLst/>
                        <a:latin typeface="Arial" panose="020B0604020202020204" pitchFamily="34" charset="0"/>
                      </a:endParaRPr>
                    </a:p>
                  </a:txBody>
                  <a:tcPr marL="65448" marR="65448" marT="32723" marB="32723" anchor="ctr"/>
                </a:tc>
                <a:tc>
                  <a:txBody>
                    <a:bodyPr/>
                    <a:lstStyle/>
                    <a:p>
                      <a:pPr algn="ctr" fontAlgn="base">
                        <a:spcBef>
                          <a:spcPts val="0"/>
                        </a:spcBef>
                        <a:spcAft>
                          <a:spcPts val="0"/>
                        </a:spcAft>
                      </a:pPr>
                      <a:r>
                        <a:rPr lang="en-US" sz="1300" b="1" i="0" u="none" strike="noStrike" dirty="0">
                          <a:solidFill>
                            <a:schemeClr val="bg1"/>
                          </a:solidFill>
                          <a:effectLst/>
                          <a:latin typeface="Arial" panose="020B0604020202020204" pitchFamily="34" charset="0"/>
                        </a:rPr>
                        <a:t>Snowflake</a:t>
                      </a:r>
                      <a:endParaRPr lang="en-US" sz="1300" b="0" i="0" u="none" strike="noStrike" dirty="0">
                        <a:effectLst/>
                        <a:latin typeface="Arial" panose="020B0604020202020204" pitchFamily="34" charset="0"/>
                      </a:endParaRPr>
                    </a:p>
                  </a:txBody>
                  <a:tcPr marL="65448" marR="65448" marT="32723" marB="32723" anchor="ctr"/>
                </a:tc>
                <a:extLst>
                  <a:ext uri="{0D108BD9-81ED-4DB2-BD59-A6C34878D82A}">
                    <a16:rowId xmlns:a16="http://schemas.microsoft.com/office/drawing/2014/main" val="2648541117"/>
                  </a:ext>
                </a:extLst>
              </a:tr>
              <a:tr h="693738">
                <a:tc>
                  <a:txBody>
                    <a:bodyPr/>
                    <a:lstStyle/>
                    <a:p>
                      <a:pPr algn="ctr" fontAlgn="base">
                        <a:spcBef>
                          <a:spcPts val="0"/>
                        </a:spcBef>
                        <a:spcAft>
                          <a:spcPts val="0"/>
                        </a:spcAft>
                      </a:pPr>
                      <a:r>
                        <a:rPr lang="en-US" sz="1300" b="0" u="none" strike="noStrike">
                          <a:effectLst/>
                        </a:rPr>
                        <a:t>Complex Analytics and Reporting</a:t>
                      </a:r>
                      <a:endParaRPr lang="en-US" sz="1300" b="0" i="0" u="none" strike="noStrike">
                        <a:effectLst/>
                        <a:latin typeface="Arial" panose="020B0604020202020204" pitchFamily="34" charset="0"/>
                      </a:endParaRPr>
                    </a:p>
                  </a:txBody>
                  <a:tcPr marL="65448" marR="65448" marT="32723" marB="32723" anchor="ctr"/>
                </a:tc>
                <a:tc>
                  <a:txBody>
                    <a:bodyPr/>
                    <a:lstStyle/>
                    <a:p>
                      <a:pPr algn="ctr" fontAlgn="base">
                        <a:spcBef>
                          <a:spcPts val="0"/>
                        </a:spcBef>
                        <a:spcAft>
                          <a:spcPts val="0"/>
                        </a:spcAft>
                      </a:pPr>
                      <a:r>
                        <a:rPr lang="en-US" sz="1300" b="0" u="none" strike="noStrike">
                          <a:effectLst/>
                        </a:rPr>
                        <a:t>Supports complex analytics and reporting tasks through features like SSAS and SSRS. Performance may vary based on query complexity and data volume.</a:t>
                      </a:r>
                      <a:endParaRPr lang="en-US" sz="1300" b="0" i="0" u="none" strike="noStrike">
                        <a:effectLst/>
                        <a:latin typeface="Arial" panose="020B0604020202020204" pitchFamily="34" charset="0"/>
                      </a:endParaRPr>
                    </a:p>
                  </a:txBody>
                  <a:tcPr marL="65448" marR="65448" marT="32723" marB="32723" anchor="ctr"/>
                </a:tc>
                <a:tc>
                  <a:txBody>
                    <a:bodyPr/>
                    <a:lstStyle/>
                    <a:p>
                      <a:pPr algn="ctr" fontAlgn="base">
                        <a:spcBef>
                          <a:spcPts val="0"/>
                        </a:spcBef>
                        <a:spcAft>
                          <a:spcPts val="0"/>
                        </a:spcAft>
                      </a:pPr>
                      <a:r>
                        <a:rPr lang="en-US" sz="1300" b="0" u="none" strike="noStrike" dirty="0">
                          <a:effectLst/>
                        </a:rPr>
                        <a:t>Robust support for complex analytics and reporting tasks. Scalable architecture ensures consistent performance for analytical workloads.</a:t>
                      </a:r>
                      <a:endParaRPr lang="en-US" sz="1300" b="0" i="0" u="none" strike="noStrike" dirty="0">
                        <a:effectLst/>
                        <a:latin typeface="Arial" panose="020B0604020202020204" pitchFamily="34" charset="0"/>
                      </a:endParaRPr>
                    </a:p>
                  </a:txBody>
                  <a:tcPr marL="65448" marR="65448" marT="32723" marB="32723" anchor="ctr"/>
                </a:tc>
                <a:tc>
                  <a:txBody>
                    <a:bodyPr/>
                    <a:lstStyle/>
                    <a:p>
                      <a:pPr algn="ctr" fontAlgn="base">
                        <a:spcBef>
                          <a:spcPts val="0"/>
                        </a:spcBef>
                        <a:spcAft>
                          <a:spcPts val="0"/>
                        </a:spcAft>
                      </a:pPr>
                      <a:r>
                        <a:rPr lang="en-US" sz="1300" b="1" i="0" u="none" strike="noStrike" dirty="0">
                          <a:solidFill>
                            <a:schemeClr val="bg1"/>
                          </a:solidFill>
                          <a:effectLst/>
                          <a:latin typeface="Arial" panose="020B0604020202020204" pitchFamily="34" charset="0"/>
                        </a:rPr>
                        <a:t>Snowflake</a:t>
                      </a:r>
                      <a:endParaRPr lang="en-US" sz="1300" b="0" i="0" u="none" strike="noStrike" dirty="0">
                        <a:effectLst/>
                        <a:latin typeface="Arial" panose="020B0604020202020204" pitchFamily="34" charset="0"/>
                      </a:endParaRPr>
                    </a:p>
                  </a:txBody>
                  <a:tcPr marL="65448" marR="65448" marT="32723" marB="32723" anchor="ctr"/>
                </a:tc>
                <a:extLst>
                  <a:ext uri="{0D108BD9-81ED-4DB2-BD59-A6C34878D82A}">
                    <a16:rowId xmlns:a16="http://schemas.microsoft.com/office/drawing/2014/main" val="306015301"/>
                  </a:ext>
                </a:extLst>
              </a:tr>
            </a:tbl>
          </a:graphicData>
        </a:graphic>
      </p:graphicFrame>
    </p:spTree>
    <p:extLst>
      <p:ext uri="{BB962C8B-B14F-4D97-AF65-F5344CB8AC3E}">
        <p14:creationId xmlns:p14="http://schemas.microsoft.com/office/powerpoint/2010/main" val="395518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4" name="Group 173">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75" name="Freeform: Shape 174">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6" name="Oval 175">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7" name="Oval 176">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8" name="Freeform: Shape 177">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80" name="Rectangle 17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550800"/>
            <a:ext cx="7308850" cy="986400"/>
          </a:xfrm>
        </p:spPr>
        <p:txBody>
          <a:bodyPr vert="horz" wrap="square" lIns="0" tIns="0" rIns="0" bIns="0" rtlCol="0" anchor="ctr" anchorCtr="0">
            <a:normAutofit/>
          </a:bodyPr>
          <a:lstStyle/>
          <a:p>
            <a:pPr>
              <a:lnSpc>
                <a:spcPct val="100000"/>
              </a:lnSpc>
            </a:pPr>
            <a:r>
              <a:rPr lang="en-US"/>
              <a:t>Cost Comaprison</a:t>
            </a:r>
          </a:p>
        </p:txBody>
      </p:sp>
      <p:sp>
        <p:nvSpPr>
          <p:cNvPr id="182" name="Rectangle 181">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17</a:t>
            </a:fld>
            <a:endParaRPr lang="en-US">
              <a:solidFill>
                <a:schemeClr val="tx1">
                  <a:alpha val="80000"/>
                </a:schemeClr>
              </a:solidFill>
            </a:endParaRPr>
          </a:p>
        </p:txBody>
      </p:sp>
      <p:graphicFrame>
        <p:nvGraphicFramePr>
          <p:cNvPr id="2" name="Content Placeholder 1">
            <a:extLst>
              <a:ext uri="{FF2B5EF4-FFF2-40B4-BE49-F238E27FC236}">
                <a16:creationId xmlns:a16="http://schemas.microsoft.com/office/drawing/2014/main" id="{893F956E-B9D6-9863-D267-D2327552181C}"/>
              </a:ext>
            </a:extLst>
          </p:cNvPr>
          <p:cNvGraphicFramePr>
            <a:graphicFrameLocks noGrp="1"/>
          </p:cNvGraphicFramePr>
          <p:nvPr>
            <p:ph sz="quarter" idx="15"/>
            <p:extLst>
              <p:ext uri="{D42A27DB-BD31-4B8C-83A1-F6EECF244321}">
                <p14:modId xmlns:p14="http://schemas.microsoft.com/office/powerpoint/2010/main" val="1404648393"/>
              </p:ext>
            </p:extLst>
          </p:nvPr>
        </p:nvGraphicFramePr>
        <p:xfrm>
          <a:off x="285420" y="2198168"/>
          <a:ext cx="9764272" cy="3770648"/>
        </p:xfrm>
        <a:graphic>
          <a:graphicData uri="http://schemas.openxmlformats.org/drawingml/2006/table">
            <a:tbl>
              <a:tblPr firstRow="1" bandRow="1">
                <a:tableStyleId>{08FB837D-C827-4EFA-A057-4D05807E0F7C}</a:tableStyleId>
              </a:tblPr>
              <a:tblGrid>
                <a:gridCol w="1338811">
                  <a:extLst>
                    <a:ext uri="{9D8B030D-6E8A-4147-A177-3AD203B41FA5}">
                      <a16:colId xmlns:a16="http://schemas.microsoft.com/office/drawing/2014/main" val="1522791588"/>
                    </a:ext>
                  </a:extLst>
                </a:gridCol>
                <a:gridCol w="3064943">
                  <a:extLst>
                    <a:ext uri="{9D8B030D-6E8A-4147-A177-3AD203B41FA5}">
                      <a16:colId xmlns:a16="http://schemas.microsoft.com/office/drawing/2014/main" val="126151221"/>
                    </a:ext>
                  </a:extLst>
                </a:gridCol>
                <a:gridCol w="2680259">
                  <a:extLst>
                    <a:ext uri="{9D8B030D-6E8A-4147-A177-3AD203B41FA5}">
                      <a16:colId xmlns:a16="http://schemas.microsoft.com/office/drawing/2014/main" val="1533548845"/>
                    </a:ext>
                  </a:extLst>
                </a:gridCol>
                <a:gridCol w="2680259">
                  <a:extLst>
                    <a:ext uri="{9D8B030D-6E8A-4147-A177-3AD203B41FA5}">
                      <a16:colId xmlns:a16="http://schemas.microsoft.com/office/drawing/2014/main" val="4146421721"/>
                    </a:ext>
                  </a:extLst>
                </a:gridCol>
              </a:tblGrid>
              <a:tr h="284623">
                <a:tc>
                  <a:txBody>
                    <a:bodyPr/>
                    <a:lstStyle/>
                    <a:p>
                      <a:pPr fontAlgn="b"/>
                      <a:r>
                        <a:rPr lang="en-US" sz="1300" b="1">
                          <a:effectLst/>
                        </a:rPr>
                        <a:t>Cost Factor</a:t>
                      </a:r>
                    </a:p>
                  </a:txBody>
                  <a:tcPr marL="50994" marR="50994" marT="25497" marB="25497" anchor="b"/>
                </a:tc>
                <a:tc>
                  <a:txBody>
                    <a:bodyPr/>
                    <a:lstStyle/>
                    <a:p>
                      <a:pPr fontAlgn="b"/>
                      <a:r>
                        <a:rPr lang="en-US" sz="1300" b="1" dirty="0">
                          <a:effectLst/>
                        </a:rPr>
                        <a:t>SQL Server</a:t>
                      </a:r>
                    </a:p>
                  </a:txBody>
                  <a:tcPr marL="50994" marR="50994" marT="25497" marB="25497" anchor="b"/>
                </a:tc>
                <a:tc>
                  <a:txBody>
                    <a:bodyPr/>
                    <a:lstStyle/>
                    <a:p>
                      <a:pPr fontAlgn="b"/>
                      <a:r>
                        <a:rPr lang="en-US" sz="1300" b="1" dirty="0">
                          <a:effectLst/>
                        </a:rPr>
                        <a:t>Snowflake</a:t>
                      </a:r>
                    </a:p>
                  </a:txBody>
                  <a:tcPr marL="50994" marR="50994" marT="25497" marB="25497" anchor="b"/>
                </a:tc>
                <a:tc>
                  <a:txBody>
                    <a:bodyPr/>
                    <a:lstStyle/>
                    <a:p>
                      <a:pPr algn="ctr" fontAlgn="b"/>
                      <a:r>
                        <a:rPr lang="en-US" sz="1300" b="1" dirty="0">
                          <a:effectLst/>
                        </a:rPr>
                        <a:t>Winner</a:t>
                      </a:r>
                    </a:p>
                  </a:txBody>
                  <a:tcPr marL="50994" marR="50994" marT="25497" marB="25497" anchor="b"/>
                </a:tc>
                <a:extLst>
                  <a:ext uri="{0D108BD9-81ED-4DB2-BD59-A6C34878D82A}">
                    <a16:rowId xmlns:a16="http://schemas.microsoft.com/office/drawing/2014/main" val="328515445"/>
                  </a:ext>
                </a:extLst>
              </a:tr>
              <a:tr h="284623">
                <a:tc>
                  <a:txBody>
                    <a:bodyPr/>
                    <a:lstStyle/>
                    <a:p>
                      <a:pPr fontAlgn="base"/>
                      <a:r>
                        <a:rPr lang="en-US" sz="1300">
                          <a:effectLst/>
                        </a:rPr>
                        <a:t>Initial Setup Cost</a:t>
                      </a:r>
                    </a:p>
                  </a:txBody>
                  <a:tcPr marL="50994" marR="50994" marT="25497" marB="25497" anchor="ctr"/>
                </a:tc>
                <a:tc>
                  <a:txBody>
                    <a:bodyPr/>
                    <a:lstStyle/>
                    <a:p>
                      <a:pPr fontAlgn="base"/>
                      <a:r>
                        <a:rPr lang="en-US" sz="1300">
                          <a:effectLst/>
                        </a:rPr>
                        <a:t>High</a:t>
                      </a:r>
                    </a:p>
                  </a:txBody>
                  <a:tcPr marL="50994" marR="50994" marT="25497" marB="25497" anchor="ctr"/>
                </a:tc>
                <a:tc>
                  <a:txBody>
                    <a:bodyPr/>
                    <a:lstStyle/>
                    <a:p>
                      <a:pPr fontAlgn="base"/>
                      <a:r>
                        <a:rPr lang="en-US" sz="1300">
                          <a:effectLst/>
                        </a:rPr>
                        <a:t>Low</a:t>
                      </a:r>
                    </a:p>
                  </a:txBody>
                  <a:tcPr marL="50994" marR="50994" marT="25497" marB="25497" anchor="ctr"/>
                </a:tc>
                <a:tc>
                  <a:txBody>
                    <a:bodyPr/>
                    <a:lstStyle/>
                    <a:p>
                      <a:pPr algn="ctr" fontAlgn="base"/>
                      <a:r>
                        <a:rPr lang="en-US" sz="1300" b="1" i="0" u="none" strike="noStrike" dirty="0">
                          <a:solidFill>
                            <a:schemeClr val="bg1"/>
                          </a:solidFill>
                          <a:effectLst/>
                          <a:latin typeface="Arial" panose="020B0604020202020204" pitchFamily="34" charset="0"/>
                        </a:rPr>
                        <a:t>Snowflake</a:t>
                      </a:r>
                      <a:endParaRPr lang="en-US" sz="1300" dirty="0">
                        <a:effectLst/>
                      </a:endParaRPr>
                    </a:p>
                  </a:txBody>
                  <a:tcPr marL="50994" marR="50994" marT="25497" marB="25497" anchor="ctr"/>
                </a:tc>
                <a:extLst>
                  <a:ext uri="{0D108BD9-81ED-4DB2-BD59-A6C34878D82A}">
                    <a16:rowId xmlns:a16="http://schemas.microsoft.com/office/drawing/2014/main" val="725176628"/>
                  </a:ext>
                </a:extLst>
              </a:tr>
              <a:tr h="284623">
                <a:tc>
                  <a:txBody>
                    <a:bodyPr/>
                    <a:lstStyle/>
                    <a:p>
                      <a:pPr fontAlgn="base"/>
                      <a:r>
                        <a:rPr lang="en-US" sz="1300">
                          <a:effectLst/>
                        </a:rPr>
                        <a:t>Licensing Fees</a:t>
                      </a:r>
                    </a:p>
                  </a:txBody>
                  <a:tcPr marL="50994" marR="50994" marT="25497" marB="25497" anchor="ctr"/>
                </a:tc>
                <a:tc>
                  <a:txBody>
                    <a:bodyPr/>
                    <a:lstStyle/>
                    <a:p>
                      <a:pPr fontAlgn="base"/>
                      <a:r>
                        <a:rPr lang="en-US" sz="1300">
                          <a:effectLst/>
                        </a:rPr>
                        <a:t>Required</a:t>
                      </a:r>
                    </a:p>
                  </a:txBody>
                  <a:tcPr marL="50994" marR="50994" marT="25497" marB="25497" anchor="ctr"/>
                </a:tc>
                <a:tc>
                  <a:txBody>
                    <a:bodyPr/>
                    <a:lstStyle/>
                    <a:p>
                      <a:pPr fontAlgn="base"/>
                      <a:r>
                        <a:rPr lang="en-US" sz="1300">
                          <a:effectLst/>
                        </a:rPr>
                        <a:t>Subscription-based</a:t>
                      </a:r>
                    </a:p>
                  </a:txBody>
                  <a:tcPr marL="50994" marR="50994" marT="25497" marB="25497" anchor="ctr"/>
                </a:tc>
                <a:tc>
                  <a:txBody>
                    <a:bodyPr/>
                    <a:lstStyle/>
                    <a:p>
                      <a:pPr algn="ctr" fontAlgn="base"/>
                      <a:r>
                        <a:rPr lang="en-US" sz="1300" b="1" i="0" u="none" strike="noStrike" dirty="0">
                          <a:solidFill>
                            <a:schemeClr val="bg1"/>
                          </a:solidFill>
                          <a:effectLst/>
                          <a:latin typeface="Arial" panose="020B0604020202020204" pitchFamily="34" charset="0"/>
                        </a:rPr>
                        <a:t>Snowflake</a:t>
                      </a:r>
                      <a:endParaRPr lang="en-US" sz="1300" dirty="0">
                        <a:effectLst/>
                      </a:endParaRPr>
                    </a:p>
                  </a:txBody>
                  <a:tcPr marL="50994" marR="50994" marT="25497" marB="25497" anchor="ctr"/>
                </a:tc>
                <a:extLst>
                  <a:ext uri="{0D108BD9-81ED-4DB2-BD59-A6C34878D82A}">
                    <a16:rowId xmlns:a16="http://schemas.microsoft.com/office/drawing/2014/main" val="57812896"/>
                  </a:ext>
                </a:extLst>
              </a:tr>
              <a:tr h="284623">
                <a:tc>
                  <a:txBody>
                    <a:bodyPr/>
                    <a:lstStyle/>
                    <a:p>
                      <a:pPr fontAlgn="base"/>
                      <a:r>
                        <a:rPr lang="en-US" sz="1300">
                          <a:effectLst/>
                        </a:rPr>
                        <a:t>Hardware Infrastructure</a:t>
                      </a:r>
                    </a:p>
                  </a:txBody>
                  <a:tcPr marL="50994" marR="50994" marT="25497" marB="25497" anchor="ctr"/>
                </a:tc>
                <a:tc>
                  <a:txBody>
                    <a:bodyPr/>
                    <a:lstStyle/>
                    <a:p>
                      <a:pPr fontAlgn="base"/>
                      <a:r>
                        <a:rPr lang="en-US" sz="1300">
                          <a:effectLst/>
                        </a:rPr>
                        <a:t>Need to purchase</a:t>
                      </a:r>
                    </a:p>
                  </a:txBody>
                  <a:tcPr marL="50994" marR="50994" marT="25497" marB="25497" anchor="ctr"/>
                </a:tc>
                <a:tc>
                  <a:txBody>
                    <a:bodyPr/>
                    <a:lstStyle/>
                    <a:p>
                      <a:pPr fontAlgn="base"/>
                      <a:r>
                        <a:rPr lang="en-US" sz="1300">
                          <a:effectLst/>
                        </a:rPr>
                        <a:t>Cloud-based, included in subscription</a:t>
                      </a:r>
                    </a:p>
                  </a:txBody>
                  <a:tcPr marL="50994" marR="50994" marT="25497" marB="25497" anchor="ctr"/>
                </a:tc>
                <a:tc>
                  <a:txBody>
                    <a:bodyPr/>
                    <a:lstStyle/>
                    <a:p>
                      <a:pPr algn="ctr" fontAlgn="base"/>
                      <a:r>
                        <a:rPr lang="en-US" sz="1300" b="1" i="0" u="none" strike="noStrike" dirty="0">
                          <a:solidFill>
                            <a:schemeClr val="bg1"/>
                          </a:solidFill>
                          <a:effectLst/>
                          <a:latin typeface="Arial" panose="020B0604020202020204" pitchFamily="34" charset="0"/>
                        </a:rPr>
                        <a:t>Snowflake</a:t>
                      </a:r>
                      <a:endParaRPr lang="en-US" sz="1300" dirty="0">
                        <a:effectLst/>
                      </a:endParaRPr>
                    </a:p>
                  </a:txBody>
                  <a:tcPr marL="50994" marR="50994" marT="25497" marB="25497" anchor="ctr"/>
                </a:tc>
                <a:extLst>
                  <a:ext uri="{0D108BD9-81ED-4DB2-BD59-A6C34878D82A}">
                    <a16:rowId xmlns:a16="http://schemas.microsoft.com/office/drawing/2014/main" val="2992056126"/>
                  </a:ext>
                </a:extLst>
              </a:tr>
              <a:tr h="484355">
                <a:tc>
                  <a:txBody>
                    <a:bodyPr/>
                    <a:lstStyle/>
                    <a:p>
                      <a:pPr fontAlgn="base"/>
                      <a:r>
                        <a:rPr lang="en-US" sz="1300" dirty="0">
                          <a:effectLst/>
                        </a:rPr>
                        <a:t>Maintenance &amp; Upgrades</a:t>
                      </a:r>
                    </a:p>
                  </a:txBody>
                  <a:tcPr marL="50994" marR="50994" marT="25497" marB="25497" anchor="ctr"/>
                </a:tc>
                <a:tc>
                  <a:txBody>
                    <a:bodyPr/>
                    <a:lstStyle/>
                    <a:p>
                      <a:pPr fontAlgn="base"/>
                      <a:r>
                        <a:rPr lang="en-US" sz="1300" dirty="0">
                          <a:effectLst/>
                        </a:rPr>
                        <a:t>Requires dedicated IT team</a:t>
                      </a:r>
                    </a:p>
                  </a:txBody>
                  <a:tcPr marL="50994" marR="50994" marT="25497" marB="25497" anchor="ctr"/>
                </a:tc>
                <a:tc>
                  <a:txBody>
                    <a:bodyPr/>
                    <a:lstStyle/>
                    <a:p>
                      <a:pPr fontAlgn="base"/>
                      <a:r>
                        <a:rPr lang="en-US" sz="1300">
                          <a:effectLst/>
                        </a:rPr>
                        <a:t>Managed by Snowflake</a:t>
                      </a:r>
                    </a:p>
                  </a:txBody>
                  <a:tcPr marL="50994" marR="50994" marT="25497" marB="25497" anchor="ctr"/>
                </a:tc>
                <a:tc>
                  <a:txBody>
                    <a:bodyPr/>
                    <a:lstStyle/>
                    <a:p>
                      <a:pPr algn="ctr" fontAlgn="base"/>
                      <a:r>
                        <a:rPr lang="en-US" sz="1300" b="1" i="0" u="none" strike="noStrike" dirty="0">
                          <a:solidFill>
                            <a:schemeClr val="bg1"/>
                          </a:solidFill>
                          <a:effectLst/>
                          <a:latin typeface="Arial" panose="020B0604020202020204" pitchFamily="34" charset="0"/>
                        </a:rPr>
                        <a:t>Snowflake</a:t>
                      </a:r>
                      <a:endParaRPr lang="en-US" sz="1300" dirty="0">
                        <a:effectLst/>
                      </a:endParaRPr>
                    </a:p>
                  </a:txBody>
                  <a:tcPr marL="50994" marR="50994" marT="25497" marB="25497" anchor="ctr"/>
                </a:tc>
                <a:extLst>
                  <a:ext uri="{0D108BD9-81ED-4DB2-BD59-A6C34878D82A}">
                    <a16:rowId xmlns:a16="http://schemas.microsoft.com/office/drawing/2014/main" val="769639702"/>
                  </a:ext>
                </a:extLst>
              </a:tr>
              <a:tr h="484355">
                <a:tc>
                  <a:txBody>
                    <a:bodyPr/>
                    <a:lstStyle/>
                    <a:p>
                      <a:pPr fontAlgn="base"/>
                      <a:r>
                        <a:rPr lang="en-US" sz="1300">
                          <a:effectLst/>
                        </a:rPr>
                        <a:t>Scalability</a:t>
                      </a:r>
                    </a:p>
                  </a:txBody>
                  <a:tcPr marL="50994" marR="50994" marT="25497" marB="25497" anchor="ctr"/>
                </a:tc>
                <a:tc>
                  <a:txBody>
                    <a:bodyPr/>
                    <a:lstStyle/>
                    <a:p>
                      <a:pPr fontAlgn="base"/>
                      <a:r>
                        <a:rPr lang="en-US" sz="1300" dirty="0">
                          <a:effectLst/>
                        </a:rPr>
                        <a:t>Limited scalability, may require additional hardware purchases</a:t>
                      </a:r>
                    </a:p>
                  </a:txBody>
                  <a:tcPr marL="50994" marR="50994" marT="25497" marB="25497" anchor="ctr"/>
                </a:tc>
                <a:tc>
                  <a:txBody>
                    <a:bodyPr/>
                    <a:lstStyle/>
                    <a:p>
                      <a:pPr fontAlgn="base"/>
                      <a:r>
                        <a:rPr lang="en-US" sz="1300">
                          <a:effectLst/>
                        </a:rPr>
                        <a:t>Easily scalable, pay for additional resources as needed</a:t>
                      </a:r>
                    </a:p>
                  </a:txBody>
                  <a:tcPr marL="50994" marR="50994" marT="25497" marB="25497" anchor="ctr"/>
                </a:tc>
                <a:tc>
                  <a:txBody>
                    <a:bodyPr/>
                    <a:lstStyle/>
                    <a:p>
                      <a:pPr algn="ctr" fontAlgn="base"/>
                      <a:r>
                        <a:rPr lang="en-US" sz="1300" b="1" i="0" u="none" strike="noStrike" dirty="0">
                          <a:solidFill>
                            <a:schemeClr val="bg1"/>
                          </a:solidFill>
                          <a:effectLst/>
                          <a:latin typeface="Arial" panose="020B0604020202020204" pitchFamily="34" charset="0"/>
                        </a:rPr>
                        <a:t>Snowflake</a:t>
                      </a:r>
                      <a:endParaRPr lang="en-US" sz="1300" dirty="0">
                        <a:effectLst/>
                      </a:endParaRPr>
                    </a:p>
                  </a:txBody>
                  <a:tcPr marL="50994" marR="50994" marT="25497" marB="25497" anchor="ctr"/>
                </a:tc>
                <a:extLst>
                  <a:ext uri="{0D108BD9-81ED-4DB2-BD59-A6C34878D82A}">
                    <a16:rowId xmlns:a16="http://schemas.microsoft.com/office/drawing/2014/main" val="1110876117"/>
                  </a:ext>
                </a:extLst>
              </a:tr>
              <a:tr h="284623">
                <a:tc>
                  <a:txBody>
                    <a:bodyPr/>
                    <a:lstStyle/>
                    <a:p>
                      <a:pPr fontAlgn="base"/>
                      <a:r>
                        <a:rPr lang="en-US" sz="1300">
                          <a:effectLst/>
                        </a:rPr>
                        <a:t>Performance</a:t>
                      </a:r>
                    </a:p>
                  </a:txBody>
                  <a:tcPr marL="50994" marR="50994" marT="25497" marB="25497" anchor="ctr"/>
                </a:tc>
                <a:tc>
                  <a:txBody>
                    <a:bodyPr/>
                    <a:lstStyle/>
                    <a:p>
                      <a:pPr fontAlgn="base"/>
                      <a:r>
                        <a:rPr lang="en-US" sz="1300" dirty="0">
                          <a:effectLst/>
                        </a:rPr>
                        <a:t>May require optimization</a:t>
                      </a:r>
                    </a:p>
                  </a:txBody>
                  <a:tcPr marL="50994" marR="50994" marT="25497" marB="25497" anchor="ctr"/>
                </a:tc>
                <a:tc>
                  <a:txBody>
                    <a:bodyPr/>
                    <a:lstStyle/>
                    <a:p>
                      <a:pPr fontAlgn="base"/>
                      <a:r>
                        <a:rPr lang="en-US" sz="1300">
                          <a:effectLst/>
                        </a:rPr>
                        <a:t>Optimized for performance</a:t>
                      </a:r>
                    </a:p>
                  </a:txBody>
                  <a:tcPr marL="50994" marR="50994" marT="25497" marB="25497" anchor="ctr"/>
                </a:tc>
                <a:tc>
                  <a:txBody>
                    <a:bodyPr/>
                    <a:lstStyle/>
                    <a:p>
                      <a:pPr algn="ctr" fontAlgn="base"/>
                      <a:r>
                        <a:rPr lang="en-US" sz="1300" b="1" i="0" u="none" strike="noStrike" dirty="0">
                          <a:solidFill>
                            <a:schemeClr val="bg1"/>
                          </a:solidFill>
                          <a:effectLst/>
                          <a:latin typeface="Arial" panose="020B0604020202020204" pitchFamily="34" charset="0"/>
                        </a:rPr>
                        <a:t>Snowflake</a:t>
                      </a:r>
                      <a:endParaRPr lang="en-US" sz="1300" dirty="0">
                        <a:effectLst/>
                      </a:endParaRPr>
                    </a:p>
                  </a:txBody>
                  <a:tcPr marL="50994" marR="50994" marT="25497" marB="25497" anchor="ctr"/>
                </a:tc>
                <a:extLst>
                  <a:ext uri="{0D108BD9-81ED-4DB2-BD59-A6C34878D82A}">
                    <a16:rowId xmlns:a16="http://schemas.microsoft.com/office/drawing/2014/main" val="3414243183"/>
                  </a:ext>
                </a:extLst>
              </a:tr>
              <a:tr h="284623">
                <a:tc>
                  <a:txBody>
                    <a:bodyPr/>
                    <a:lstStyle/>
                    <a:p>
                      <a:pPr fontAlgn="base"/>
                      <a:r>
                        <a:rPr lang="en-US" sz="1300">
                          <a:effectLst/>
                        </a:rPr>
                        <a:t>Data Storage</a:t>
                      </a:r>
                    </a:p>
                  </a:txBody>
                  <a:tcPr marL="50994" marR="50994" marT="25497" marB="25497" anchor="ctr"/>
                </a:tc>
                <a:tc>
                  <a:txBody>
                    <a:bodyPr/>
                    <a:lstStyle/>
                    <a:p>
                      <a:pPr fontAlgn="base"/>
                      <a:r>
                        <a:rPr lang="en-US" sz="1300">
                          <a:effectLst/>
                        </a:rPr>
                        <a:t>Generally requires purchasing storage upfront</a:t>
                      </a:r>
                    </a:p>
                  </a:txBody>
                  <a:tcPr marL="50994" marR="50994" marT="25497" marB="25497" anchor="ctr"/>
                </a:tc>
                <a:tc>
                  <a:txBody>
                    <a:bodyPr/>
                    <a:lstStyle/>
                    <a:p>
                      <a:pPr fontAlgn="base"/>
                      <a:r>
                        <a:rPr lang="en-US" sz="1300">
                          <a:effectLst/>
                        </a:rPr>
                        <a:t>Pay for storage used</a:t>
                      </a:r>
                    </a:p>
                  </a:txBody>
                  <a:tcPr marL="50994" marR="50994" marT="25497" marB="25497" anchor="ctr"/>
                </a:tc>
                <a:tc>
                  <a:txBody>
                    <a:bodyPr/>
                    <a:lstStyle/>
                    <a:p>
                      <a:pPr algn="ctr" fontAlgn="base"/>
                      <a:r>
                        <a:rPr lang="en-US" sz="1300" b="1" i="0" u="none" strike="noStrike" dirty="0">
                          <a:solidFill>
                            <a:schemeClr val="bg1"/>
                          </a:solidFill>
                          <a:effectLst/>
                          <a:latin typeface="Arial" panose="020B0604020202020204" pitchFamily="34" charset="0"/>
                        </a:rPr>
                        <a:t>Snowflake</a:t>
                      </a:r>
                      <a:endParaRPr lang="en-US" sz="1300" dirty="0">
                        <a:effectLst/>
                      </a:endParaRPr>
                    </a:p>
                  </a:txBody>
                  <a:tcPr marL="50994" marR="50994" marT="25497" marB="25497" anchor="ctr"/>
                </a:tc>
                <a:extLst>
                  <a:ext uri="{0D108BD9-81ED-4DB2-BD59-A6C34878D82A}">
                    <a16:rowId xmlns:a16="http://schemas.microsoft.com/office/drawing/2014/main" val="1425767144"/>
                  </a:ext>
                </a:extLst>
              </a:tr>
              <a:tr h="284623">
                <a:tc>
                  <a:txBody>
                    <a:bodyPr/>
                    <a:lstStyle/>
                    <a:p>
                      <a:pPr fontAlgn="base"/>
                      <a:r>
                        <a:rPr lang="en-US" sz="1300">
                          <a:effectLst/>
                        </a:rPr>
                        <a:t>Support</a:t>
                      </a:r>
                    </a:p>
                  </a:txBody>
                  <a:tcPr marL="50994" marR="50994" marT="25497" marB="25497" anchor="ctr"/>
                </a:tc>
                <a:tc>
                  <a:txBody>
                    <a:bodyPr/>
                    <a:lstStyle/>
                    <a:p>
                      <a:pPr fontAlgn="base"/>
                      <a:r>
                        <a:rPr lang="en-US" sz="1300">
                          <a:effectLst/>
                        </a:rPr>
                        <a:t>May require additional support contracts</a:t>
                      </a:r>
                    </a:p>
                  </a:txBody>
                  <a:tcPr marL="50994" marR="50994" marT="25497" marB="25497" anchor="ctr"/>
                </a:tc>
                <a:tc>
                  <a:txBody>
                    <a:bodyPr/>
                    <a:lstStyle/>
                    <a:p>
                      <a:pPr fontAlgn="base"/>
                      <a:r>
                        <a:rPr lang="en-US" sz="1300">
                          <a:effectLst/>
                        </a:rPr>
                        <a:t>Included in Snowflake subscription</a:t>
                      </a:r>
                    </a:p>
                  </a:txBody>
                  <a:tcPr marL="50994" marR="50994" marT="25497" marB="25497" anchor="ctr"/>
                </a:tc>
                <a:tc>
                  <a:txBody>
                    <a:bodyPr/>
                    <a:lstStyle/>
                    <a:p>
                      <a:pPr algn="ctr" fontAlgn="base"/>
                      <a:r>
                        <a:rPr lang="en-US" sz="1300" b="1" i="0" u="none" strike="noStrike" dirty="0">
                          <a:solidFill>
                            <a:schemeClr val="bg1"/>
                          </a:solidFill>
                          <a:effectLst/>
                          <a:latin typeface="Arial" panose="020B0604020202020204" pitchFamily="34" charset="0"/>
                        </a:rPr>
                        <a:t>Snowflake</a:t>
                      </a:r>
                      <a:endParaRPr lang="en-US" sz="1300" dirty="0">
                        <a:effectLst/>
                      </a:endParaRPr>
                    </a:p>
                  </a:txBody>
                  <a:tcPr marL="50994" marR="50994" marT="25497" marB="25497" anchor="ctr"/>
                </a:tc>
                <a:extLst>
                  <a:ext uri="{0D108BD9-81ED-4DB2-BD59-A6C34878D82A}">
                    <a16:rowId xmlns:a16="http://schemas.microsoft.com/office/drawing/2014/main" val="2554960276"/>
                  </a:ext>
                </a:extLst>
              </a:tr>
              <a:tr h="484355">
                <a:tc>
                  <a:txBody>
                    <a:bodyPr/>
                    <a:lstStyle/>
                    <a:p>
                      <a:pPr fontAlgn="base"/>
                      <a:r>
                        <a:rPr lang="en-US" sz="1300">
                          <a:effectLst/>
                        </a:rPr>
                        <a:t>Total Cost of Ownership</a:t>
                      </a:r>
                    </a:p>
                  </a:txBody>
                  <a:tcPr marL="50994" marR="50994" marT="25497" marB="25497" anchor="ctr"/>
                </a:tc>
                <a:tc>
                  <a:txBody>
                    <a:bodyPr/>
                    <a:lstStyle/>
                    <a:p>
                      <a:pPr fontAlgn="base"/>
                      <a:r>
                        <a:rPr lang="en-US" sz="1300">
                          <a:effectLst/>
                        </a:rPr>
                        <a:t>Potentially higher over time</a:t>
                      </a:r>
                    </a:p>
                  </a:txBody>
                  <a:tcPr marL="50994" marR="50994" marT="25497" marB="25497" anchor="ctr"/>
                </a:tc>
                <a:tc>
                  <a:txBody>
                    <a:bodyPr/>
                    <a:lstStyle/>
                    <a:p>
                      <a:pPr fontAlgn="base"/>
                      <a:r>
                        <a:rPr lang="en-US" sz="1300" dirty="0">
                          <a:effectLst/>
                        </a:rPr>
                        <a:t>Generally lower, predictable costs based on usage</a:t>
                      </a:r>
                    </a:p>
                  </a:txBody>
                  <a:tcPr marL="50994" marR="50994" marT="25497" marB="25497" anchor="ctr"/>
                </a:tc>
                <a:tc>
                  <a:txBody>
                    <a:bodyPr/>
                    <a:lstStyle/>
                    <a:p>
                      <a:pPr algn="ctr" fontAlgn="base"/>
                      <a:r>
                        <a:rPr lang="en-US" sz="1300" b="1" i="0" u="none" strike="noStrike" dirty="0">
                          <a:solidFill>
                            <a:schemeClr val="bg1"/>
                          </a:solidFill>
                          <a:effectLst/>
                          <a:latin typeface="Arial" panose="020B0604020202020204" pitchFamily="34" charset="0"/>
                        </a:rPr>
                        <a:t>Snowflake</a:t>
                      </a:r>
                      <a:endParaRPr lang="en-US" sz="1300" dirty="0">
                        <a:effectLst/>
                      </a:endParaRPr>
                    </a:p>
                  </a:txBody>
                  <a:tcPr marL="50994" marR="50994" marT="25497" marB="25497" anchor="ctr"/>
                </a:tc>
                <a:extLst>
                  <a:ext uri="{0D108BD9-81ED-4DB2-BD59-A6C34878D82A}">
                    <a16:rowId xmlns:a16="http://schemas.microsoft.com/office/drawing/2014/main" val="3703260579"/>
                  </a:ext>
                </a:extLst>
              </a:tr>
            </a:tbl>
          </a:graphicData>
        </a:graphic>
      </p:graphicFrame>
    </p:spTree>
    <p:extLst>
      <p:ext uri="{BB962C8B-B14F-4D97-AF65-F5344CB8AC3E}">
        <p14:creationId xmlns:p14="http://schemas.microsoft.com/office/powerpoint/2010/main" val="901162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7" name="Group 14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48" name="Freeform: Shape 14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 name="Oval 14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0" name="Oval 14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1" name="Freeform: Shape 15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52" name="Rectangle 15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Conclusion</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50863" y="2678400"/>
            <a:ext cx="3565525" cy="3414425"/>
          </a:xfrm>
        </p:spPr>
        <p:txBody>
          <a:bodyPr vert="horz" wrap="square" lIns="0" tIns="0" rIns="0" bIns="0" rtlCol="0" anchor="t">
            <a:normAutofit/>
          </a:bodyPr>
          <a:lstStyle/>
          <a:p>
            <a:pPr marR="0">
              <a:spcBef>
                <a:spcPts val="0"/>
              </a:spcBef>
            </a:pPr>
            <a:r>
              <a:rPr lang="en-US" sz="1600" dirty="0">
                <a:effectLst/>
              </a:rPr>
              <a:t>In summary, we crafted a comparison in the following categories:</a:t>
            </a:r>
            <a:endParaRPr lang="en-US" sz="1600" dirty="0"/>
          </a:p>
          <a:p>
            <a:pPr marR="0" indent="-228600">
              <a:spcBef>
                <a:spcPts val="0"/>
              </a:spcBef>
              <a:buFont typeface="Arial" panose="020B0604020202020204" pitchFamily="34" charset="0"/>
              <a:buChar char="•"/>
            </a:pPr>
            <a:r>
              <a:rPr lang="en-US" sz="1600" dirty="0">
                <a:effectLst/>
              </a:rPr>
              <a:t>Scalability</a:t>
            </a:r>
          </a:p>
          <a:p>
            <a:pPr marR="0" indent="-228600">
              <a:spcBef>
                <a:spcPts val="0"/>
              </a:spcBef>
              <a:buFont typeface="Arial" panose="020B0604020202020204" pitchFamily="34" charset="0"/>
              <a:buChar char="•"/>
            </a:pPr>
            <a:r>
              <a:rPr lang="en-US" sz="1600" dirty="0"/>
              <a:t>Cost</a:t>
            </a:r>
          </a:p>
          <a:p>
            <a:pPr marR="0" indent="-228600">
              <a:spcBef>
                <a:spcPts val="0"/>
              </a:spcBef>
              <a:buFont typeface="Arial" panose="020B0604020202020204" pitchFamily="34" charset="0"/>
              <a:buChar char="•"/>
            </a:pPr>
            <a:r>
              <a:rPr lang="en-US" sz="1600" dirty="0">
                <a:effectLst/>
              </a:rPr>
              <a:t>Maintenance</a:t>
            </a:r>
          </a:p>
          <a:p>
            <a:pPr marR="0" indent="-228600">
              <a:spcBef>
                <a:spcPts val="0"/>
              </a:spcBef>
              <a:buFont typeface="Arial" panose="020B0604020202020204" pitchFamily="34" charset="0"/>
              <a:buChar char="•"/>
            </a:pPr>
            <a:r>
              <a:rPr lang="en-US" sz="1600" dirty="0"/>
              <a:t>Performance</a:t>
            </a:r>
          </a:p>
          <a:p>
            <a:pPr marR="0" indent="-228600">
              <a:spcBef>
                <a:spcPts val="0"/>
              </a:spcBef>
              <a:buFont typeface="Arial" panose="020B0604020202020204" pitchFamily="34" charset="0"/>
              <a:buChar char="•"/>
            </a:pPr>
            <a:r>
              <a:rPr lang="en-US" sz="1600" dirty="0">
                <a:effectLst/>
              </a:rPr>
              <a:t>Security</a:t>
            </a:r>
          </a:p>
          <a:p>
            <a:pPr marR="0" indent="-228600">
              <a:spcBef>
                <a:spcPts val="0"/>
              </a:spcBef>
              <a:buFont typeface="Arial" panose="020B0604020202020204" pitchFamily="34" charset="0"/>
              <a:buChar char="•"/>
            </a:pPr>
            <a:r>
              <a:rPr lang="en-US" sz="1600" dirty="0">
                <a:effectLst/>
              </a:rPr>
              <a:t>Speed</a:t>
            </a:r>
          </a:p>
          <a:p>
            <a:pPr marR="0" indent="-228600">
              <a:spcBef>
                <a:spcPts val="0"/>
              </a:spcBef>
              <a:buFont typeface="Arial" panose="020B0604020202020204" pitchFamily="34" charset="0"/>
              <a:buChar char="•"/>
            </a:pPr>
            <a:r>
              <a:rPr lang="en-US" sz="1600" dirty="0"/>
              <a:t>Integrations</a:t>
            </a:r>
            <a:endParaRPr lang="en-US" sz="1600" dirty="0">
              <a:effectLst/>
            </a:endParaRPr>
          </a:p>
        </p:txBody>
      </p:sp>
      <p:pic>
        <p:nvPicPr>
          <p:cNvPr id="103" name="Picture 102" descr="Pen placed on top of a signature line">
            <a:extLst>
              <a:ext uri="{FF2B5EF4-FFF2-40B4-BE49-F238E27FC236}">
                <a16:creationId xmlns:a16="http://schemas.microsoft.com/office/drawing/2014/main" id="{AFAA0A9D-383F-54F1-5537-EEAFD28953C0}"/>
              </a:ext>
            </a:extLst>
          </p:cNvPr>
          <p:cNvPicPr>
            <a:picLocks noChangeAspect="1"/>
          </p:cNvPicPr>
          <p:nvPr/>
        </p:nvPicPr>
        <p:blipFill rotWithShape="1">
          <a:blip r:embed="rId3"/>
          <a:srcRect l="42420"/>
          <a:stretch/>
        </p:blipFill>
        <p:spPr>
          <a:xfrm>
            <a:off x="5719706" y="606796"/>
            <a:ext cx="4868976" cy="5644408"/>
          </a:xfrm>
          <a:custGeom>
            <a:avLst/>
            <a:gdLst/>
            <a:ahLst/>
            <a:cxnLst/>
            <a:rect l="l" t="t" r="r" b="b"/>
            <a:pathLst>
              <a:path w="4868976" h="5644408">
                <a:moveTo>
                  <a:pt x="2398421" y="0"/>
                </a:moveTo>
                <a:lnTo>
                  <a:pt x="4868974"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grpSp>
        <p:nvGrpSpPr>
          <p:cNvPr id="153" name="Group 152">
            <a:extLst>
              <a:ext uri="{FF2B5EF4-FFF2-40B4-BE49-F238E27FC236}">
                <a16:creationId xmlns:a16="http://schemas.microsoft.com/office/drawing/2014/main" id="{C4967C49-2278-4724-94A5-A258F20C3D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28" y="2112234"/>
            <a:ext cx="1335600" cy="1262947"/>
            <a:chOff x="10145015" y="2343978"/>
            <a:chExt cx="1335600" cy="1262947"/>
          </a:xfrm>
        </p:grpSpPr>
        <p:sp>
          <p:nvSpPr>
            <p:cNvPr id="154" name="Freeform: Shape 153">
              <a:extLst>
                <a:ext uri="{FF2B5EF4-FFF2-40B4-BE49-F238E27FC236}">
                  <a16:creationId xmlns:a16="http://schemas.microsoft.com/office/drawing/2014/main" id="{C5513748-F890-422C-8BC7-7C16A7D3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5" name="Oval 154">
              <a:extLst>
                <a:ext uri="{FF2B5EF4-FFF2-40B4-BE49-F238E27FC236}">
                  <a16:creationId xmlns:a16="http://schemas.microsoft.com/office/drawing/2014/main" id="{B93B83E9-9019-4D2F-B887-BD399181B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6" name="Oval 155">
            <a:extLst>
              <a:ext uri="{FF2B5EF4-FFF2-40B4-BE49-F238E27FC236}">
                <a16:creationId xmlns:a16="http://schemas.microsoft.com/office/drawing/2014/main" id="{5171FAFB-7223-4BE1-983D-8A0626EAC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18</a:t>
            </a:fld>
            <a:endParaRPr lang="en-US">
              <a:solidFill>
                <a:schemeClr val="tx1">
                  <a:alpha val="80000"/>
                </a:schemeClr>
              </a:solidFill>
            </a:endParaRPr>
          </a:p>
        </p:txBody>
      </p:sp>
    </p:spTree>
    <p:extLst>
      <p:ext uri="{BB962C8B-B14F-4D97-AF65-F5344CB8AC3E}">
        <p14:creationId xmlns:p14="http://schemas.microsoft.com/office/powerpoint/2010/main" val="3521561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6" name="Freeform: Shape 10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8" name="Oval 10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 name="Oval 10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2" name="Group 11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13" name="Freeform: Shape 11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Freeform: Shape 11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5" name="Oval 11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6" name="Oval 11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18" name="Rectangle 11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4" y="549275"/>
            <a:ext cx="6373812" cy="984885"/>
          </a:xfrm>
        </p:spPr>
        <p:txBody>
          <a:bodyPr vert="horz" wrap="square" lIns="0" tIns="0" rIns="0" bIns="0" rtlCol="0" anchor="ctr" anchorCtr="0">
            <a:normAutofit/>
          </a:bodyPr>
          <a:lstStyle/>
          <a:p>
            <a:pPr>
              <a:lnSpc>
                <a:spcPct val="100000"/>
              </a:lnSpc>
            </a:pPr>
            <a:r>
              <a:rPr lang="en-US" dirty="0"/>
              <a:t>Conclusion</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7140575" y="549275"/>
            <a:ext cx="4498976" cy="984885"/>
          </a:xfrm>
        </p:spPr>
        <p:txBody>
          <a:bodyPr vert="horz" wrap="square" lIns="0" tIns="0" rIns="0" bIns="0" rtlCol="0" anchor="ctr">
            <a:normAutofit/>
          </a:bodyPr>
          <a:lstStyle/>
          <a:p>
            <a:pPr marR="0" algn="r">
              <a:lnSpc>
                <a:spcPct val="100000"/>
              </a:lnSpc>
            </a:pPr>
            <a:r>
              <a:rPr lang="en-US" sz="2400">
                <a:effectLst/>
              </a:rPr>
              <a:t>Based on these criterion we found Snowflake to be the better option. </a:t>
            </a:r>
          </a:p>
        </p:txBody>
      </p:sp>
      <p:sp>
        <p:nvSpPr>
          <p:cNvPr id="120" name="Rectangle 119">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3E91ADA-EC26-C57D-44B1-AB8F713D0F30}"/>
              </a:ext>
            </a:extLst>
          </p:cNvPr>
          <p:cNvPicPr>
            <a:picLocks noChangeAspect="1"/>
          </p:cNvPicPr>
          <p:nvPr/>
        </p:nvPicPr>
        <p:blipFill rotWithShape="1">
          <a:blip r:embed="rId3"/>
          <a:srcRect l="1552" r="-1" b="-1"/>
          <a:stretch/>
        </p:blipFill>
        <p:spPr>
          <a:xfrm>
            <a:off x="0" y="2307491"/>
            <a:ext cx="12192000" cy="3777178"/>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122" name="Rectangle 121">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19</a:t>
            </a:fld>
            <a:endParaRPr lang="en-US">
              <a:solidFill>
                <a:schemeClr val="tx1">
                  <a:alpha val="80000"/>
                </a:schemeClr>
              </a:solidFill>
            </a:endParaRPr>
          </a:p>
        </p:txBody>
      </p:sp>
    </p:spTree>
    <p:extLst>
      <p:ext uri="{BB962C8B-B14F-4D97-AF65-F5344CB8AC3E}">
        <p14:creationId xmlns:p14="http://schemas.microsoft.com/office/powerpoint/2010/main" val="2523814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Introduction</a:t>
            </a:r>
          </a:p>
          <a:p>
            <a:r>
              <a:rPr lang="en-US" dirty="0"/>
              <a:t>Problem</a:t>
            </a:r>
          </a:p>
          <a:p>
            <a:r>
              <a:rPr lang="en-US" dirty="0"/>
              <a:t>Goal</a:t>
            </a:r>
          </a:p>
          <a:p>
            <a:r>
              <a:rPr lang="en-US" dirty="0"/>
              <a:t>Process</a:t>
            </a:r>
          </a:p>
          <a:p>
            <a:r>
              <a:rPr lang="en-US" dirty="0"/>
              <a:t>Conclusion</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project, we wanted to understand some of the key differences between using Microsoft SQL Server and Snowflake as a data warehouse solution. We took a sample dataset and used it to run several tests to conclude which warehouse was a better fit from an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MLOps</a:t>
            </a:r>
            <a:r>
              <a:rPr lang="en-US" sz="1800" dirty="0">
                <a:effectLst/>
                <a:latin typeface="Calibri" panose="020F0502020204030204" pitchFamily="34" charset="0"/>
                <a:ea typeface="Calibri" panose="020F0502020204030204" pitchFamily="34" charset="0"/>
                <a:cs typeface="Times New Roman" panose="02020603050405020304" pitchFamily="18" charset="0"/>
              </a:rPr>
              <a:t> perspective. </a:t>
            </a:r>
            <a:endParaRPr lang="en-US"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9" name="Rectangle 68">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Problem</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fontScale="70000" lnSpcReduction="20000"/>
          </a:bodyPr>
          <a:lstStyle/>
          <a:p>
            <a:pPr marL="0" indent="0">
              <a:lnSpc>
                <a:spcPct val="100000"/>
              </a:lnSpc>
            </a:pPr>
            <a:r>
              <a:rPr lang="en-US" b="0" i="0" dirty="0">
                <a:solidFill>
                  <a:srgbClr val="ECECEC"/>
                </a:solidFill>
                <a:effectLst/>
                <a:latin typeface="Söhne"/>
              </a:rPr>
              <a:t>In the context of ML Ops, where efficient data management is crucial for deploying and scaling machine learning models, the problem lies in identifying the optimal data warehousing solution between Microsoft SQL Server and Snowflake. In this project we want to know the differences between columnar and row-level databases, as it directly impacts the speed of data retrieval, processing, and manipulation essential for training and deploying machine learning models effectively.</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8" name="Group 7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9" name="Freeform: Shape 7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Oval 8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Oval 8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83" name="Rectangle 8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Goal</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pPr>
            <a:r>
              <a:rPr lang="en-US" dirty="0"/>
              <a:t>To get an overall understanding of the most efficient databases, as well as understand the differences between columnar and row-level database formats. In this project, we will be comparing Snowflake to SQL</a:t>
            </a:r>
          </a:p>
        </p:txBody>
      </p:sp>
      <p:sp>
        <p:nvSpPr>
          <p:cNvPr id="84" name="Oval 83">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5" name="Freeform: Shape 84">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3" name="Freeform: Shape 72">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2609" r="8868" b="-1"/>
          <a:stretch/>
        </p:blipFill>
        <p:spPr>
          <a:xfrm>
            <a:off x="6640455" y="606796"/>
            <a:ext cx="4868976" cy="5644408"/>
          </a:xfrm>
          <a:custGeom>
            <a:avLst/>
            <a:gdLst/>
            <a:ahLst/>
            <a:cxnLst/>
            <a:rect l="l" t="t" r="r" b="b"/>
            <a:pathLst>
              <a:path w="4868976" h="5644408">
                <a:moveTo>
                  <a:pt x="2398421" y="0"/>
                </a:moveTo>
                <a:lnTo>
                  <a:pt x="4868973"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sp>
        <p:nvSpPr>
          <p:cNvPr id="75" name="Oval 74">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2182456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1520825"/>
            <a:ext cx="4535487" cy="3779838"/>
          </a:xfrm>
        </p:spPr>
        <p:txBody>
          <a:bodyPr anchor="ctr">
            <a:normAutofit/>
          </a:bodyPr>
          <a:lstStyle/>
          <a:p>
            <a:r>
              <a:rPr lang="en-US" sz="5400" dirty="0"/>
              <a:t>Project timeline and steps</a:t>
            </a:r>
          </a:p>
        </p:txBody>
      </p:sp>
      <p:grpSp>
        <p:nvGrpSpPr>
          <p:cNvPr id="33" name="Group 32">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34" name="Freeform: Shape 33">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7" name="Oval 36">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Shape 38">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1" name="Freeform: Shape 40">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3" name="Oval 42">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6</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029988519"/>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63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4" name="Freeform: Shape 9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Oval 9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9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0" name="Group 9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01" name="Freeform: Shape 10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Shape 10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 name="Oval 10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6" name="Rectangle 10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Dataset</a:t>
            </a:r>
          </a:p>
        </p:txBody>
      </p:sp>
      <p:sp>
        <p:nvSpPr>
          <p:cNvPr id="4" name="Content Placeholder 3">
            <a:extLst>
              <a:ext uri="{FF2B5EF4-FFF2-40B4-BE49-F238E27FC236}">
                <a16:creationId xmlns:a16="http://schemas.microsoft.com/office/drawing/2014/main" id="{0F3E9E43-8E50-FB62-57C9-C3DE8D4F5D26}"/>
              </a:ext>
            </a:extLst>
          </p:cNvPr>
          <p:cNvSpPr>
            <a:spLocks noGrp="1"/>
          </p:cNvSpPr>
          <p:nvPr>
            <p:ph idx="1"/>
          </p:nvPr>
        </p:nvSpPr>
        <p:spPr>
          <a:xfrm>
            <a:off x="550863" y="3827610"/>
            <a:ext cx="5437187" cy="2265216"/>
          </a:xfrm>
        </p:spPr>
        <p:txBody>
          <a:bodyPr vert="horz" wrap="square" lIns="0" tIns="0" rIns="0" bIns="0" rtlCol="0">
            <a:normAutofit/>
          </a:bodyPr>
          <a:lstStyle/>
          <a:p>
            <a:pPr marL="0" indent="0">
              <a:lnSpc>
                <a:spcPct val="100000"/>
              </a:lnSpc>
              <a:buNone/>
            </a:pPr>
            <a:r>
              <a:rPr lang="en-US" sz="2400" kern="1200" dirty="0">
                <a:latin typeface="+mn-lt"/>
                <a:ea typeface="+mn-ea"/>
                <a:cs typeface="+mn-cs"/>
              </a:rPr>
              <a:t>Adventure Works 2022 Dataset</a:t>
            </a:r>
          </a:p>
        </p:txBody>
      </p:sp>
      <p:pic>
        <p:nvPicPr>
          <p:cNvPr id="88" name="Picture 87" descr="Illuminated server room panel">
            <a:extLst>
              <a:ext uri="{FF2B5EF4-FFF2-40B4-BE49-F238E27FC236}">
                <a16:creationId xmlns:a16="http://schemas.microsoft.com/office/drawing/2014/main" id="{3C026969-B948-9D5D-10C7-062043792546}"/>
              </a:ext>
            </a:extLst>
          </p:cNvPr>
          <p:cNvPicPr>
            <a:picLocks noChangeAspect="1"/>
          </p:cNvPicPr>
          <p:nvPr/>
        </p:nvPicPr>
        <p:blipFill rotWithShape="1">
          <a:blip r:embed="rId2"/>
          <a:srcRect l="12957" r="20291" b="-2"/>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08" name="Group 107">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109" name="Freeform: Shape 108">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 name="Oval 109">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12" name="Oval 111">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249694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4" name="Freeform: Shape 9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Oval 9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9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0" name="Group 9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01" name="Freeform: Shape 10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Shape 10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 name="Oval 10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6" name="Rectangle 10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ETL</a:t>
            </a:r>
          </a:p>
        </p:txBody>
      </p:sp>
      <p:sp>
        <p:nvSpPr>
          <p:cNvPr id="4" name="Content Placeholder 3">
            <a:extLst>
              <a:ext uri="{FF2B5EF4-FFF2-40B4-BE49-F238E27FC236}">
                <a16:creationId xmlns:a16="http://schemas.microsoft.com/office/drawing/2014/main" id="{0F3E9E43-8E50-FB62-57C9-C3DE8D4F5D26}"/>
              </a:ext>
            </a:extLst>
          </p:cNvPr>
          <p:cNvSpPr>
            <a:spLocks noGrp="1"/>
          </p:cNvSpPr>
          <p:nvPr>
            <p:ph idx="1"/>
          </p:nvPr>
        </p:nvSpPr>
        <p:spPr>
          <a:xfrm>
            <a:off x="550863" y="3827610"/>
            <a:ext cx="5437187" cy="2265216"/>
          </a:xfrm>
        </p:spPr>
        <p:txBody>
          <a:bodyPr vert="horz" wrap="square" lIns="0" tIns="0" rIns="0" bIns="0" rtlCol="0">
            <a:normAutofit/>
          </a:bodyPr>
          <a:lstStyle/>
          <a:p>
            <a:pPr marL="0" indent="0">
              <a:lnSpc>
                <a:spcPct val="100000"/>
              </a:lnSpc>
              <a:buNone/>
            </a:pPr>
            <a:r>
              <a:rPr lang="en-US" sz="2400" kern="1200" dirty="0">
                <a:latin typeface="+mn-lt"/>
                <a:ea typeface="+mn-ea"/>
                <a:cs typeface="+mn-cs"/>
              </a:rPr>
              <a:t>restored as a .</a:t>
            </a:r>
            <a:r>
              <a:rPr lang="en-US" sz="2400" kern="1200" dirty="0" err="1">
                <a:latin typeface="+mn-lt"/>
                <a:ea typeface="+mn-ea"/>
                <a:cs typeface="+mn-cs"/>
              </a:rPr>
              <a:t>bak</a:t>
            </a:r>
            <a:r>
              <a:rPr lang="en-US" sz="2400" kern="1200" dirty="0">
                <a:latin typeface="+mn-lt"/>
                <a:ea typeface="+mn-ea"/>
                <a:cs typeface="+mn-cs"/>
              </a:rPr>
              <a:t> file to Snowflake and Microsoft SQL Server.</a:t>
            </a:r>
          </a:p>
        </p:txBody>
      </p:sp>
      <p:pic>
        <p:nvPicPr>
          <p:cNvPr id="88" name="Picture 87" descr="Illuminated server room panel">
            <a:extLst>
              <a:ext uri="{FF2B5EF4-FFF2-40B4-BE49-F238E27FC236}">
                <a16:creationId xmlns:a16="http://schemas.microsoft.com/office/drawing/2014/main" id="{3C026969-B948-9D5D-10C7-062043792546}"/>
              </a:ext>
            </a:extLst>
          </p:cNvPr>
          <p:cNvPicPr>
            <a:picLocks noChangeAspect="1"/>
          </p:cNvPicPr>
          <p:nvPr/>
        </p:nvPicPr>
        <p:blipFill rotWithShape="1">
          <a:blip r:embed="rId2"/>
          <a:srcRect l="12957" r="20291" b="-2"/>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08" name="Group 107">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109" name="Freeform: Shape 108">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 name="Oval 109">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12" name="Oval 111">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317864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50800"/>
            <a:ext cx="7308850" cy="986400"/>
          </a:xfrm>
        </p:spPr>
        <p:txBody>
          <a:bodyPr vert="horz" wrap="square" lIns="0" tIns="0" rIns="0" bIns="0" rtlCol="0" anchor="ctr" anchorCtr="0">
            <a:normAutofit/>
          </a:bodyPr>
          <a:lstStyle/>
          <a:p>
            <a:r>
              <a:rPr lang="en-US" kern="1200">
                <a:latin typeface="+mj-lt"/>
                <a:ea typeface="+mj-ea"/>
                <a:cs typeface="+mj-cs"/>
              </a:rPr>
              <a:t>ETL</a:t>
            </a:r>
          </a:p>
        </p:txBody>
      </p:sp>
      <p:sp>
        <p:nvSpPr>
          <p:cNvPr id="123" name="Rectangle 122">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lIns="0" tIns="0" rIns="0" bIns="0" rtlCol="0">
            <a:normAutofit/>
          </a:bodyPr>
          <a:lstStyle/>
          <a:p>
            <a:pPr>
              <a:spcAft>
                <a:spcPts val="600"/>
              </a:spcAft>
            </a:pPr>
            <a:fld id="{DBA1B0FB-D917-4C8C-928F-313BD683BF39}" type="slidenum">
              <a:rPr lang="en-US" smtClean="0"/>
              <a:pPr>
                <a:spcAft>
                  <a:spcPts val="600"/>
                </a:spcAft>
              </a:pPr>
              <a:t>9</a:t>
            </a:fld>
            <a:endParaRPr lang="en-US"/>
          </a:p>
        </p:txBody>
      </p:sp>
      <p:graphicFrame>
        <p:nvGraphicFramePr>
          <p:cNvPr id="124" name="Content Placeholder 3">
            <a:extLst>
              <a:ext uri="{FF2B5EF4-FFF2-40B4-BE49-F238E27FC236}">
                <a16:creationId xmlns:a16="http://schemas.microsoft.com/office/drawing/2014/main" id="{BB488A05-5803-F16B-3AAD-6469F64CFB88}"/>
              </a:ext>
            </a:extLst>
          </p:cNvPr>
          <p:cNvGraphicFramePr>
            <a:graphicFrameLocks noGrp="1"/>
          </p:cNvGraphicFramePr>
          <p:nvPr>
            <p:ph idx="1"/>
            <p:extLst>
              <p:ext uri="{D42A27DB-BD31-4B8C-83A1-F6EECF244321}">
                <p14:modId xmlns:p14="http://schemas.microsoft.com/office/powerpoint/2010/main" val="44464693"/>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507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{C4436D75-AEDA-49C8-8C7C-6C62B819BF04}tf33713516_win32</Template>
  <TotalTime>1993</TotalTime>
  <Words>838</Words>
  <Application>Microsoft Office PowerPoint</Application>
  <PresentationFormat>Widescreen</PresentationFormat>
  <Paragraphs>171</Paragraphs>
  <Slides>20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Söhne</vt:lpstr>
      <vt:lpstr>Walbaum Display</vt:lpstr>
      <vt:lpstr>3DFloatVTI</vt:lpstr>
      <vt:lpstr>Datawarehouse Comparisons: SQL vs. Snowflake</vt:lpstr>
      <vt:lpstr>Agenda</vt:lpstr>
      <vt:lpstr>Introduction</vt:lpstr>
      <vt:lpstr>Problem</vt:lpstr>
      <vt:lpstr>Goal</vt:lpstr>
      <vt:lpstr>Project timeline and steps</vt:lpstr>
      <vt:lpstr>Dataset</vt:lpstr>
      <vt:lpstr>ETL</vt:lpstr>
      <vt:lpstr>ETL</vt:lpstr>
      <vt:lpstr>ETL</vt:lpstr>
      <vt:lpstr>Analytical Benchmarking</vt:lpstr>
      <vt:lpstr>Data used for comaprison</vt:lpstr>
      <vt:lpstr>Analytical Benchmarking</vt:lpstr>
      <vt:lpstr>Exploratory Data Analysis</vt:lpstr>
      <vt:lpstr>Exploratory Data Analysis</vt:lpstr>
      <vt:lpstr>Speed Comparisons</vt:lpstr>
      <vt:lpstr>Cost Comaprison</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Against Financial Fraud</dc:title>
  <dc:creator>Rehan Khan</dc:creator>
  <cp:lastModifiedBy>Rehan Khan</cp:lastModifiedBy>
  <cp:revision>2</cp:revision>
  <dcterms:created xsi:type="dcterms:W3CDTF">2024-01-06T17:41:02Z</dcterms:created>
  <dcterms:modified xsi:type="dcterms:W3CDTF">2024-04-03T22:39:43Z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