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5"/>
  </p:notesMasterIdLst>
  <p:handoutMasterIdLst>
    <p:handoutMasterId r:id="rId26"/>
  </p:handoutMasterIdLst>
  <p:sldIdLst>
    <p:sldId id="257" r:id="rId5"/>
    <p:sldId id="389" r:id="rId6"/>
    <p:sldId id="384" r:id="rId7"/>
    <p:sldId id="317" r:id="rId8"/>
    <p:sldId id="392" r:id="rId9"/>
    <p:sldId id="272" r:id="rId10"/>
    <p:sldId id="278" r:id="rId11"/>
    <p:sldId id="393" r:id="rId12"/>
    <p:sldId id="394" r:id="rId13"/>
    <p:sldId id="395" r:id="rId14"/>
    <p:sldId id="277" r:id="rId15"/>
    <p:sldId id="396" r:id="rId16"/>
    <p:sldId id="397" r:id="rId17"/>
    <p:sldId id="398" r:id="rId18"/>
    <p:sldId id="399" r:id="rId19"/>
    <p:sldId id="279" r:id="rId20"/>
    <p:sldId id="400" r:id="rId21"/>
    <p:sldId id="268" r:id="rId22"/>
    <p:sldId id="321" r:id="rId23"/>
    <p:sldId id="39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6A00F5-21A2-492D-9FB1-B7B9C4465AE3}">
          <p14:sldIdLst>
            <p14:sldId id="257"/>
            <p14:sldId id="389"/>
            <p14:sldId id="384"/>
            <p14:sldId id="317"/>
            <p14:sldId id="392"/>
            <p14:sldId id="272"/>
            <p14:sldId id="278"/>
            <p14:sldId id="393"/>
            <p14:sldId id="394"/>
            <p14:sldId id="395"/>
            <p14:sldId id="277"/>
            <p14:sldId id="396"/>
            <p14:sldId id="397"/>
            <p14:sldId id="398"/>
            <p14:sldId id="399"/>
            <p14:sldId id="279"/>
            <p14:sldId id="400"/>
            <p14:sldId id="268"/>
            <p14:sldId id="321"/>
            <p14:sldId id="391"/>
          </p14:sldIdLst>
        </p14:section>
      </p14:sectionLst>
    </p:ex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5E303A-728A-4F57-94CC-35D6ADE59B4E}" v="4" dt="2024-01-06T18:49:10.1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3725" autoAdjust="0"/>
  </p:normalViewPr>
  <p:slideViewPr>
    <p:cSldViewPr snapToGrid="0">
      <p:cViewPr varScale="1">
        <p:scale>
          <a:sx n="110" d="100"/>
          <a:sy n="110" d="100"/>
        </p:scale>
        <p:origin x="114" y="118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han Khan" userId="4542e9c9e80dcbea" providerId="LiveId" clId="{825E303A-728A-4F57-94CC-35D6ADE59B4E}"/>
    <pc:docChg chg="undo custSel addSld delSld modSld sldOrd modSection">
      <pc:chgData name="Rehan Khan" userId="4542e9c9e80dcbea" providerId="LiveId" clId="{825E303A-728A-4F57-94CC-35D6ADE59B4E}" dt="2024-01-06T18:51:23.366" v="435" actId="478"/>
      <pc:docMkLst>
        <pc:docMk/>
      </pc:docMkLst>
      <pc:sldChg chg="addSp delSp modSp mod modMedia setBg delAnim">
        <pc:chgData name="Rehan Khan" userId="4542e9c9e80dcbea" providerId="LiveId" clId="{825E303A-728A-4F57-94CC-35D6ADE59B4E}" dt="2024-01-06T18:49:20.134" v="384" actId="20577"/>
        <pc:sldMkLst>
          <pc:docMk/>
          <pc:sldMk cId="2979876663" sldId="268"/>
        </pc:sldMkLst>
        <pc:spChg chg="del">
          <ac:chgData name="Rehan Khan" userId="4542e9c9e80dcbea" providerId="LiveId" clId="{825E303A-728A-4F57-94CC-35D6ADE59B4E}" dt="2024-01-06T18:47:19.990" v="318" actId="478"/>
          <ac:spMkLst>
            <pc:docMk/>
            <pc:sldMk cId="2979876663" sldId="268"/>
            <ac:spMk id="3" creationId="{B1C6A53C-7538-4FF9-BC09-EFC116FE7054}"/>
          </ac:spMkLst>
        </pc:spChg>
        <pc:spChg chg="add del mod">
          <ac:chgData name="Rehan Khan" userId="4542e9c9e80dcbea" providerId="LiveId" clId="{825E303A-728A-4F57-94CC-35D6ADE59B4E}" dt="2024-01-06T18:47:29.819" v="322" actId="478"/>
          <ac:spMkLst>
            <pc:docMk/>
            <pc:sldMk cId="2979876663" sldId="268"/>
            <ac:spMk id="4" creationId="{9E0CCA94-5B68-9009-2CE2-09995827B620}"/>
          </ac:spMkLst>
        </pc:spChg>
        <pc:spChg chg="mod">
          <ac:chgData name="Rehan Khan" userId="4542e9c9e80dcbea" providerId="LiveId" clId="{825E303A-728A-4F57-94CC-35D6ADE59B4E}" dt="2024-01-06T18:48:58.274" v="335" actId="26606"/>
          <ac:spMkLst>
            <pc:docMk/>
            <pc:sldMk cId="2979876663" sldId="268"/>
            <ac:spMk id="6" creationId="{ED2A30C0-1BC4-4764-9C0F-5D811CAB8312}"/>
          </ac:spMkLst>
        </pc:spChg>
        <pc:spChg chg="del">
          <ac:chgData name="Rehan Khan" userId="4542e9c9e80dcbea" providerId="LiveId" clId="{825E303A-728A-4F57-94CC-35D6ADE59B4E}" dt="2024-01-06T18:47:29.819" v="322" actId="478"/>
          <ac:spMkLst>
            <pc:docMk/>
            <pc:sldMk cId="2979876663" sldId="268"/>
            <ac:spMk id="7" creationId="{45F69D6A-822D-4DB9-A2CC-D9106F1F2B68}"/>
          </ac:spMkLst>
        </pc:spChg>
        <pc:spChg chg="del">
          <ac:chgData name="Rehan Khan" userId="4542e9c9e80dcbea" providerId="LiveId" clId="{825E303A-728A-4F57-94CC-35D6ADE59B4E}" dt="2024-01-06T18:47:29.819" v="322" actId="478"/>
          <ac:spMkLst>
            <pc:docMk/>
            <pc:sldMk cId="2979876663" sldId="268"/>
            <ac:spMk id="8" creationId="{6375D7F3-165A-439B-8D1D-6553B68C2886}"/>
          </ac:spMkLst>
        </pc:spChg>
        <pc:spChg chg="mod ord">
          <ac:chgData name="Rehan Khan" userId="4542e9c9e80dcbea" providerId="LiveId" clId="{825E303A-728A-4F57-94CC-35D6ADE59B4E}" dt="2024-01-06T18:48:58.274" v="335" actId="26606"/>
          <ac:spMkLst>
            <pc:docMk/>
            <pc:sldMk cId="2979876663" sldId="268"/>
            <ac:spMk id="9" creationId="{7AF9A883-CC44-4401-AE67-8FCEACB7DDDA}"/>
          </ac:spMkLst>
        </pc:spChg>
        <pc:spChg chg="add del mod">
          <ac:chgData name="Rehan Khan" userId="4542e9c9e80dcbea" providerId="LiveId" clId="{825E303A-728A-4F57-94CC-35D6ADE59B4E}" dt="2024-01-06T18:47:21.357" v="320" actId="478"/>
          <ac:spMkLst>
            <pc:docMk/>
            <pc:sldMk cId="2979876663" sldId="268"/>
            <ac:spMk id="10" creationId="{2B620146-D9F4-754B-30E2-14946ACD9620}"/>
          </ac:spMkLst>
        </pc:spChg>
        <pc:spChg chg="add del mod">
          <ac:chgData name="Rehan Khan" userId="4542e9c9e80dcbea" providerId="LiveId" clId="{825E303A-728A-4F57-94CC-35D6ADE59B4E}" dt="2024-01-06T18:47:20.906" v="319" actId="478"/>
          <ac:spMkLst>
            <pc:docMk/>
            <pc:sldMk cId="2979876663" sldId="268"/>
            <ac:spMk id="12" creationId="{A0E6C6E2-52B1-72E4-7A1A-EB9E32D31740}"/>
          </ac:spMkLst>
        </pc:spChg>
        <pc:spChg chg="add del">
          <ac:chgData name="Rehan Khan" userId="4542e9c9e80dcbea" providerId="LiveId" clId="{825E303A-728A-4F57-94CC-35D6ADE59B4E}" dt="2024-01-06T18:47:37.230" v="327" actId="26606"/>
          <ac:spMkLst>
            <pc:docMk/>
            <pc:sldMk cId="2979876663" sldId="268"/>
            <ac:spMk id="13" creationId="{82184FF4-7029-4ED7-813A-192E60608764}"/>
          </ac:spMkLst>
        </pc:spChg>
        <pc:spChg chg="add del mod">
          <ac:chgData name="Rehan Khan" userId="4542e9c9e80dcbea" providerId="LiveId" clId="{825E303A-728A-4F57-94CC-35D6ADE59B4E}" dt="2024-01-06T18:47:29.819" v="322" actId="478"/>
          <ac:spMkLst>
            <pc:docMk/>
            <pc:sldMk cId="2979876663" sldId="268"/>
            <ac:spMk id="14" creationId="{72FCBBD0-D353-6424-FFA5-987186B5DE79}"/>
          </ac:spMkLst>
        </pc:spChg>
        <pc:spChg chg="del">
          <ac:chgData name="Rehan Khan" userId="4542e9c9e80dcbea" providerId="LiveId" clId="{825E303A-728A-4F57-94CC-35D6ADE59B4E}" dt="2024-01-06T18:47:29.819" v="322" actId="478"/>
          <ac:spMkLst>
            <pc:docMk/>
            <pc:sldMk cId="2979876663" sldId="268"/>
            <ac:spMk id="15" creationId="{84D39D81-9726-4BD7-BDC0-FA0B2AD0D219}"/>
          </ac:spMkLst>
        </pc:spChg>
        <pc:spChg chg="add del">
          <ac:chgData name="Rehan Khan" userId="4542e9c9e80dcbea" providerId="LiveId" clId="{825E303A-728A-4F57-94CC-35D6ADE59B4E}" dt="2024-01-06T18:47:37.230" v="327" actId="26606"/>
          <ac:spMkLst>
            <pc:docMk/>
            <pc:sldMk cId="2979876663" sldId="268"/>
            <ac:spMk id="16" creationId="{AAA7AB09-557C-41AD-9113-FF9F68FA1035}"/>
          </ac:spMkLst>
        </pc:spChg>
        <pc:spChg chg="add del mod">
          <ac:chgData name="Rehan Khan" userId="4542e9c9e80dcbea" providerId="LiveId" clId="{825E303A-728A-4F57-94CC-35D6ADE59B4E}" dt="2024-01-06T18:47:29.819" v="322" actId="478"/>
          <ac:spMkLst>
            <pc:docMk/>
            <pc:sldMk cId="2979876663" sldId="268"/>
            <ac:spMk id="18" creationId="{9C9772F6-9AFD-3E45-5F24-97C1F8DCAFAD}"/>
          </ac:spMkLst>
        </pc:spChg>
        <pc:spChg chg="add del">
          <ac:chgData name="Rehan Khan" userId="4542e9c9e80dcbea" providerId="LiveId" clId="{825E303A-728A-4F57-94CC-35D6ADE59B4E}" dt="2024-01-06T18:47:37.230" v="327" actId="26606"/>
          <ac:spMkLst>
            <pc:docMk/>
            <pc:sldMk cId="2979876663" sldId="268"/>
            <ac:spMk id="19" creationId="{EF99ECAA-1F11-4937-BBA6-51935AB44C9D}"/>
          </ac:spMkLst>
        </pc:spChg>
        <pc:spChg chg="add del mod">
          <ac:chgData name="Rehan Khan" userId="4542e9c9e80dcbea" providerId="LiveId" clId="{825E303A-728A-4F57-94CC-35D6ADE59B4E}" dt="2024-01-06T18:47:29.819" v="322" actId="478"/>
          <ac:spMkLst>
            <pc:docMk/>
            <pc:sldMk cId="2979876663" sldId="268"/>
            <ac:spMk id="20" creationId="{2D6E0EEB-7EAC-2D61-58B9-DDDE17488A85}"/>
          </ac:spMkLst>
        </pc:spChg>
        <pc:spChg chg="add del mod">
          <ac:chgData name="Rehan Khan" userId="4542e9c9e80dcbea" providerId="LiveId" clId="{825E303A-728A-4F57-94CC-35D6ADE59B4E}" dt="2024-01-06T18:47:29.819" v="322" actId="478"/>
          <ac:spMkLst>
            <pc:docMk/>
            <pc:sldMk cId="2979876663" sldId="268"/>
            <ac:spMk id="22" creationId="{8558B8EF-D942-A9BF-BDFB-D902C7DF974E}"/>
          </ac:spMkLst>
        </pc:spChg>
        <pc:spChg chg="add del mod">
          <ac:chgData name="Rehan Khan" userId="4542e9c9e80dcbea" providerId="LiveId" clId="{825E303A-728A-4F57-94CC-35D6ADE59B4E}" dt="2024-01-06T18:47:29.819" v="322" actId="478"/>
          <ac:spMkLst>
            <pc:docMk/>
            <pc:sldMk cId="2979876663" sldId="268"/>
            <ac:spMk id="24" creationId="{68B5E5AB-F47B-2BBA-7CB2-6CB20A8187DE}"/>
          </ac:spMkLst>
        </pc:spChg>
        <pc:spChg chg="add del mod">
          <ac:chgData name="Rehan Khan" userId="4542e9c9e80dcbea" providerId="LiveId" clId="{825E303A-728A-4F57-94CC-35D6ADE59B4E}" dt="2024-01-06T18:47:29.819" v="322" actId="478"/>
          <ac:spMkLst>
            <pc:docMk/>
            <pc:sldMk cId="2979876663" sldId="268"/>
            <ac:spMk id="26" creationId="{7DF06ED6-0530-8FC6-D499-286C24702B06}"/>
          </ac:spMkLst>
        </pc:spChg>
        <pc:spChg chg="add del">
          <ac:chgData name="Rehan Khan" userId="4542e9c9e80dcbea" providerId="LiveId" clId="{825E303A-728A-4F57-94CC-35D6ADE59B4E}" dt="2024-01-06T18:47:37.230" v="327" actId="26606"/>
          <ac:spMkLst>
            <pc:docMk/>
            <pc:sldMk cId="2979876663" sldId="268"/>
            <ac:spMk id="27" creationId="{1DB043B4-68C6-45B9-82AC-A5800EADB8DB}"/>
          </ac:spMkLst>
        </pc:spChg>
        <pc:spChg chg="add del mod">
          <ac:chgData name="Rehan Khan" userId="4542e9c9e80dcbea" providerId="LiveId" clId="{825E303A-728A-4F57-94CC-35D6ADE59B4E}" dt="2024-01-06T18:47:31.195" v="323" actId="478"/>
          <ac:spMkLst>
            <pc:docMk/>
            <pc:sldMk cId="2979876663" sldId="268"/>
            <ac:spMk id="28" creationId="{2B5A3E87-3180-DF22-2E6E-77CAD36CF6AE}"/>
          </ac:spMkLst>
        </pc:spChg>
        <pc:spChg chg="add del">
          <ac:chgData name="Rehan Khan" userId="4542e9c9e80dcbea" providerId="LiveId" clId="{825E303A-728A-4F57-94CC-35D6ADE59B4E}" dt="2024-01-06T18:47:37.230" v="327" actId="26606"/>
          <ac:spMkLst>
            <pc:docMk/>
            <pc:sldMk cId="2979876663" sldId="268"/>
            <ac:spMk id="29" creationId="{AD4EA4DF-0E7C-4098-86F6-7D0ACAEFC0BF}"/>
          </ac:spMkLst>
        </pc:spChg>
        <pc:spChg chg="add del mod">
          <ac:chgData name="Rehan Khan" userId="4542e9c9e80dcbea" providerId="LiveId" clId="{825E303A-728A-4F57-94CC-35D6ADE59B4E}" dt="2024-01-06T18:47:31.195" v="323" actId="478"/>
          <ac:spMkLst>
            <pc:docMk/>
            <pc:sldMk cId="2979876663" sldId="268"/>
            <ac:spMk id="30" creationId="{D60B4226-BD49-F589-936B-B939F27BADCA}"/>
          </ac:spMkLst>
        </pc:spChg>
        <pc:spChg chg="add del">
          <ac:chgData name="Rehan Khan" userId="4542e9c9e80dcbea" providerId="LiveId" clId="{825E303A-728A-4F57-94CC-35D6ADE59B4E}" dt="2024-01-06T18:47:37.230" v="327" actId="26606"/>
          <ac:spMkLst>
            <pc:docMk/>
            <pc:sldMk cId="2979876663" sldId="268"/>
            <ac:spMk id="31" creationId="{FE05BC49-0F00-4C85-9AF5-A0CC5B39C8D2}"/>
          </ac:spMkLst>
        </pc:spChg>
        <pc:spChg chg="add del mod">
          <ac:chgData name="Rehan Khan" userId="4542e9c9e80dcbea" providerId="LiveId" clId="{825E303A-728A-4F57-94CC-35D6ADE59B4E}" dt="2024-01-06T18:47:31.195" v="323" actId="478"/>
          <ac:spMkLst>
            <pc:docMk/>
            <pc:sldMk cId="2979876663" sldId="268"/>
            <ac:spMk id="32" creationId="{A6E710CF-1A1A-55A7-09E8-400AC5C68EDB}"/>
          </ac:spMkLst>
        </pc:spChg>
        <pc:spChg chg="add del">
          <ac:chgData name="Rehan Khan" userId="4542e9c9e80dcbea" providerId="LiveId" clId="{825E303A-728A-4F57-94CC-35D6ADE59B4E}" dt="2024-01-06T18:48:58.274" v="335" actId="26606"/>
          <ac:spMkLst>
            <pc:docMk/>
            <pc:sldMk cId="2979876663" sldId="268"/>
            <ac:spMk id="39" creationId="{82184FF4-7029-4ED7-813A-192E60608764}"/>
          </ac:spMkLst>
        </pc:spChg>
        <pc:spChg chg="del">
          <ac:chgData name="Rehan Khan" userId="4542e9c9e80dcbea" providerId="LiveId" clId="{825E303A-728A-4F57-94CC-35D6ADE59B4E}" dt="2024-01-06T18:47:29.819" v="322" actId="478"/>
          <ac:spMkLst>
            <pc:docMk/>
            <pc:sldMk cId="2979876663" sldId="268"/>
            <ac:spMk id="41" creationId="{91181F6D-A54F-4289-8C36-80ECE3B2C8E2}"/>
          </ac:spMkLst>
        </pc:spChg>
        <pc:spChg chg="del">
          <ac:chgData name="Rehan Khan" userId="4542e9c9e80dcbea" providerId="LiveId" clId="{825E303A-728A-4F57-94CC-35D6ADE59B4E}" dt="2024-01-06T18:47:19.990" v="318" actId="478"/>
          <ac:spMkLst>
            <pc:docMk/>
            <pc:sldMk cId="2979876663" sldId="268"/>
            <ac:spMk id="42" creationId="{CCDF84CD-BC27-4182-9FBA-9D4FEED95410}"/>
          </ac:spMkLst>
        </pc:spChg>
        <pc:spChg chg="del">
          <ac:chgData name="Rehan Khan" userId="4542e9c9e80dcbea" providerId="LiveId" clId="{825E303A-728A-4F57-94CC-35D6ADE59B4E}" dt="2024-01-06T18:47:19.990" v="318" actId="478"/>
          <ac:spMkLst>
            <pc:docMk/>
            <pc:sldMk cId="2979876663" sldId="268"/>
            <ac:spMk id="43" creationId="{E4387CED-5FBE-4AFF-B64D-975B5574F16F}"/>
          </ac:spMkLst>
        </pc:spChg>
        <pc:spChg chg="del">
          <ac:chgData name="Rehan Khan" userId="4542e9c9e80dcbea" providerId="LiveId" clId="{825E303A-728A-4F57-94CC-35D6ADE59B4E}" dt="2024-01-06T18:47:19.990" v="318" actId="478"/>
          <ac:spMkLst>
            <pc:docMk/>
            <pc:sldMk cId="2979876663" sldId="268"/>
            <ac:spMk id="44" creationId="{10E83414-3440-46C7-8C07-7D073B69C422}"/>
          </ac:spMkLst>
        </pc:spChg>
        <pc:spChg chg="del">
          <ac:chgData name="Rehan Khan" userId="4542e9c9e80dcbea" providerId="LiveId" clId="{825E303A-728A-4F57-94CC-35D6ADE59B4E}" dt="2024-01-06T18:47:19.990" v="318" actId="478"/>
          <ac:spMkLst>
            <pc:docMk/>
            <pc:sldMk cId="2979876663" sldId="268"/>
            <ac:spMk id="45" creationId="{FE5CD03B-066A-46AF-8FB8-E8A78074ABEF}"/>
          </ac:spMkLst>
        </pc:spChg>
        <pc:spChg chg="add del">
          <ac:chgData name="Rehan Khan" userId="4542e9c9e80dcbea" providerId="LiveId" clId="{825E303A-728A-4F57-94CC-35D6ADE59B4E}" dt="2024-01-06T18:48:58.274" v="335" actId="26606"/>
          <ac:spMkLst>
            <pc:docMk/>
            <pc:sldMk cId="2979876663" sldId="268"/>
            <ac:spMk id="46" creationId="{AAA7AB09-557C-41AD-9113-FF9F68FA1035}"/>
          </ac:spMkLst>
        </pc:spChg>
        <pc:spChg chg="del">
          <ac:chgData name="Rehan Khan" userId="4542e9c9e80dcbea" providerId="LiveId" clId="{825E303A-728A-4F57-94CC-35D6ADE59B4E}" dt="2024-01-06T18:47:19.990" v="318" actId="478"/>
          <ac:spMkLst>
            <pc:docMk/>
            <pc:sldMk cId="2979876663" sldId="268"/>
            <ac:spMk id="47" creationId="{F4640D91-CB97-4FCC-8FEF-F4B22B844DC4}"/>
          </ac:spMkLst>
        </pc:spChg>
        <pc:spChg chg="add del">
          <ac:chgData name="Rehan Khan" userId="4542e9c9e80dcbea" providerId="LiveId" clId="{825E303A-728A-4F57-94CC-35D6ADE59B4E}" dt="2024-01-06T18:48:58.274" v="335" actId="26606"/>
          <ac:spMkLst>
            <pc:docMk/>
            <pc:sldMk cId="2979876663" sldId="268"/>
            <ac:spMk id="48" creationId="{EF99ECAA-1F11-4937-BBA6-51935AB44C9D}"/>
          </ac:spMkLst>
        </pc:spChg>
        <pc:spChg chg="add del">
          <ac:chgData name="Rehan Khan" userId="4542e9c9e80dcbea" providerId="LiveId" clId="{825E303A-728A-4F57-94CC-35D6ADE59B4E}" dt="2024-01-06T18:48:58.274" v="335" actId="26606"/>
          <ac:spMkLst>
            <pc:docMk/>
            <pc:sldMk cId="2979876663" sldId="268"/>
            <ac:spMk id="54" creationId="{1DB043B4-68C6-45B9-82AC-A5800EADB8DB}"/>
          </ac:spMkLst>
        </pc:spChg>
        <pc:spChg chg="add del">
          <ac:chgData name="Rehan Khan" userId="4542e9c9e80dcbea" providerId="LiveId" clId="{825E303A-728A-4F57-94CC-35D6ADE59B4E}" dt="2024-01-06T18:48:58.274" v="335" actId="26606"/>
          <ac:spMkLst>
            <pc:docMk/>
            <pc:sldMk cId="2979876663" sldId="268"/>
            <ac:spMk id="55" creationId="{74033C2F-EE38-427C-97E3-08EAC8822A13}"/>
          </ac:spMkLst>
        </pc:spChg>
        <pc:spChg chg="add mod">
          <ac:chgData name="Rehan Khan" userId="4542e9c9e80dcbea" providerId="LiveId" clId="{825E303A-728A-4F57-94CC-35D6ADE59B4E}" dt="2024-01-06T18:49:20.134" v="384" actId="20577"/>
          <ac:spMkLst>
            <pc:docMk/>
            <pc:sldMk cId="2979876663" sldId="268"/>
            <ac:spMk id="62" creationId="{68245269-A81C-0FA9-E4F9-318180D8BC33}"/>
          </ac:spMkLst>
        </pc:spChg>
        <pc:spChg chg="add del">
          <ac:chgData name="Rehan Khan" userId="4542e9c9e80dcbea" providerId="LiveId" clId="{825E303A-728A-4F57-94CC-35D6ADE59B4E}" dt="2024-01-06T18:48:57.374" v="332" actId="26606"/>
          <ac:spMkLst>
            <pc:docMk/>
            <pc:sldMk cId="2979876663" sldId="268"/>
            <ac:spMk id="66" creationId="{82184FF4-7029-4ED7-813A-192E60608764}"/>
          </ac:spMkLst>
        </pc:spChg>
        <pc:spChg chg="add del">
          <ac:chgData name="Rehan Khan" userId="4542e9c9e80dcbea" providerId="LiveId" clId="{825E303A-728A-4F57-94CC-35D6ADE59B4E}" dt="2024-01-06T18:48:57.374" v="332" actId="26606"/>
          <ac:spMkLst>
            <pc:docMk/>
            <pc:sldMk cId="2979876663" sldId="268"/>
            <ac:spMk id="68" creationId="{AAA7AB09-557C-41AD-9113-FF9F68FA1035}"/>
          </ac:spMkLst>
        </pc:spChg>
        <pc:spChg chg="add del">
          <ac:chgData name="Rehan Khan" userId="4542e9c9e80dcbea" providerId="LiveId" clId="{825E303A-728A-4F57-94CC-35D6ADE59B4E}" dt="2024-01-06T18:48:57.374" v="332" actId="26606"/>
          <ac:spMkLst>
            <pc:docMk/>
            <pc:sldMk cId="2979876663" sldId="268"/>
            <ac:spMk id="70" creationId="{EF99ECAA-1F11-4937-BBA6-51935AB44C9D}"/>
          </ac:spMkLst>
        </pc:spChg>
        <pc:spChg chg="add del">
          <ac:chgData name="Rehan Khan" userId="4542e9c9e80dcbea" providerId="LiveId" clId="{825E303A-728A-4F57-94CC-35D6ADE59B4E}" dt="2024-01-06T18:48:57.374" v="332" actId="26606"/>
          <ac:spMkLst>
            <pc:docMk/>
            <pc:sldMk cId="2979876663" sldId="268"/>
            <ac:spMk id="78" creationId="{1DB043B4-68C6-45B9-82AC-A5800EADB8DB}"/>
          </ac:spMkLst>
        </pc:spChg>
        <pc:spChg chg="add del">
          <ac:chgData name="Rehan Khan" userId="4542e9c9e80dcbea" providerId="LiveId" clId="{825E303A-728A-4F57-94CC-35D6ADE59B4E}" dt="2024-01-06T18:48:57.374" v="332" actId="26606"/>
          <ac:spMkLst>
            <pc:docMk/>
            <pc:sldMk cId="2979876663" sldId="268"/>
            <ac:spMk id="80" creationId="{28A00A08-E4E6-4184-B484-E0E034072AE0}"/>
          </ac:spMkLst>
        </pc:spChg>
        <pc:spChg chg="add del">
          <ac:chgData name="Rehan Khan" userId="4542e9c9e80dcbea" providerId="LiveId" clId="{825E303A-728A-4F57-94CC-35D6ADE59B4E}" dt="2024-01-06T18:48:58.266" v="334" actId="26606"/>
          <ac:spMkLst>
            <pc:docMk/>
            <pc:sldMk cId="2979876663" sldId="268"/>
            <ac:spMk id="91" creationId="{82184FF4-7029-4ED7-813A-192E60608764}"/>
          </ac:spMkLst>
        </pc:spChg>
        <pc:spChg chg="add del">
          <ac:chgData name="Rehan Khan" userId="4542e9c9e80dcbea" providerId="LiveId" clId="{825E303A-728A-4F57-94CC-35D6ADE59B4E}" dt="2024-01-06T18:48:58.266" v="334" actId="26606"/>
          <ac:spMkLst>
            <pc:docMk/>
            <pc:sldMk cId="2979876663" sldId="268"/>
            <ac:spMk id="92" creationId="{AAA7AB09-557C-41AD-9113-FF9F68FA1035}"/>
          </ac:spMkLst>
        </pc:spChg>
        <pc:spChg chg="add del">
          <ac:chgData name="Rehan Khan" userId="4542e9c9e80dcbea" providerId="LiveId" clId="{825E303A-728A-4F57-94CC-35D6ADE59B4E}" dt="2024-01-06T18:48:58.266" v="334" actId="26606"/>
          <ac:spMkLst>
            <pc:docMk/>
            <pc:sldMk cId="2979876663" sldId="268"/>
            <ac:spMk id="93" creationId="{EF99ECAA-1F11-4937-BBA6-51935AB44C9D}"/>
          </ac:spMkLst>
        </pc:spChg>
        <pc:spChg chg="add del">
          <ac:chgData name="Rehan Khan" userId="4542e9c9e80dcbea" providerId="LiveId" clId="{825E303A-728A-4F57-94CC-35D6ADE59B4E}" dt="2024-01-06T18:48:58.266" v="334" actId="26606"/>
          <ac:spMkLst>
            <pc:docMk/>
            <pc:sldMk cId="2979876663" sldId="268"/>
            <ac:spMk id="99" creationId="{1DB043B4-68C6-45B9-82AC-A5800EADB8DB}"/>
          </ac:spMkLst>
        </pc:spChg>
        <pc:spChg chg="add">
          <ac:chgData name="Rehan Khan" userId="4542e9c9e80dcbea" providerId="LiveId" clId="{825E303A-728A-4F57-94CC-35D6ADE59B4E}" dt="2024-01-06T18:48:58.274" v="335" actId="26606"/>
          <ac:spMkLst>
            <pc:docMk/>
            <pc:sldMk cId="2979876663" sldId="268"/>
            <ac:spMk id="101" creationId="{82184FF4-7029-4ED7-813A-192E60608764}"/>
          </ac:spMkLst>
        </pc:spChg>
        <pc:spChg chg="add">
          <ac:chgData name="Rehan Khan" userId="4542e9c9e80dcbea" providerId="LiveId" clId="{825E303A-728A-4F57-94CC-35D6ADE59B4E}" dt="2024-01-06T18:48:58.274" v="335" actId="26606"/>
          <ac:spMkLst>
            <pc:docMk/>
            <pc:sldMk cId="2979876663" sldId="268"/>
            <ac:spMk id="102" creationId="{AAA7AB09-557C-41AD-9113-FF9F68FA1035}"/>
          </ac:spMkLst>
        </pc:spChg>
        <pc:spChg chg="add">
          <ac:chgData name="Rehan Khan" userId="4542e9c9e80dcbea" providerId="LiveId" clId="{825E303A-728A-4F57-94CC-35D6ADE59B4E}" dt="2024-01-06T18:48:58.274" v="335" actId="26606"/>
          <ac:spMkLst>
            <pc:docMk/>
            <pc:sldMk cId="2979876663" sldId="268"/>
            <ac:spMk id="103" creationId="{EF99ECAA-1F11-4937-BBA6-51935AB44C9D}"/>
          </ac:spMkLst>
        </pc:spChg>
        <pc:spChg chg="add">
          <ac:chgData name="Rehan Khan" userId="4542e9c9e80dcbea" providerId="LiveId" clId="{825E303A-728A-4F57-94CC-35D6ADE59B4E}" dt="2024-01-06T18:48:58.274" v="335" actId="26606"/>
          <ac:spMkLst>
            <pc:docMk/>
            <pc:sldMk cId="2979876663" sldId="268"/>
            <ac:spMk id="105" creationId="{1DB043B4-68C6-45B9-82AC-A5800EADB8DB}"/>
          </ac:spMkLst>
        </pc:spChg>
        <pc:spChg chg="add">
          <ac:chgData name="Rehan Khan" userId="4542e9c9e80dcbea" providerId="LiveId" clId="{825E303A-728A-4F57-94CC-35D6ADE59B4E}" dt="2024-01-06T18:48:58.274" v="335" actId="26606"/>
          <ac:spMkLst>
            <pc:docMk/>
            <pc:sldMk cId="2979876663" sldId="268"/>
            <ac:spMk id="106" creationId="{28A00A08-E4E6-4184-B484-E0E034072AE0}"/>
          </ac:spMkLst>
        </pc:spChg>
        <pc:grpChg chg="add del">
          <ac:chgData name="Rehan Khan" userId="4542e9c9e80dcbea" providerId="LiveId" clId="{825E303A-728A-4F57-94CC-35D6ADE59B4E}" dt="2024-01-06T18:47:37.230" v="327" actId="26606"/>
          <ac:grpSpMkLst>
            <pc:docMk/>
            <pc:sldMk cId="2979876663" sldId="268"/>
            <ac:grpSpMk id="21" creationId="{79DE9FAB-6BBA-4CFE-B67D-77B47F01ECA4}"/>
          </ac:grpSpMkLst>
        </pc:grpChg>
        <pc:grpChg chg="add del">
          <ac:chgData name="Rehan Khan" userId="4542e9c9e80dcbea" providerId="LiveId" clId="{825E303A-728A-4F57-94CC-35D6ADE59B4E}" dt="2024-01-06T18:48:58.274" v="335" actId="26606"/>
          <ac:grpSpMkLst>
            <pc:docMk/>
            <pc:sldMk cId="2979876663" sldId="268"/>
            <ac:grpSpMk id="49" creationId="{79DE9FAB-6BBA-4CFE-B67D-77B47F01ECA4}"/>
          </ac:grpSpMkLst>
        </pc:grpChg>
        <pc:grpChg chg="add del">
          <ac:chgData name="Rehan Khan" userId="4542e9c9e80dcbea" providerId="LiveId" clId="{825E303A-728A-4F57-94CC-35D6ADE59B4E}" dt="2024-01-06T18:48:58.274" v="335" actId="26606"/>
          <ac:grpSpMkLst>
            <pc:docMk/>
            <pc:sldMk cId="2979876663" sldId="268"/>
            <ac:grpSpMk id="56" creationId="{22940903-7865-4026-879C-CC1ADF9116B1}"/>
          </ac:grpSpMkLst>
        </pc:grpChg>
        <pc:grpChg chg="add del">
          <ac:chgData name="Rehan Khan" userId="4542e9c9e80dcbea" providerId="LiveId" clId="{825E303A-728A-4F57-94CC-35D6ADE59B4E}" dt="2024-01-06T18:48:58.274" v="335" actId="26606"/>
          <ac:grpSpMkLst>
            <pc:docMk/>
            <pc:sldMk cId="2979876663" sldId="268"/>
            <ac:grpSpMk id="59" creationId="{E82CFC28-5F56-4F2C-A953-AB57C1CE5CE5}"/>
          </ac:grpSpMkLst>
        </pc:grpChg>
        <pc:grpChg chg="add del">
          <ac:chgData name="Rehan Khan" userId="4542e9c9e80dcbea" providerId="LiveId" clId="{825E303A-728A-4F57-94CC-35D6ADE59B4E}" dt="2024-01-06T18:48:57.374" v="332" actId="26606"/>
          <ac:grpSpMkLst>
            <pc:docMk/>
            <pc:sldMk cId="2979876663" sldId="268"/>
            <ac:grpSpMk id="72" creationId="{79DE9FAB-6BBA-4CFE-B67D-77B47F01ECA4}"/>
          </ac:grpSpMkLst>
        </pc:grpChg>
        <pc:grpChg chg="add del">
          <ac:chgData name="Rehan Khan" userId="4542e9c9e80dcbea" providerId="LiveId" clId="{825E303A-728A-4F57-94CC-35D6ADE59B4E}" dt="2024-01-06T18:48:57.374" v="332" actId="26606"/>
          <ac:grpSpMkLst>
            <pc:docMk/>
            <pc:sldMk cId="2979876663" sldId="268"/>
            <ac:grpSpMk id="82" creationId="{0780E404-3121-4F33-AF2D-65F659A97798}"/>
          </ac:grpSpMkLst>
        </pc:grpChg>
        <pc:grpChg chg="add del">
          <ac:chgData name="Rehan Khan" userId="4542e9c9e80dcbea" providerId="LiveId" clId="{825E303A-728A-4F57-94CC-35D6ADE59B4E}" dt="2024-01-06T18:48:57.374" v="332" actId="26606"/>
          <ac:grpSpMkLst>
            <pc:docMk/>
            <pc:sldMk cId="2979876663" sldId="268"/>
            <ac:grpSpMk id="86" creationId="{4B158E9A-DBF4-4AA7-B6B7-8C8EB2FBDD68}"/>
          </ac:grpSpMkLst>
        </pc:grpChg>
        <pc:grpChg chg="add del">
          <ac:chgData name="Rehan Khan" userId="4542e9c9e80dcbea" providerId="LiveId" clId="{825E303A-728A-4F57-94CC-35D6ADE59B4E}" dt="2024-01-06T18:48:58.266" v="334" actId="26606"/>
          <ac:grpSpMkLst>
            <pc:docMk/>
            <pc:sldMk cId="2979876663" sldId="268"/>
            <ac:grpSpMk id="94" creationId="{79DE9FAB-6BBA-4CFE-B67D-77B47F01ECA4}"/>
          </ac:grpSpMkLst>
        </pc:grpChg>
        <pc:grpChg chg="add">
          <ac:chgData name="Rehan Khan" userId="4542e9c9e80dcbea" providerId="LiveId" clId="{825E303A-728A-4F57-94CC-35D6ADE59B4E}" dt="2024-01-06T18:48:58.274" v="335" actId="26606"/>
          <ac:grpSpMkLst>
            <pc:docMk/>
            <pc:sldMk cId="2979876663" sldId="268"/>
            <ac:grpSpMk id="104" creationId="{79DE9FAB-6BBA-4CFE-B67D-77B47F01ECA4}"/>
          </ac:grpSpMkLst>
        </pc:grpChg>
        <pc:grpChg chg="add">
          <ac:chgData name="Rehan Khan" userId="4542e9c9e80dcbea" providerId="LiveId" clId="{825E303A-728A-4F57-94CC-35D6ADE59B4E}" dt="2024-01-06T18:48:58.274" v="335" actId="26606"/>
          <ac:grpSpMkLst>
            <pc:docMk/>
            <pc:sldMk cId="2979876663" sldId="268"/>
            <ac:grpSpMk id="107" creationId="{0780E404-3121-4F33-AF2D-65F659A97798}"/>
          </ac:grpSpMkLst>
        </pc:grpChg>
        <pc:grpChg chg="add">
          <ac:chgData name="Rehan Khan" userId="4542e9c9e80dcbea" providerId="LiveId" clId="{825E303A-728A-4F57-94CC-35D6ADE59B4E}" dt="2024-01-06T18:48:58.274" v="335" actId="26606"/>
          <ac:grpSpMkLst>
            <pc:docMk/>
            <pc:sldMk cId="2979876663" sldId="268"/>
            <ac:grpSpMk id="108" creationId="{4B158E9A-DBF4-4AA7-B6B7-8C8EB2FBDD68}"/>
          </ac:grpSpMkLst>
        </pc:grpChg>
        <pc:picChg chg="add del mod">
          <ac:chgData name="Rehan Khan" userId="4542e9c9e80dcbea" providerId="LiveId" clId="{825E303A-728A-4F57-94CC-35D6ADE59B4E}" dt="2024-01-06T18:47:37.230" v="327" actId="26606"/>
          <ac:picMkLst>
            <pc:docMk/>
            <pc:sldMk cId="2979876663" sldId="268"/>
            <ac:picMk id="11" creationId="{85BC2A59-C266-91C2-69C3-A7C8FE56F904}"/>
          </ac:picMkLst>
        </pc:picChg>
        <pc:picChg chg="del">
          <ac:chgData name="Rehan Khan" userId="4542e9c9e80dcbea" providerId="LiveId" clId="{825E303A-728A-4F57-94CC-35D6ADE59B4E}" dt="2024-01-06T18:47:29.819" v="322" actId="478"/>
          <ac:picMkLst>
            <pc:docMk/>
            <pc:sldMk cId="2979876663" sldId="268"/>
            <ac:picMk id="17" creationId="{05ED5B1E-974F-476C-A3C9-572D3602E95E}"/>
          </ac:picMkLst>
        </pc:picChg>
        <pc:picChg chg="del">
          <ac:chgData name="Rehan Khan" userId="4542e9c9e80dcbea" providerId="LiveId" clId="{825E303A-728A-4F57-94CC-35D6ADE59B4E}" dt="2024-01-06T18:47:19.990" v="318" actId="478"/>
          <ac:picMkLst>
            <pc:docMk/>
            <pc:sldMk cId="2979876663" sldId="268"/>
            <ac:picMk id="36" creationId="{F3CCCCDF-EA66-4F5E-98F3-A05239CBBAC4}"/>
          </ac:picMkLst>
        </pc:picChg>
        <pc:picChg chg="del">
          <ac:chgData name="Rehan Khan" userId="4542e9c9e80dcbea" providerId="LiveId" clId="{825E303A-728A-4F57-94CC-35D6ADE59B4E}" dt="2024-01-06T18:47:19.990" v="318" actId="478"/>
          <ac:picMkLst>
            <pc:docMk/>
            <pc:sldMk cId="2979876663" sldId="268"/>
            <ac:picMk id="38" creationId="{8A6BB597-41F4-432E-8432-8F39511B2941}"/>
          </ac:picMkLst>
        </pc:picChg>
        <pc:picChg chg="del">
          <ac:chgData name="Rehan Khan" userId="4542e9c9e80dcbea" providerId="LiveId" clId="{825E303A-728A-4F57-94CC-35D6ADE59B4E}" dt="2024-01-06T18:47:19.990" v="318" actId="478"/>
          <ac:picMkLst>
            <pc:docMk/>
            <pc:sldMk cId="2979876663" sldId="268"/>
            <ac:picMk id="40" creationId="{76B2FC80-9F3B-46D8-94D9-882D90A858F6}"/>
          </ac:picMkLst>
        </pc:picChg>
        <pc:picChg chg="add mod">
          <ac:chgData name="Rehan Khan" userId="4542e9c9e80dcbea" providerId="LiveId" clId="{825E303A-728A-4F57-94CC-35D6ADE59B4E}" dt="2024-01-06T18:48:58.274" v="335" actId="26606"/>
          <ac:picMkLst>
            <pc:docMk/>
            <pc:sldMk cId="2979876663" sldId="268"/>
            <ac:picMk id="61" creationId="{B35ED293-07C8-E8F3-FC51-C72562DA7E7D}"/>
          </ac:picMkLst>
        </pc:picChg>
      </pc:sldChg>
      <pc:sldChg chg="del">
        <pc:chgData name="Rehan Khan" userId="4542e9c9e80dcbea" providerId="LiveId" clId="{825E303A-728A-4F57-94CC-35D6ADE59B4E}" dt="2024-01-06T18:49:28.879" v="385" actId="47"/>
        <pc:sldMkLst>
          <pc:docMk/>
          <pc:sldMk cId="3891345585" sldId="270"/>
        </pc:sldMkLst>
      </pc:sldChg>
      <pc:sldChg chg="addSp delSp modSp mod setBg">
        <pc:chgData name="Rehan Khan" userId="4542e9c9e80dcbea" providerId="LiveId" clId="{825E303A-728A-4F57-94CC-35D6ADE59B4E}" dt="2024-01-06T18:44:44.193" v="220" actId="5793"/>
        <pc:sldMkLst>
          <pc:docMk/>
          <pc:sldMk cId="395518310" sldId="279"/>
        </pc:sldMkLst>
        <pc:spChg chg="add del mod">
          <ac:chgData name="Rehan Khan" userId="4542e9c9e80dcbea" providerId="LiveId" clId="{825E303A-728A-4F57-94CC-35D6ADE59B4E}" dt="2024-01-06T18:42:57.539" v="87" actId="478"/>
          <ac:spMkLst>
            <pc:docMk/>
            <pc:sldMk cId="395518310" sldId="279"/>
            <ac:spMk id="3" creationId="{897EA2AB-CBCF-8448-8CC6-3C0E4371078C}"/>
          </ac:spMkLst>
        </pc:spChg>
        <pc:spChg chg="add mod ord">
          <ac:chgData name="Rehan Khan" userId="4542e9c9e80dcbea" providerId="LiveId" clId="{825E303A-728A-4F57-94CC-35D6ADE59B4E}" dt="2024-01-06T18:44:10.758" v="107" actId="20577"/>
          <ac:spMkLst>
            <pc:docMk/>
            <pc:sldMk cId="395518310" sldId="279"/>
            <ac:spMk id="5" creationId="{F3FB97A1-F035-627D-EC6A-7C8AD3FF6014}"/>
          </ac:spMkLst>
        </pc:spChg>
        <pc:spChg chg="del">
          <ac:chgData name="Rehan Khan" userId="4542e9c9e80dcbea" providerId="LiveId" clId="{825E303A-728A-4F57-94CC-35D6ADE59B4E}" dt="2024-01-06T18:43:06.185" v="88" actId="478"/>
          <ac:spMkLst>
            <pc:docMk/>
            <pc:sldMk cId="395518310" sldId="279"/>
            <ac:spMk id="14" creationId="{C15EE852-24F1-4643-8082-AB45CFF2BA10}"/>
          </ac:spMkLst>
        </pc:spChg>
        <pc:spChg chg="mod ord">
          <ac:chgData name="Rehan Khan" userId="4542e9c9e80dcbea" providerId="LiveId" clId="{825E303A-728A-4F57-94CC-35D6ADE59B4E}" dt="2024-01-06T18:44:44.193" v="220" actId="5793"/>
          <ac:spMkLst>
            <pc:docMk/>
            <pc:sldMk cId="395518310" sldId="279"/>
            <ac:spMk id="15" creationId="{4139825C-53C7-44F4-A064-9795CECD081B}"/>
          </ac:spMkLst>
        </pc:spChg>
        <pc:spChg chg="del mod">
          <ac:chgData name="Rehan Khan" userId="4542e9c9e80dcbea" providerId="LiveId" clId="{825E303A-728A-4F57-94CC-35D6ADE59B4E}" dt="2024-01-06T18:43:45.334" v="92" actId="478"/>
          <ac:spMkLst>
            <pc:docMk/>
            <pc:sldMk cId="395518310" sldId="279"/>
            <ac:spMk id="19" creationId="{386DB667-0553-4FB8-B0E0-776539934AFF}"/>
          </ac:spMkLst>
        </pc:spChg>
        <pc:spChg chg="del mod">
          <ac:chgData name="Rehan Khan" userId="4542e9c9e80dcbea" providerId="LiveId" clId="{825E303A-728A-4F57-94CC-35D6ADE59B4E}" dt="2024-01-06T18:43:42.363" v="91" actId="478"/>
          <ac:spMkLst>
            <pc:docMk/>
            <pc:sldMk cId="395518310" sldId="279"/>
            <ac:spMk id="20" creationId="{C77C6228-C5A8-44DC-ABD7-A22A4475D3DF}"/>
          </ac:spMkLst>
        </pc:spChg>
        <pc:spChg chg="mod ord">
          <ac:chgData name="Rehan Khan" userId="4542e9c9e80dcbea" providerId="LiveId" clId="{825E303A-728A-4F57-94CC-35D6ADE59B4E}" dt="2024-01-06T18:43:58.439" v="97" actId="26606"/>
          <ac:spMkLst>
            <pc:docMk/>
            <pc:sldMk cId="395518310" sldId="279"/>
            <ac:spMk id="21" creationId="{1C563B34-DD53-4FB1-B8C2-8914E01C6365}"/>
          </ac:spMkLst>
        </pc:spChg>
        <pc:spChg chg="add del">
          <ac:chgData name="Rehan Khan" userId="4542e9c9e80dcbea" providerId="LiveId" clId="{825E303A-728A-4F57-94CC-35D6ADE59B4E}" dt="2024-01-06T18:43:58.439" v="97" actId="26606"/>
          <ac:spMkLst>
            <pc:docMk/>
            <pc:sldMk cId="395518310" sldId="279"/>
            <ac:spMk id="33" creationId="{A5931BE0-4B93-4D6C-878E-ACC59D6B4587}"/>
          </ac:spMkLst>
        </pc:spChg>
        <pc:spChg chg="add del">
          <ac:chgData name="Rehan Khan" userId="4542e9c9e80dcbea" providerId="LiveId" clId="{825E303A-728A-4F57-94CC-35D6ADE59B4E}" dt="2024-01-06T18:43:58.439" v="97" actId="26606"/>
          <ac:spMkLst>
            <pc:docMk/>
            <pc:sldMk cId="395518310" sldId="279"/>
            <ac:spMk id="35" creationId="{6FF3A87B-2255-45E0-A551-C11FAF93290C}"/>
          </ac:spMkLst>
        </pc:spChg>
        <pc:spChg chg="add del">
          <ac:chgData name="Rehan Khan" userId="4542e9c9e80dcbea" providerId="LiveId" clId="{825E303A-728A-4F57-94CC-35D6ADE59B4E}" dt="2024-01-06T18:43:58.437" v="96" actId="26606"/>
          <ac:spMkLst>
            <pc:docMk/>
            <pc:sldMk cId="395518310" sldId="279"/>
            <ac:spMk id="46" creationId="{A5931BE0-4B93-4D6C-878E-ACC59D6B4587}"/>
          </ac:spMkLst>
        </pc:spChg>
        <pc:spChg chg="add del">
          <ac:chgData name="Rehan Khan" userId="4542e9c9e80dcbea" providerId="LiveId" clId="{825E303A-728A-4F57-94CC-35D6ADE59B4E}" dt="2024-01-06T18:43:58.437" v="96" actId="26606"/>
          <ac:spMkLst>
            <pc:docMk/>
            <pc:sldMk cId="395518310" sldId="279"/>
            <ac:spMk id="52" creationId="{3E6AA126-9DDC-4FBE-AEE6-8D0E982B0E2C}"/>
          </ac:spMkLst>
        </pc:spChg>
        <pc:spChg chg="add del">
          <ac:chgData name="Rehan Khan" userId="4542e9c9e80dcbea" providerId="LiveId" clId="{825E303A-728A-4F57-94CC-35D6ADE59B4E}" dt="2024-01-06T18:44:03.996" v="99" actId="26606"/>
          <ac:spMkLst>
            <pc:docMk/>
            <pc:sldMk cId="395518310" sldId="279"/>
            <ac:spMk id="59" creationId="{A5931BE0-4B93-4D6C-878E-ACC59D6B4587}"/>
          </ac:spMkLst>
        </pc:spChg>
        <pc:spChg chg="add">
          <ac:chgData name="Rehan Khan" userId="4542e9c9e80dcbea" providerId="LiveId" clId="{825E303A-728A-4F57-94CC-35D6ADE59B4E}" dt="2024-01-06T18:44:03.996" v="99" actId="26606"/>
          <ac:spMkLst>
            <pc:docMk/>
            <pc:sldMk cId="395518310" sldId="279"/>
            <ac:spMk id="70" creationId="{A5931BE0-4B93-4D6C-878E-ACC59D6B4587}"/>
          </ac:spMkLst>
        </pc:spChg>
        <pc:spChg chg="add">
          <ac:chgData name="Rehan Khan" userId="4542e9c9e80dcbea" providerId="LiveId" clId="{825E303A-728A-4F57-94CC-35D6ADE59B4E}" dt="2024-01-06T18:44:03.996" v="99" actId="26606"/>
          <ac:spMkLst>
            <pc:docMk/>
            <pc:sldMk cId="395518310" sldId="279"/>
            <ac:spMk id="72" creationId="{C5D31EF7-7A67-43B2-8B5E-B4A6241B1A83}"/>
          </ac:spMkLst>
        </pc:spChg>
        <pc:grpChg chg="add del">
          <ac:chgData name="Rehan Khan" userId="4542e9c9e80dcbea" providerId="LiveId" clId="{825E303A-728A-4F57-94CC-35D6ADE59B4E}" dt="2024-01-06T18:43:58.439" v="97" actId="26606"/>
          <ac:grpSpMkLst>
            <pc:docMk/>
            <pc:sldMk cId="395518310" sldId="279"/>
            <ac:grpSpMk id="27" creationId="{3BDBC526-6DCD-4FF6-8395-D8C22E46E527}"/>
          </ac:grpSpMkLst>
        </pc:grpChg>
        <pc:grpChg chg="add del">
          <ac:chgData name="Rehan Khan" userId="4542e9c9e80dcbea" providerId="LiveId" clId="{825E303A-728A-4F57-94CC-35D6ADE59B4E}" dt="2024-01-06T18:43:58.437" v="96" actId="26606"/>
          <ac:grpSpMkLst>
            <pc:docMk/>
            <pc:sldMk cId="395518310" sldId="279"/>
            <ac:grpSpMk id="40" creationId="{3BDBC526-6DCD-4FF6-8395-D8C22E46E527}"/>
          </ac:grpSpMkLst>
        </pc:grpChg>
        <pc:grpChg chg="add del">
          <ac:chgData name="Rehan Khan" userId="4542e9c9e80dcbea" providerId="LiveId" clId="{825E303A-728A-4F57-94CC-35D6ADE59B4E}" dt="2024-01-06T18:43:58.437" v="96" actId="26606"/>
          <ac:grpSpMkLst>
            <pc:docMk/>
            <pc:sldMk cId="395518310" sldId="279"/>
            <ac:grpSpMk id="48" creationId="{11F8F457-0192-4F9A-9EEF-D784521FAC11}"/>
          </ac:grpSpMkLst>
        </pc:grpChg>
        <pc:grpChg chg="add del">
          <ac:chgData name="Rehan Khan" userId="4542e9c9e80dcbea" providerId="LiveId" clId="{825E303A-728A-4F57-94CC-35D6ADE59B4E}" dt="2024-01-06T18:44:03.996" v="99" actId="26606"/>
          <ac:grpSpMkLst>
            <pc:docMk/>
            <pc:sldMk cId="395518310" sldId="279"/>
            <ac:grpSpMk id="54" creationId="{3BDBC526-6DCD-4FF6-8395-D8C22E46E527}"/>
          </ac:grpSpMkLst>
        </pc:grpChg>
        <pc:grpChg chg="add">
          <ac:chgData name="Rehan Khan" userId="4542e9c9e80dcbea" providerId="LiveId" clId="{825E303A-728A-4F57-94CC-35D6ADE59B4E}" dt="2024-01-06T18:44:03.996" v="99" actId="26606"/>
          <ac:grpSpMkLst>
            <pc:docMk/>
            <pc:sldMk cId="395518310" sldId="279"/>
            <ac:grpSpMk id="64" creationId="{3BDBC526-6DCD-4FF6-8395-D8C22E46E527}"/>
          </ac:grpSpMkLst>
        </pc:grpChg>
        <pc:picChg chg="add mod ord">
          <ac:chgData name="Rehan Khan" userId="4542e9c9e80dcbea" providerId="LiveId" clId="{825E303A-728A-4F57-94CC-35D6ADE59B4E}" dt="2024-01-06T18:44:03.996" v="99" actId="26606"/>
          <ac:picMkLst>
            <pc:docMk/>
            <pc:sldMk cId="395518310" sldId="279"/>
            <ac:picMk id="7" creationId="{0DC2CC65-4F76-236A-68CD-C3A8ED4F3EC5}"/>
          </ac:picMkLst>
        </pc:picChg>
        <pc:picChg chg="del">
          <ac:chgData name="Rehan Khan" userId="4542e9c9e80dcbea" providerId="LiveId" clId="{825E303A-728A-4F57-94CC-35D6ADE59B4E}" dt="2024-01-06T18:38:26.891" v="44" actId="478"/>
          <ac:picMkLst>
            <pc:docMk/>
            <pc:sldMk cId="395518310" sldId="279"/>
            <ac:picMk id="18" creationId="{301557C2-9072-409B-88EC-E8577CEFCAFB}"/>
          </ac:picMkLst>
        </pc:picChg>
        <pc:picChg chg="add del">
          <ac:chgData name="Rehan Khan" userId="4542e9c9e80dcbea" providerId="LiveId" clId="{825E303A-728A-4F57-94CC-35D6ADE59B4E}" dt="2024-01-06T18:43:48.236" v="93" actId="478"/>
          <ac:picMkLst>
            <pc:docMk/>
            <pc:sldMk cId="395518310" sldId="279"/>
            <ac:picMk id="23" creationId="{6629D402-11EB-C10F-CA72-1ABA9FCA9C58}"/>
          </ac:picMkLst>
        </pc:picChg>
      </pc:sldChg>
      <pc:sldChg chg="del">
        <pc:chgData name="Rehan Khan" userId="4542e9c9e80dcbea" providerId="LiveId" clId="{825E303A-728A-4F57-94CC-35D6ADE59B4E}" dt="2024-01-06T18:49:29.952" v="386" actId="47"/>
        <pc:sldMkLst>
          <pc:docMk/>
          <pc:sldMk cId="1420547054" sldId="281"/>
        </pc:sldMkLst>
      </pc:sldChg>
      <pc:sldChg chg="delSp modSp mod">
        <pc:chgData name="Rehan Khan" userId="4542e9c9e80dcbea" providerId="LiveId" clId="{825E303A-728A-4F57-94CC-35D6ADE59B4E}" dt="2024-01-06T18:51:06.424" v="417" actId="478"/>
        <pc:sldMkLst>
          <pc:docMk/>
          <pc:sldMk cId="3521561301" sldId="321"/>
        </pc:sldMkLst>
        <pc:spChg chg="del">
          <ac:chgData name="Rehan Khan" userId="4542e9c9e80dcbea" providerId="LiveId" clId="{825E303A-728A-4F57-94CC-35D6ADE59B4E}" dt="2024-01-06T18:51:06.424" v="417" actId="478"/>
          <ac:spMkLst>
            <pc:docMk/>
            <pc:sldMk cId="3521561301" sldId="321"/>
            <ac:spMk id="4" creationId="{0C329F70-04F7-4C70-BCF8-D4371F54EF2F}"/>
          </ac:spMkLst>
        </pc:spChg>
        <pc:spChg chg="del">
          <ac:chgData name="Rehan Khan" userId="4542e9c9e80dcbea" providerId="LiveId" clId="{825E303A-728A-4F57-94CC-35D6ADE59B4E}" dt="2024-01-06T18:51:05.389" v="416" actId="478"/>
          <ac:spMkLst>
            <pc:docMk/>
            <pc:sldMk cId="3521561301" sldId="321"/>
            <ac:spMk id="5" creationId="{06A3302E-502D-4151-81C9-5FD6AF9596D6}"/>
          </ac:spMkLst>
        </pc:spChg>
        <pc:spChg chg="mod">
          <ac:chgData name="Rehan Khan" userId="4542e9c9e80dcbea" providerId="LiveId" clId="{825E303A-728A-4F57-94CC-35D6ADE59B4E}" dt="2024-01-06T18:49:38.269" v="408" actId="20577"/>
          <ac:spMkLst>
            <pc:docMk/>
            <pc:sldMk cId="3521561301" sldId="321"/>
            <ac:spMk id="11" creationId="{581E8936-2270-47FE-94A4-398CB123EF90}"/>
          </ac:spMkLst>
        </pc:spChg>
        <pc:spChg chg="mod">
          <ac:chgData name="Rehan Khan" userId="4542e9c9e80dcbea" providerId="LiveId" clId="{825E303A-728A-4F57-94CC-35D6ADE59B4E}" dt="2024-01-06T18:51:00.845" v="415" actId="20577"/>
          <ac:spMkLst>
            <pc:docMk/>
            <pc:sldMk cId="3521561301" sldId="321"/>
            <ac:spMk id="13" creationId="{C0287FEC-3826-4868-8D93-52429C6156F5}"/>
          </ac:spMkLst>
        </pc:spChg>
      </pc:sldChg>
      <pc:sldChg chg="addSp delSp modSp mod">
        <pc:chgData name="Rehan Khan" userId="4542e9c9e80dcbea" providerId="LiveId" clId="{825E303A-728A-4F57-94CC-35D6ADE59B4E}" dt="2024-01-06T18:51:23.366" v="435" actId="478"/>
        <pc:sldMkLst>
          <pc:docMk/>
          <pc:sldMk cId="3247798845" sldId="391"/>
        </pc:sldMkLst>
        <pc:spChg chg="add del mod">
          <ac:chgData name="Rehan Khan" userId="4542e9c9e80dcbea" providerId="LiveId" clId="{825E303A-728A-4F57-94CC-35D6ADE59B4E}" dt="2024-01-06T18:51:20.172" v="432" actId="478"/>
          <ac:spMkLst>
            <pc:docMk/>
            <pc:sldMk cId="3247798845" sldId="391"/>
            <ac:spMk id="3" creationId="{D9AED9C0-DA1C-78F0-DCEA-3011535D8234}"/>
          </ac:spMkLst>
        </pc:spChg>
        <pc:spChg chg="del">
          <ac:chgData name="Rehan Khan" userId="4542e9c9e80dcbea" providerId="LiveId" clId="{825E303A-728A-4F57-94CC-35D6ADE59B4E}" dt="2024-01-06T18:51:23.366" v="435" actId="478"/>
          <ac:spMkLst>
            <pc:docMk/>
            <pc:sldMk cId="3247798845" sldId="391"/>
            <ac:spMk id="4" creationId="{7823E305-6365-4345-8BD1-4A31C61D96CB}"/>
          </ac:spMkLst>
        </pc:spChg>
        <pc:spChg chg="del mod">
          <ac:chgData name="Rehan Khan" userId="4542e9c9e80dcbea" providerId="LiveId" clId="{825E303A-728A-4F57-94CC-35D6ADE59B4E}" dt="2024-01-06T18:51:22.264" v="434" actId="478"/>
          <ac:spMkLst>
            <pc:docMk/>
            <pc:sldMk cId="3247798845" sldId="391"/>
            <ac:spMk id="5" creationId="{0B37A3FF-ED32-4C4A-A21F-848A3BF6F896}"/>
          </ac:spMkLst>
        </pc:spChg>
        <pc:spChg chg="del mod">
          <ac:chgData name="Rehan Khan" userId="4542e9c9e80dcbea" providerId="LiveId" clId="{825E303A-728A-4F57-94CC-35D6ADE59B4E}" dt="2024-01-06T18:51:18.575" v="431" actId="478"/>
          <ac:spMkLst>
            <pc:docMk/>
            <pc:sldMk cId="3247798845" sldId="391"/>
            <ac:spMk id="23" creationId="{8E5E4638-9BCB-4C2E-914F-CC868E2020D5}"/>
          </ac:spMkLst>
        </pc:spChg>
      </pc:sldChg>
      <pc:sldChg chg="addSp delSp modSp add mod">
        <pc:chgData name="Rehan Khan" userId="4542e9c9e80dcbea" providerId="LiveId" clId="{825E303A-728A-4F57-94CC-35D6ADE59B4E}" dt="2024-01-06T18:24:26.437" v="5"/>
        <pc:sldMkLst>
          <pc:docMk/>
          <pc:sldMk cId="2628542536" sldId="396"/>
        </pc:sldMkLst>
        <pc:spChg chg="add mod">
          <ac:chgData name="Rehan Khan" userId="4542e9c9e80dcbea" providerId="LiveId" clId="{825E303A-728A-4F57-94CC-35D6ADE59B4E}" dt="2024-01-06T18:24:26.437" v="5"/>
          <ac:spMkLst>
            <pc:docMk/>
            <pc:sldMk cId="2628542536" sldId="396"/>
            <ac:spMk id="2" creationId="{AFA9B758-C78E-CEE1-8A1B-A7D97C0D243A}"/>
          </ac:spMkLst>
        </pc:spChg>
        <pc:graphicFrameChg chg="del modGraphic">
          <ac:chgData name="Rehan Khan" userId="4542e9c9e80dcbea" providerId="LiveId" clId="{825E303A-728A-4F57-94CC-35D6ADE59B4E}" dt="2024-01-06T18:24:14.722" v="2" actId="478"/>
          <ac:graphicFrameMkLst>
            <pc:docMk/>
            <pc:sldMk cId="2628542536" sldId="396"/>
            <ac:graphicFrameMk id="10" creationId="{823236AF-1BA6-9F0A-53B2-7BD41F1158AB}"/>
          </ac:graphicFrameMkLst>
        </pc:graphicFrameChg>
        <pc:cxnChg chg="del">
          <ac:chgData name="Rehan Khan" userId="4542e9c9e80dcbea" providerId="LiveId" clId="{825E303A-728A-4F57-94CC-35D6ADE59B4E}" dt="2024-01-06T18:24:16.072" v="3" actId="478"/>
          <ac:cxnSpMkLst>
            <pc:docMk/>
            <pc:sldMk cId="2628542536" sldId="396"/>
            <ac:cxnSpMk id="19" creationId="{E91E3346-7652-19C6-1091-F75F0997E666}"/>
          </ac:cxnSpMkLst>
        </pc:cxnChg>
      </pc:sldChg>
      <pc:sldChg chg="addSp delSp modSp add mod ord">
        <pc:chgData name="Rehan Khan" userId="4542e9c9e80dcbea" providerId="LiveId" clId="{825E303A-728A-4F57-94CC-35D6ADE59B4E}" dt="2024-01-06T18:33:45.295" v="38"/>
        <pc:sldMkLst>
          <pc:docMk/>
          <pc:sldMk cId="2952992635" sldId="397"/>
        </pc:sldMkLst>
        <pc:spChg chg="mod">
          <ac:chgData name="Rehan Khan" userId="4542e9c9e80dcbea" providerId="LiveId" clId="{825E303A-728A-4F57-94CC-35D6ADE59B4E}" dt="2024-01-06T18:31:51.295" v="31" actId="26606"/>
          <ac:spMkLst>
            <pc:docMk/>
            <pc:sldMk cId="2952992635" sldId="397"/>
            <ac:spMk id="2" creationId="{FCB102D8-1D22-4940-AF19-07CF3A0DC5F4}"/>
          </ac:spMkLst>
        </pc:spChg>
        <pc:spChg chg="del">
          <ac:chgData name="Rehan Khan" userId="4542e9c9e80dcbea" providerId="LiveId" clId="{825E303A-728A-4F57-94CC-35D6ADE59B4E}" dt="2024-01-06T18:25:04.156" v="27" actId="478"/>
          <ac:spMkLst>
            <pc:docMk/>
            <pc:sldMk cId="2952992635" sldId="397"/>
            <ac:spMk id="4" creationId="{2747BB27-AAF1-4455-1809-DCD8C8B6C2F2}"/>
          </ac:spMkLst>
        </pc:spChg>
        <pc:spChg chg="add del mod">
          <ac:chgData name="Rehan Khan" userId="4542e9c9e80dcbea" providerId="LiveId" clId="{825E303A-728A-4F57-94CC-35D6ADE59B4E}" dt="2024-01-06T18:31:11.988" v="28" actId="478"/>
          <ac:spMkLst>
            <pc:docMk/>
            <pc:sldMk cId="2952992635" sldId="397"/>
            <ac:spMk id="5" creationId="{62E99DCE-28AB-1BBE-6427-4C7B6E998D01}"/>
          </ac:spMkLst>
        </pc:spChg>
        <pc:spChg chg="add mod">
          <ac:chgData name="Rehan Khan" userId="4542e9c9e80dcbea" providerId="LiveId" clId="{825E303A-728A-4F57-94CC-35D6ADE59B4E}" dt="2024-01-06T18:33:45.295" v="38"/>
          <ac:spMkLst>
            <pc:docMk/>
            <pc:sldMk cId="2952992635" sldId="397"/>
            <ac:spMk id="9" creationId="{A2B02ECF-60E8-F83F-C9E9-8A7468F89367}"/>
          </ac:spMkLst>
        </pc:spChg>
        <pc:spChg chg="ord">
          <ac:chgData name="Rehan Khan" userId="4542e9c9e80dcbea" providerId="LiveId" clId="{825E303A-728A-4F57-94CC-35D6ADE59B4E}" dt="2024-01-06T18:31:51.295" v="31" actId="26606"/>
          <ac:spMkLst>
            <pc:docMk/>
            <pc:sldMk cId="2952992635" sldId="397"/>
            <ac:spMk id="16" creationId="{3F8A62C8-5437-4C47-AC0F-0605F84CBA57}"/>
          </ac:spMkLst>
        </pc:spChg>
        <pc:spChg chg="del">
          <ac:chgData name="Rehan Khan" userId="4542e9c9e80dcbea" providerId="LiveId" clId="{825E303A-728A-4F57-94CC-35D6ADE59B4E}" dt="2024-01-06T18:31:51.295" v="31" actId="26606"/>
          <ac:spMkLst>
            <pc:docMk/>
            <pc:sldMk cId="2952992635" sldId="397"/>
            <ac:spMk id="106" creationId="{A5931BE0-4B93-4D6C-878E-ACC59D6B4587}"/>
          </ac:spMkLst>
        </pc:spChg>
        <pc:spChg chg="del">
          <ac:chgData name="Rehan Khan" userId="4542e9c9e80dcbea" providerId="LiveId" clId="{825E303A-728A-4F57-94CC-35D6ADE59B4E}" dt="2024-01-06T18:31:51.295" v="31" actId="26606"/>
          <ac:spMkLst>
            <pc:docMk/>
            <pc:sldMk cId="2952992635" sldId="397"/>
            <ac:spMk id="107" creationId="{D7AA753E-FFC2-4B5B-A791-BEC976053A54}"/>
          </ac:spMkLst>
        </pc:spChg>
        <pc:spChg chg="add">
          <ac:chgData name="Rehan Khan" userId="4542e9c9e80dcbea" providerId="LiveId" clId="{825E303A-728A-4F57-94CC-35D6ADE59B4E}" dt="2024-01-06T18:31:51.295" v="31" actId="26606"/>
          <ac:spMkLst>
            <pc:docMk/>
            <pc:sldMk cId="2952992635" sldId="397"/>
            <ac:spMk id="113" creationId="{82184FF4-7029-4ED7-813A-192E60608764}"/>
          </ac:spMkLst>
        </pc:spChg>
        <pc:spChg chg="add">
          <ac:chgData name="Rehan Khan" userId="4542e9c9e80dcbea" providerId="LiveId" clId="{825E303A-728A-4F57-94CC-35D6ADE59B4E}" dt="2024-01-06T18:31:51.295" v="31" actId="26606"/>
          <ac:spMkLst>
            <pc:docMk/>
            <pc:sldMk cId="2952992635" sldId="397"/>
            <ac:spMk id="115" creationId="{AAA7AB09-557C-41AD-9113-FF9F68FA1035}"/>
          </ac:spMkLst>
        </pc:spChg>
        <pc:spChg chg="add">
          <ac:chgData name="Rehan Khan" userId="4542e9c9e80dcbea" providerId="LiveId" clId="{825E303A-728A-4F57-94CC-35D6ADE59B4E}" dt="2024-01-06T18:31:51.295" v="31" actId="26606"/>
          <ac:spMkLst>
            <pc:docMk/>
            <pc:sldMk cId="2952992635" sldId="397"/>
            <ac:spMk id="117" creationId="{EF99ECAA-1F11-4937-BBA6-51935AB44C9D}"/>
          </ac:spMkLst>
        </pc:spChg>
        <pc:spChg chg="add">
          <ac:chgData name="Rehan Khan" userId="4542e9c9e80dcbea" providerId="LiveId" clId="{825E303A-728A-4F57-94CC-35D6ADE59B4E}" dt="2024-01-06T18:31:51.295" v="31" actId="26606"/>
          <ac:spMkLst>
            <pc:docMk/>
            <pc:sldMk cId="2952992635" sldId="397"/>
            <ac:spMk id="125" creationId="{1DB043B4-68C6-45B9-82AC-A5800EADB8DB}"/>
          </ac:spMkLst>
        </pc:spChg>
        <pc:spChg chg="add">
          <ac:chgData name="Rehan Khan" userId="4542e9c9e80dcbea" providerId="LiveId" clId="{825E303A-728A-4F57-94CC-35D6ADE59B4E}" dt="2024-01-06T18:31:51.295" v="31" actId="26606"/>
          <ac:spMkLst>
            <pc:docMk/>
            <pc:sldMk cId="2952992635" sldId="397"/>
            <ac:spMk id="127" creationId="{31ACE9CC-FA52-49A8-A8CB-4C6772C48157}"/>
          </ac:spMkLst>
        </pc:spChg>
        <pc:spChg chg="add">
          <ac:chgData name="Rehan Khan" userId="4542e9c9e80dcbea" providerId="LiveId" clId="{825E303A-728A-4F57-94CC-35D6ADE59B4E}" dt="2024-01-06T18:31:51.295" v="31" actId="26606"/>
          <ac:spMkLst>
            <pc:docMk/>
            <pc:sldMk cId="2952992635" sldId="397"/>
            <ac:spMk id="129" creationId="{28B56926-F216-4281-9196-1495BD306129}"/>
          </ac:spMkLst>
        </pc:spChg>
        <pc:grpChg chg="del">
          <ac:chgData name="Rehan Khan" userId="4542e9c9e80dcbea" providerId="LiveId" clId="{825E303A-728A-4F57-94CC-35D6ADE59B4E}" dt="2024-01-06T18:31:51.295" v="31" actId="26606"/>
          <ac:grpSpMkLst>
            <pc:docMk/>
            <pc:sldMk cId="2952992635" sldId="397"/>
            <ac:grpSpMk id="108" creationId="{30493E29-1143-4080-A31C-64E368320603}"/>
          </ac:grpSpMkLst>
        </pc:grpChg>
        <pc:grpChg chg="add">
          <ac:chgData name="Rehan Khan" userId="4542e9c9e80dcbea" providerId="LiveId" clId="{825E303A-728A-4F57-94CC-35D6ADE59B4E}" dt="2024-01-06T18:31:51.295" v="31" actId="26606"/>
          <ac:grpSpMkLst>
            <pc:docMk/>
            <pc:sldMk cId="2952992635" sldId="397"/>
            <ac:grpSpMk id="119" creationId="{79DE9FAB-6BBA-4CFE-B67D-77B47F01ECA4}"/>
          </ac:grpSpMkLst>
        </pc:grpChg>
        <pc:picChg chg="del">
          <ac:chgData name="Rehan Khan" userId="4542e9c9e80dcbea" providerId="LiveId" clId="{825E303A-728A-4F57-94CC-35D6ADE59B4E}" dt="2024-01-06T18:31:37.076" v="29" actId="478"/>
          <ac:picMkLst>
            <pc:docMk/>
            <pc:sldMk cId="2952992635" sldId="397"/>
            <ac:picMk id="7" creationId="{B242BCE4-3708-26B8-B3E8-ABBCB269961D}"/>
          </ac:picMkLst>
        </pc:picChg>
        <pc:picChg chg="add mod">
          <ac:chgData name="Rehan Khan" userId="4542e9c9e80dcbea" providerId="LiveId" clId="{825E303A-728A-4F57-94CC-35D6ADE59B4E}" dt="2024-01-06T18:31:51.295" v="31" actId="26606"/>
          <ac:picMkLst>
            <pc:docMk/>
            <pc:sldMk cId="2952992635" sldId="397"/>
            <ac:picMk id="8" creationId="{5543F3CF-94F3-E991-FAAD-B7288D6E4C78}"/>
          </ac:picMkLst>
        </pc:picChg>
      </pc:sldChg>
      <pc:sldChg chg="addSp delSp modSp add mod modClrScheme delDesignElem chgLayout">
        <pc:chgData name="Rehan Khan" userId="4542e9c9e80dcbea" providerId="LiveId" clId="{825E303A-728A-4F57-94CC-35D6ADE59B4E}" dt="2024-01-06T18:34:20.275" v="43" actId="403"/>
        <pc:sldMkLst>
          <pc:docMk/>
          <pc:sldMk cId="3147792794" sldId="398"/>
        </pc:sldMkLst>
        <pc:spChg chg="mod ord">
          <ac:chgData name="Rehan Khan" userId="4542e9c9e80dcbea" providerId="LiveId" clId="{825E303A-728A-4F57-94CC-35D6ADE59B4E}" dt="2024-01-06T18:32:49.232" v="36" actId="700"/>
          <ac:spMkLst>
            <pc:docMk/>
            <pc:sldMk cId="3147792794" sldId="398"/>
            <ac:spMk id="2" creationId="{FCB102D8-1D22-4940-AF19-07CF3A0DC5F4}"/>
          </ac:spMkLst>
        </pc:spChg>
        <pc:spChg chg="add del mod ord">
          <ac:chgData name="Rehan Khan" userId="4542e9c9e80dcbea" providerId="LiveId" clId="{825E303A-728A-4F57-94CC-35D6ADE59B4E}" dt="2024-01-06T18:32:49.232" v="36" actId="700"/>
          <ac:spMkLst>
            <pc:docMk/>
            <pc:sldMk cId="3147792794" sldId="398"/>
            <ac:spMk id="3" creationId="{2472C47D-757B-D691-6C4C-36ACC92813C0}"/>
          </ac:spMkLst>
        </pc:spChg>
        <pc:spChg chg="add del mod ord">
          <ac:chgData name="Rehan Khan" userId="4542e9c9e80dcbea" providerId="LiveId" clId="{825E303A-728A-4F57-94CC-35D6ADE59B4E}" dt="2024-01-06T18:32:49.232" v="36" actId="700"/>
          <ac:spMkLst>
            <pc:docMk/>
            <pc:sldMk cId="3147792794" sldId="398"/>
            <ac:spMk id="4" creationId="{19291D70-A490-1F47-7044-3D1B767021B5}"/>
          </ac:spMkLst>
        </pc:spChg>
        <pc:spChg chg="add mod ord">
          <ac:chgData name="Rehan Khan" userId="4542e9c9e80dcbea" providerId="LiveId" clId="{825E303A-728A-4F57-94CC-35D6ADE59B4E}" dt="2024-01-06T18:34:20.275" v="43" actId="403"/>
          <ac:spMkLst>
            <pc:docMk/>
            <pc:sldMk cId="3147792794" sldId="398"/>
            <ac:spMk id="5" creationId="{E82826F5-05A1-0096-100A-7B96DCF167E8}"/>
          </ac:spMkLst>
        </pc:spChg>
        <pc:spChg chg="mod ord">
          <ac:chgData name="Rehan Khan" userId="4542e9c9e80dcbea" providerId="LiveId" clId="{825E303A-728A-4F57-94CC-35D6ADE59B4E}" dt="2024-01-06T18:32:49.232" v="36" actId="700"/>
          <ac:spMkLst>
            <pc:docMk/>
            <pc:sldMk cId="3147792794" sldId="398"/>
            <ac:spMk id="16" creationId="{3F8A62C8-5437-4C47-AC0F-0605F84CBA57}"/>
          </ac:spMkLst>
        </pc:spChg>
        <pc:spChg chg="del">
          <ac:chgData name="Rehan Khan" userId="4542e9c9e80dcbea" providerId="LiveId" clId="{825E303A-728A-4F57-94CC-35D6ADE59B4E}" dt="2024-01-06T18:32:09.805" v="33" actId="26606"/>
          <ac:spMkLst>
            <pc:docMk/>
            <pc:sldMk cId="3147792794" sldId="398"/>
            <ac:spMk id="113" creationId="{82184FF4-7029-4ED7-813A-192E60608764}"/>
          </ac:spMkLst>
        </pc:spChg>
        <pc:spChg chg="del">
          <ac:chgData name="Rehan Khan" userId="4542e9c9e80dcbea" providerId="LiveId" clId="{825E303A-728A-4F57-94CC-35D6ADE59B4E}" dt="2024-01-06T18:32:09.805" v="33" actId="26606"/>
          <ac:spMkLst>
            <pc:docMk/>
            <pc:sldMk cId="3147792794" sldId="398"/>
            <ac:spMk id="115" creationId="{AAA7AB09-557C-41AD-9113-FF9F68FA1035}"/>
          </ac:spMkLst>
        </pc:spChg>
        <pc:spChg chg="del">
          <ac:chgData name="Rehan Khan" userId="4542e9c9e80dcbea" providerId="LiveId" clId="{825E303A-728A-4F57-94CC-35D6ADE59B4E}" dt="2024-01-06T18:32:09.805" v="33" actId="26606"/>
          <ac:spMkLst>
            <pc:docMk/>
            <pc:sldMk cId="3147792794" sldId="398"/>
            <ac:spMk id="117" creationId="{EF99ECAA-1F11-4937-BBA6-51935AB44C9D}"/>
          </ac:spMkLst>
        </pc:spChg>
        <pc:spChg chg="del">
          <ac:chgData name="Rehan Khan" userId="4542e9c9e80dcbea" providerId="LiveId" clId="{825E303A-728A-4F57-94CC-35D6ADE59B4E}" dt="2024-01-06T18:32:09.805" v="33" actId="26606"/>
          <ac:spMkLst>
            <pc:docMk/>
            <pc:sldMk cId="3147792794" sldId="398"/>
            <ac:spMk id="125" creationId="{1DB043B4-68C6-45B9-82AC-A5800EADB8DB}"/>
          </ac:spMkLst>
        </pc:spChg>
        <pc:spChg chg="del">
          <ac:chgData name="Rehan Khan" userId="4542e9c9e80dcbea" providerId="LiveId" clId="{825E303A-728A-4F57-94CC-35D6ADE59B4E}" dt="2024-01-06T18:32:09.805" v="33" actId="26606"/>
          <ac:spMkLst>
            <pc:docMk/>
            <pc:sldMk cId="3147792794" sldId="398"/>
            <ac:spMk id="127" creationId="{31ACE9CC-FA52-49A8-A8CB-4C6772C48157}"/>
          </ac:spMkLst>
        </pc:spChg>
        <pc:spChg chg="del">
          <ac:chgData name="Rehan Khan" userId="4542e9c9e80dcbea" providerId="LiveId" clId="{825E303A-728A-4F57-94CC-35D6ADE59B4E}" dt="2024-01-06T18:32:09.805" v="33" actId="26606"/>
          <ac:spMkLst>
            <pc:docMk/>
            <pc:sldMk cId="3147792794" sldId="398"/>
            <ac:spMk id="129" creationId="{28B56926-F216-4281-9196-1495BD306129}"/>
          </ac:spMkLst>
        </pc:spChg>
        <pc:spChg chg="add del">
          <ac:chgData name="Rehan Khan" userId="4542e9c9e80dcbea" providerId="LiveId" clId="{825E303A-728A-4F57-94CC-35D6ADE59B4E}" dt="2024-01-06T18:32:33.010" v="34" actId="700"/>
          <ac:spMkLst>
            <pc:docMk/>
            <pc:sldMk cId="3147792794" sldId="398"/>
            <ac:spMk id="134" creationId="{82184FF4-7029-4ED7-813A-192E60608764}"/>
          </ac:spMkLst>
        </pc:spChg>
        <pc:spChg chg="add del">
          <ac:chgData name="Rehan Khan" userId="4542e9c9e80dcbea" providerId="LiveId" clId="{825E303A-728A-4F57-94CC-35D6ADE59B4E}" dt="2024-01-06T18:32:33.010" v="34" actId="700"/>
          <ac:spMkLst>
            <pc:docMk/>
            <pc:sldMk cId="3147792794" sldId="398"/>
            <ac:spMk id="136" creationId="{AAA7AB09-557C-41AD-9113-FF9F68FA1035}"/>
          </ac:spMkLst>
        </pc:spChg>
        <pc:spChg chg="add del">
          <ac:chgData name="Rehan Khan" userId="4542e9c9e80dcbea" providerId="LiveId" clId="{825E303A-728A-4F57-94CC-35D6ADE59B4E}" dt="2024-01-06T18:32:33.010" v="34" actId="700"/>
          <ac:spMkLst>
            <pc:docMk/>
            <pc:sldMk cId="3147792794" sldId="398"/>
            <ac:spMk id="138" creationId="{EF99ECAA-1F11-4937-BBA6-51935AB44C9D}"/>
          </ac:spMkLst>
        </pc:spChg>
        <pc:spChg chg="add del">
          <ac:chgData name="Rehan Khan" userId="4542e9c9e80dcbea" providerId="LiveId" clId="{825E303A-728A-4F57-94CC-35D6ADE59B4E}" dt="2024-01-06T18:32:33.010" v="34" actId="700"/>
          <ac:spMkLst>
            <pc:docMk/>
            <pc:sldMk cId="3147792794" sldId="398"/>
            <ac:spMk id="146" creationId="{1DB043B4-68C6-45B9-82AC-A5800EADB8DB}"/>
          </ac:spMkLst>
        </pc:spChg>
        <pc:spChg chg="add del">
          <ac:chgData name="Rehan Khan" userId="4542e9c9e80dcbea" providerId="LiveId" clId="{825E303A-728A-4F57-94CC-35D6ADE59B4E}" dt="2024-01-06T18:32:33.010" v="34" actId="700"/>
          <ac:spMkLst>
            <pc:docMk/>
            <pc:sldMk cId="3147792794" sldId="398"/>
            <ac:spMk id="148" creationId="{BEBFBB3C-FA07-4A06-A8D8-D690F92A2817}"/>
          </ac:spMkLst>
        </pc:spChg>
        <pc:grpChg chg="del">
          <ac:chgData name="Rehan Khan" userId="4542e9c9e80dcbea" providerId="LiveId" clId="{825E303A-728A-4F57-94CC-35D6ADE59B4E}" dt="2024-01-06T18:32:09.805" v="33" actId="26606"/>
          <ac:grpSpMkLst>
            <pc:docMk/>
            <pc:sldMk cId="3147792794" sldId="398"/>
            <ac:grpSpMk id="119" creationId="{79DE9FAB-6BBA-4CFE-B67D-77B47F01ECA4}"/>
          </ac:grpSpMkLst>
        </pc:grpChg>
        <pc:grpChg chg="add del">
          <ac:chgData name="Rehan Khan" userId="4542e9c9e80dcbea" providerId="LiveId" clId="{825E303A-728A-4F57-94CC-35D6ADE59B4E}" dt="2024-01-06T18:32:33.010" v="34" actId="700"/>
          <ac:grpSpMkLst>
            <pc:docMk/>
            <pc:sldMk cId="3147792794" sldId="398"/>
            <ac:grpSpMk id="140" creationId="{79DE9FAB-6BBA-4CFE-B67D-77B47F01ECA4}"/>
          </ac:grpSpMkLst>
        </pc:grpChg>
        <pc:picChg chg="del mod">
          <ac:chgData name="Rehan Khan" userId="4542e9c9e80dcbea" providerId="LiveId" clId="{825E303A-728A-4F57-94CC-35D6ADE59B4E}" dt="2024-01-06T18:32:36.318" v="35" actId="478"/>
          <ac:picMkLst>
            <pc:docMk/>
            <pc:sldMk cId="3147792794" sldId="398"/>
            <ac:picMk id="8" creationId="{5543F3CF-94F3-E991-FAAD-B7288D6E4C78}"/>
          </ac:picMkLst>
        </pc:picChg>
      </pc:sldChg>
      <pc:sldChg chg="addSp delSp modSp add mod ord">
        <pc:chgData name="Rehan Khan" userId="4542e9c9e80dcbea" providerId="LiveId" clId="{825E303A-728A-4F57-94CC-35D6ADE59B4E}" dt="2024-01-06T18:41:05.895" v="86" actId="26606"/>
        <pc:sldMkLst>
          <pc:docMk/>
          <pc:sldMk cId="1594126475" sldId="399"/>
        </pc:sldMkLst>
        <pc:spChg chg="mod">
          <ac:chgData name="Rehan Khan" userId="4542e9c9e80dcbea" providerId="LiveId" clId="{825E303A-728A-4F57-94CC-35D6ADE59B4E}" dt="2024-01-06T18:41:05.895" v="86" actId="26606"/>
          <ac:spMkLst>
            <pc:docMk/>
            <pc:sldMk cId="1594126475" sldId="399"/>
            <ac:spMk id="2" creationId="{FCB102D8-1D22-4940-AF19-07CF3A0DC5F4}"/>
          </ac:spMkLst>
        </pc:spChg>
        <pc:spChg chg="add del mod">
          <ac:chgData name="Rehan Khan" userId="4542e9c9e80dcbea" providerId="LiveId" clId="{825E303A-728A-4F57-94CC-35D6ADE59B4E}" dt="2024-01-06T18:39:58.285" v="64" actId="26606"/>
          <ac:spMkLst>
            <pc:docMk/>
            <pc:sldMk cId="1594126475" sldId="399"/>
            <ac:spMk id="4" creationId="{9D2B4A82-CE4F-F2E8-D998-CE75985A05B5}"/>
          </ac:spMkLst>
        </pc:spChg>
        <pc:spChg chg="del">
          <ac:chgData name="Rehan Khan" userId="4542e9c9e80dcbea" providerId="LiveId" clId="{825E303A-728A-4F57-94CC-35D6ADE59B4E}" dt="2024-01-06T18:38:44.756" v="56" actId="478"/>
          <ac:spMkLst>
            <pc:docMk/>
            <pc:sldMk cId="1594126475" sldId="399"/>
            <ac:spMk id="6" creationId="{D120B63C-D6CD-A74B-F90D-C9ACCAABA705}"/>
          </ac:spMkLst>
        </pc:spChg>
        <pc:spChg chg="mod">
          <ac:chgData name="Rehan Khan" userId="4542e9c9e80dcbea" providerId="LiveId" clId="{825E303A-728A-4F57-94CC-35D6ADE59B4E}" dt="2024-01-06T18:39:58.285" v="64" actId="26606"/>
          <ac:spMkLst>
            <pc:docMk/>
            <pc:sldMk cId="1594126475" sldId="399"/>
            <ac:spMk id="16" creationId="{3F8A62C8-5437-4C47-AC0F-0605F84CBA57}"/>
          </ac:spMkLst>
        </pc:spChg>
        <pc:spChg chg="add del">
          <ac:chgData name="Rehan Khan" userId="4542e9c9e80dcbea" providerId="LiveId" clId="{825E303A-728A-4F57-94CC-35D6ADE59B4E}" dt="2024-01-06T18:39:58.285" v="64" actId="26606"/>
          <ac:spMkLst>
            <pc:docMk/>
            <pc:sldMk cId="1594126475" sldId="399"/>
            <ac:spMk id="63" creationId="{82184FF4-7029-4ED7-813A-192E60608764}"/>
          </ac:spMkLst>
        </pc:spChg>
        <pc:spChg chg="add del">
          <ac:chgData name="Rehan Khan" userId="4542e9c9e80dcbea" providerId="LiveId" clId="{825E303A-728A-4F57-94CC-35D6ADE59B4E}" dt="2024-01-06T18:39:58.285" v="64" actId="26606"/>
          <ac:spMkLst>
            <pc:docMk/>
            <pc:sldMk cId="1594126475" sldId="399"/>
            <ac:spMk id="88" creationId="{AAA7AB09-557C-41AD-9113-FF9F68FA1035}"/>
          </ac:spMkLst>
        </pc:spChg>
        <pc:spChg chg="add del">
          <ac:chgData name="Rehan Khan" userId="4542e9c9e80dcbea" providerId="LiveId" clId="{825E303A-728A-4F57-94CC-35D6ADE59B4E}" dt="2024-01-06T18:39:58.285" v="64" actId="26606"/>
          <ac:spMkLst>
            <pc:docMk/>
            <pc:sldMk cId="1594126475" sldId="399"/>
            <ac:spMk id="89" creationId="{EF99ECAA-1F11-4937-BBA6-51935AB44C9D}"/>
          </ac:spMkLst>
        </pc:spChg>
        <pc:spChg chg="add del">
          <ac:chgData name="Rehan Khan" userId="4542e9c9e80dcbea" providerId="LiveId" clId="{825E303A-728A-4F57-94CC-35D6ADE59B4E}" dt="2024-01-06T18:39:58.285" v="64" actId="26606"/>
          <ac:spMkLst>
            <pc:docMk/>
            <pc:sldMk cId="1594126475" sldId="399"/>
            <ac:spMk id="94" creationId="{1DB043B4-68C6-45B9-82AC-A5800EADB8DB}"/>
          </ac:spMkLst>
        </pc:spChg>
        <pc:spChg chg="add del">
          <ac:chgData name="Rehan Khan" userId="4542e9c9e80dcbea" providerId="LiveId" clId="{825E303A-728A-4F57-94CC-35D6ADE59B4E}" dt="2024-01-06T18:39:58.285" v="64" actId="26606"/>
          <ac:spMkLst>
            <pc:docMk/>
            <pc:sldMk cId="1594126475" sldId="399"/>
            <ac:spMk id="95" creationId="{28A00A08-E4E6-4184-B484-E0E034072AE0}"/>
          </ac:spMkLst>
        </pc:spChg>
        <pc:spChg chg="add del">
          <ac:chgData name="Rehan Khan" userId="4542e9c9e80dcbea" providerId="LiveId" clId="{825E303A-728A-4F57-94CC-35D6ADE59B4E}" dt="2024-01-06T18:39:58.280" v="63" actId="26606"/>
          <ac:spMkLst>
            <pc:docMk/>
            <pc:sldMk cId="1594126475" sldId="399"/>
            <ac:spMk id="101" creationId="{A5931BE0-4B93-4D6C-878E-ACC59D6B4587}"/>
          </ac:spMkLst>
        </pc:spChg>
        <pc:spChg chg="add del">
          <ac:chgData name="Rehan Khan" userId="4542e9c9e80dcbea" providerId="LiveId" clId="{825E303A-728A-4F57-94CC-35D6ADE59B4E}" dt="2024-01-06T18:39:00.168" v="59" actId="26606"/>
          <ac:spMkLst>
            <pc:docMk/>
            <pc:sldMk cId="1594126475" sldId="399"/>
            <ac:spMk id="102" creationId="{82184FF4-7029-4ED7-813A-192E60608764}"/>
          </ac:spMkLst>
        </pc:spChg>
        <pc:spChg chg="add del">
          <ac:chgData name="Rehan Khan" userId="4542e9c9e80dcbea" providerId="LiveId" clId="{825E303A-728A-4F57-94CC-35D6ADE59B4E}" dt="2024-01-06T18:39:57.809" v="61" actId="26606"/>
          <ac:spMkLst>
            <pc:docMk/>
            <pc:sldMk cId="1594126475" sldId="399"/>
            <ac:spMk id="103" creationId="{82184FF4-7029-4ED7-813A-192E60608764}"/>
          </ac:spMkLst>
        </pc:spChg>
        <pc:spChg chg="add del">
          <ac:chgData name="Rehan Khan" userId="4542e9c9e80dcbea" providerId="LiveId" clId="{825E303A-728A-4F57-94CC-35D6ADE59B4E}" dt="2024-01-06T18:39:00.168" v="59" actId="26606"/>
          <ac:spMkLst>
            <pc:docMk/>
            <pc:sldMk cId="1594126475" sldId="399"/>
            <ac:spMk id="104" creationId="{AAA7AB09-557C-41AD-9113-FF9F68FA1035}"/>
          </ac:spMkLst>
        </pc:spChg>
        <pc:spChg chg="add del">
          <ac:chgData name="Rehan Khan" userId="4542e9c9e80dcbea" providerId="LiveId" clId="{825E303A-728A-4F57-94CC-35D6ADE59B4E}" dt="2024-01-06T18:39:57.809" v="61" actId="26606"/>
          <ac:spMkLst>
            <pc:docMk/>
            <pc:sldMk cId="1594126475" sldId="399"/>
            <ac:spMk id="105" creationId="{AAA7AB09-557C-41AD-9113-FF9F68FA1035}"/>
          </ac:spMkLst>
        </pc:spChg>
        <pc:spChg chg="add del">
          <ac:chgData name="Rehan Khan" userId="4542e9c9e80dcbea" providerId="LiveId" clId="{825E303A-728A-4F57-94CC-35D6ADE59B4E}" dt="2024-01-06T18:39:00.168" v="59" actId="26606"/>
          <ac:spMkLst>
            <pc:docMk/>
            <pc:sldMk cId="1594126475" sldId="399"/>
            <ac:spMk id="106" creationId="{EF99ECAA-1F11-4937-BBA6-51935AB44C9D}"/>
          </ac:spMkLst>
        </pc:spChg>
        <pc:spChg chg="add del">
          <ac:chgData name="Rehan Khan" userId="4542e9c9e80dcbea" providerId="LiveId" clId="{825E303A-728A-4F57-94CC-35D6ADE59B4E}" dt="2024-01-06T18:39:57.809" v="61" actId="26606"/>
          <ac:spMkLst>
            <pc:docMk/>
            <pc:sldMk cId="1594126475" sldId="399"/>
            <ac:spMk id="107" creationId="{EF99ECAA-1F11-4937-BBA6-51935AB44C9D}"/>
          </ac:spMkLst>
        </pc:spChg>
        <pc:spChg chg="add del">
          <ac:chgData name="Rehan Khan" userId="4542e9c9e80dcbea" providerId="LiveId" clId="{825E303A-728A-4F57-94CC-35D6ADE59B4E}" dt="2024-01-06T18:39:58.280" v="63" actId="26606"/>
          <ac:spMkLst>
            <pc:docMk/>
            <pc:sldMk cId="1594126475" sldId="399"/>
            <ac:spMk id="109" creationId="{A0DAEA90-11E9-4069-BC2C-6F65C6C1C3E8}"/>
          </ac:spMkLst>
        </pc:spChg>
        <pc:spChg chg="add del">
          <ac:chgData name="Rehan Khan" userId="4542e9c9e80dcbea" providerId="LiveId" clId="{825E303A-728A-4F57-94CC-35D6ADE59B4E}" dt="2024-01-06T18:39:58.280" v="63" actId="26606"/>
          <ac:spMkLst>
            <pc:docMk/>
            <pc:sldMk cId="1594126475" sldId="399"/>
            <ac:spMk id="111" creationId="{E0E8189B-747E-48AE-99A9-1BEE68012551}"/>
          </ac:spMkLst>
        </pc:spChg>
        <pc:spChg chg="add del">
          <ac:chgData name="Rehan Khan" userId="4542e9c9e80dcbea" providerId="LiveId" clId="{825E303A-728A-4F57-94CC-35D6ADE59B4E}" dt="2024-01-06T18:39:00.168" v="59" actId="26606"/>
          <ac:spMkLst>
            <pc:docMk/>
            <pc:sldMk cId="1594126475" sldId="399"/>
            <ac:spMk id="114" creationId="{1DB043B4-68C6-45B9-82AC-A5800EADB8DB}"/>
          </ac:spMkLst>
        </pc:spChg>
        <pc:spChg chg="add del">
          <ac:chgData name="Rehan Khan" userId="4542e9c9e80dcbea" providerId="LiveId" clId="{825E303A-728A-4F57-94CC-35D6ADE59B4E}" dt="2024-01-06T18:39:57.809" v="61" actId="26606"/>
          <ac:spMkLst>
            <pc:docMk/>
            <pc:sldMk cId="1594126475" sldId="399"/>
            <ac:spMk id="115" creationId="{1DB043B4-68C6-45B9-82AC-A5800EADB8DB}"/>
          </ac:spMkLst>
        </pc:spChg>
        <pc:spChg chg="add del">
          <ac:chgData name="Rehan Khan" userId="4542e9c9e80dcbea" providerId="LiveId" clId="{825E303A-728A-4F57-94CC-35D6ADE59B4E}" dt="2024-01-06T18:39:00.168" v="59" actId="26606"/>
          <ac:spMkLst>
            <pc:docMk/>
            <pc:sldMk cId="1594126475" sldId="399"/>
            <ac:spMk id="116" creationId="{E49CA12F-6E27-4C54-88C4-EE6CE7C473F1}"/>
          </ac:spMkLst>
        </pc:spChg>
        <pc:spChg chg="add del">
          <ac:chgData name="Rehan Khan" userId="4542e9c9e80dcbea" providerId="LiveId" clId="{825E303A-728A-4F57-94CC-35D6ADE59B4E}" dt="2024-01-06T18:39:57.809" v="61" actId="26606"/>
          <ac:spMkLst>
            <pc:docMk/>
            <pc:sldMk cId="1594126475" sldId="399"/>
            <ac:spMk id="117" creationId="{BEBFBB3C-FA07-4A06-A8D8-D690F92A2817}"/>
          </ac:spMkLst>
        </pc:spChg>
        <pc:spChg chg="add del">
          <ac:chgData name="Rehan Khan" userId="4542e9c9e80dcbea" providerId="LiveId" clId="{825E303A-728A-4F57-94CC-35D6ADE59B4E}" dt="2024-01-06T18:39:00.168" v="59" actId="26606"/>
          <ac:spMkLst>
            <pc:docMk/>
            <pc:sldMk cId="1594126475" sldId="399"/>
            <ac:spMk id="118" creationId="{5337EA23-6703-4C96-9EEB-A408CBDD67BD}"/>
          </ac:spMkLst>
        </pc:spChg>
        <pc:spChg chg="add del">
          <ac:chgData name="Rehan Khan" userId="4542e9c9e80dcbea" providerId="LiveId" clId="{825E303A-728A-4F57-94CC-35D6ADE59B4E}" dt="2024-01-06T18:39:58.280" v="63" actId="26606"/>
          <ac:spMkLst>
            <pc:docMk/>
            <pc:sldMk cId="1594126475" sldId="399"/>
            <ac:spMk id="125" creationId="{504E6BD3-B518-46A4-9CC0-30D09555230F}"/>
          </ac:spMkLst>
        </pc:spChg>
        <pc:spChg chg="add del">
          <ac:chgData name="Rehan Khan" userId="4542e9c9e80dcbea" providerId="LiveId" clId="{825E303A-728A-4F57-94CC-35D6ADE59B4E}" dt="2024-01-06T18:39:58.280" v="63" actId="26606"/>
          <ac:spMkLst>
            <pc:docMk/>
            <pc:sldMk cId="1594126475" sldId="399"/>
            <ac:spMk id="129" creationId="{9D2B4A82-CE4F-F2E8-D998-CE75985A05B5}"/>
          </ac:spMkLst>
        </pc:spChg>
        <pc:spChg chg="add del">
          <ac:chgData name="Rehan Khan" userId="4542e9c9e80dcbea" providerId="LiveId" clId="{825E303A-728A-4F57-94CC-35D6ADE59B4E}" dt="2024-01-06T18:39:58.280" v="63" actId="26606"/>
          <ac:spMkLst>
            <pc:docMk/>
            <pc:sldMk cId="1594126475" sldId="399"/>
            <ac:spMk id="130" creationId="{D9DE43D0-73AC-46B4-A39F-E66967A1F9B4}"/>
          </ac:spMkLst>
        </pc:spChg>
        <pc:spChg chg="add del">
          <ac:chgData name="Rehan Khan" userId="4542e9c9e80dcbea" providerId="LiveId" clId="{825E303A-728A-4F57-94CC-35D6ADE59B4E}" dt="2024-01-06T18:39:58.280" v="63" actId="26606"/>
          <ac:spMkLst>
            <pc:docMk/>
            <pc:sldMk cId="1594126475" sldId="399"/>
            <ac:spMk id="131" creationId="{803C343E-7EAC-4512-955A-33B1833F2D76}"/>
          </ac:spMkLst>
        </pc:spChg>
        <pc:spChg chg="add del">
          <ac:chgData name="Rehan Khan" userId="4542e9c9e80dcbea" providerId="LiveId" clId="{825E303A-728A-4F57-94CC-35D6ADE59B4E}" dt="2024-01-06T18:40:59.514" v="84" actId="26606"/>
          <ac:spMkLst>
            <pc:docMk/>
            <pc:sldMk cId="1594126475" sldId="399"/>
            <ac:spMk id="133" creationId="{A5931BE0-4B93-4D6C-878E-ACC59D6B4587}"/>
          </ac:spMkLst>
        </pc:spChg>
        <pc:spChg chg="add del">
          <ac:chgData name="Rehan Khan" userId="4542e9c9e80dcbea" providerId="LiveId" clId="{825E303A-728A-4F57-94CC-35D6ADE59B4E}" dt="2024-01-06T18:40:59.514" v="84" actId="26606"/>
          <ac:spMkLst>
            <pc:docMk/>
            <pc:sldMk cId="1594126475" sldId="399"/>
            <ac:spMk id="134" creationId="{6959C3E7-D59B-44C4-9BBD-3BC2A41A0CB1}"/>
          </ac:spMkLst>
        </pc:spChg>
        <pc:spChg chg="add mod">
          <ac:chgData name="Rehan Khan" userId="4542e9c9e80dcbea" providerId="LiveId" clId="{825E303A-728A-4F57-94CC-35D6ADE59B4E}" dt="2024-01-06T18:41:05.895" v="86" actId="26606"/>
          <ac:spMkLst>
            <pc:docMk/>
            <pc:sldMk cId="1594126475" sldId="399"/>
            <ac:spMk id="139" creationId="{9D2B4A82-CE4F-F2E8-D998-CE75985A05B5}"/>
          </ac:spMkLst>
        </pc:spChg>
        <pc:spChg chg="add del">
          <ac:chgData name="Rehan Khan" userId="4542e9c9e80dcbea" providerId="LiveId" clId="{825E303A-728A-4F57-94CC-35D6ADE59B4E}" dt="2024-01-06T18:40:59.511" v="83" actId="26606"/>
          <ac:spMkLst>
            <pc:docMk/>
            <pc:sldMk cId="1594126475" sldId="399"/>
            <ac:spMk id="145" creationId="{A5931BE0-4B93-4D6C-878E-ACC59D6B4587}"/>
          </ac:spMkLst>
        </pc:spChg>
        <pc:spChg chg="add del">
          <ac:chgData name="Rehan Khan" userId="4542e9c9e80dcbea" providerId="LiveId" clId="{825E303A-728A-4F57-94CC-35D6ADE59B4E}" dt="2024-01-06T18:40:55.332" v="81" actId="26606"/>
          <ac:spMkLst>
            <pc:docMk/>
            <pc:sldMk cId="1594126475" sldId="399"/>
            <ac:spMk id="146" creationId="{A5931BE0-4B93-4D6C-878E-ACC59D6B4587}"/>
          </ac:spMkLst>
        </pc:spChg>
        <pc:spChg chg="add del">
          <ac:chgData name="Rehan Khan" userId="4542e9c9e80dcbea" providerId="LiveId" clId="{825E303A-728A-4F57-94CC-35D6ADE59B4E}" dt="2024-01-06T18:40:59.511" v="83" actId="26606"/>
          <ac:spMkLst>
            <pc:docMk/>
            <pc:sldMk cId="1594126475" sldId="399"/>
            <ac:spMk id="147" creationId="{6FF3A87B-2255-45E0-A551-C11FAF93290C}"/>
          </ac:spMkLst>
        </pc:spChg>
        <pc:spChg chg="add del">
          <ac:chgData name="Rehan Khan" userId="4542e9c9e80dcbea" providerId="LiveId" clId="{825E303A-728A-4F57-94CC-35D6ADE59B4E}" dt="2024-01-06T18:41:05.895" v="86" actId="26606"/>
          <ac:spMkLst>
            <pc:docMk/>
            <pc:sldMk cId="1594126475" sldId="399"/>
            <ac:spMk id="149" creationId="{A5931BE0-4B93-4D6C-878E-ACC59D6B4587}"/>
          </ac:spMkLst>
        </pc:spChg>
        <pc:spChg chg="add">
          <ac:chgData name="Rehan Khan" userId="4542e9c9e80dcbea" providerId="LiveId" clId="{825E303A-728A-4F57-94CC-35D6ADE59B4E}" dt="2024-01-06T18:41:05.895" v="86" actId="26606"/>
          <ac:spMkLst>
            <pc:docMk/>
            <pc:sldMk cId="1594126475" sldId="399"/>
            <ac:spMk id="155" creationId="{A5931BE0-4B93-4D6C-878E-ACC59D6B4587}"/>
          </ac:spMkLst>
        </pc:spChg>
        <pc:spChg chg="add">
          <ac:chgData name="Rehan Khan" userId="4542e9c9e80dcbea" providerId="LiveId" clId="{825E303A-728A-4F57-94CC-35D6ADE59B4E}" dt="2024-01-06T18:41:05.895" v="86" actId="26606"/>
          <ac:spMkLst>
            <pc:docMk/>
            <pc:sldMk cId="1594126475" sldId="399"/>
            <ac:spMk id="162" creationId="{D166A8AB-8924-421C-BCED-B54DBC4054E0}"/>
          </ac:spMkLst>
        </pc:spChg>
        <pc:grpChg chg="add del">
          <ac:chgData name="Rehan Khan" userId="4542e9c9e80dcbea" providerId="LiveId" clId="{825E303A-728A-4F57-94CC-35D6ADE59B4E}" dt="2024-01-06T18:39:58.285" v="64" actId="26606"/>
          <ac:grpSpMkLst>
            <pc:docMk/>
            <pc:sldMk cId="1594126475" sldId="399"/>
            <ac:grpSpMk id="79" creationId="{0780E404-3121-4F33-AF2D-65F659A97798}"/>
          </ac:grpSpMkLst>
        </pc:grpChg>
        <pc:grpChg chg="add del">
          <ac:chgData name="Rehan Khan" userId="4542e9c9e80dcbea" providerId="LiveId" clId="{825E303A-728A-4F57-94CC-35D6ADE59B4E}" dt="2024-01-06T18:39:58.285" v="64" actId="26606"/>
          <ac:grpSpMkLst>
            <pc:docMk/>
            <pc:sldMk cId="1594126475" sldId="399"/>
            <ac:grpSpMk id="83" creationId="{4B158E9A-DBF4-4AA7-B6B7-8C8EB2FBDD68}"/>
          </ac:grpSpMkLst>
        </pc:grpChg>
        <pc:grpChg chg="add del">
          <ac:chgData name="Rehan Khan" userId="4542e9c9e80dcbea" providerId="LiveId" clId="{825E303A-728A-4F57-94CC-35D6ADE59B4E}" dt="2024-01-06T18:39:58.285" v="64" actId="26606"/>
          <ac:grpSpMkLst>
            <pc:docMk/>
            <pc:sldMk cId="1594126475" sldId="399"/>
            <ac:grpSpMk id="90" creationId="{79DE9FAB-6BBA-4CFE-B67D-77B47F01ECA4}"/>
          </ac:grpSpMkLst>
        </pc:grpChg>
        <pc:grpChg chg="add del">
          <ac:chgData name="Rehan Khan" userId="4542e9c9e80dcbea" providerId="LiveId" clId="{825E303A-728A-4F57-94CC-35D6ADE59B4E}" dt="2024-01-06T18:39:00.168" v="59" actId="26606"/>
          <ac:grpSpMkLst>
            <pc:docMk/>
            <pc:sldMk cId="1594126475" sldId="399"/>
            <ac:grpSpMk id="108" creationId="{79DE9FAB-6BBA-4CFE-B67D-77B47F01ECA4}"/>
          </ac:grpSpMkLst>
        </pc:grpChg>
        <pc:grpChg chg="add del">
          <ac:chgData name="Rehan Khan" userId="4542e9c9e80dcbea" providerId="LiveId" clId="{825E303A-728A-4F57-94CC-35D6ADE59B4E}" dt="2024-01-06T18:39:57.809" v="61" actId="26606"/>
          <ac:grpSpMkLst>
            <pc:docMk/>
            <pc:sldMk cId="1594126475" sldId="399"/>
            <ac:grpSpMk id="120" creationId="{79DE9FAB-6BBA-4CFE-B67D-77B47F01ECA4}"/>
          </ac:grpSpMkLst>
        </pc:grpChg>
        <pc:grpChg chg="add del">
          <ac:chgData name="Rehan Khan" userId="4542e9c9e80dcbea" providerId="LiveId" clId="{825E303A-728A-4F57-94CC-35D6ADE59B4E}" dt="2024-01-06T18:39:58.280" v="63" actId="26606"/>
          <ac:grpSpMkLst>
            <pc:docMk/>
            <pc:sldMk cId="1594126475" sldId="399"/>
            <ac:grpSpMk id="126" creationId="{A31FBE92-3FC2-48E4-874B-A5273A042528}"/>
          </ac:grpSpMkLst>
        </pc:grpChg>
        <pc:grpChg chg="add del">
          <ac:chgData name="Rehan Khan" userId="4542e9c9e80dcbea" providerId="LiveId" clId="{825E303A-728A-4F57-94CC-35D6ADE59B4E}" dt="2024-01-06T18:40:59.514" v="84" actId="26606"/>
          <ac:grpSpMkLst>
            <pc:docMk/>
            <pc:sldMk cId="1594126475" sldId="399"/>
            <ac:grpSpMk id="135" creationId="{3654876B-FB01-4E58-9C9F-3D510011B13A}"/>
          </ac:grpSpMkLst>
        </pc:grpChg>
        <pc:grpChg chg="add">
          <ac:chgData name="Rehan Khan" userId="4542e9c9e80dcbea" providerId="LiveId" clId="{825E303A-728A-4F57-94CC-35D6ADE59B4E}" dt="2024-01-06T18:41:05.895" v="86" actId="26606"/>
          <ac:grpSpMkLst>
            <pc:docMk/>
            <pc:sldMk cId="1594126475" sldId="399"/>
            <ac:grpSpMk id="157" creationId="{9F2D4ED5-DC78-4C88-97AA-483206C53E90}"/>
          </ac:grpSpMkLst>
        </pc:grpChg>
        <pc:picChg chg="del">
          <ac:chgData name="Rehan Khan" userId="4542e9c9e80dcbea" providerId="LiveId" clId="{825E303A-728A-4F57-94CC-35D6ADE59B4E}" dt="2024-01-06T18:38:46.534" v="57" actId="478"/>
          <ac:picMkLst>
            <pc:docMk/>
            <pc:sldMk cId="1594126475" sldId="399"/>
            <ac:picMk id="5" creationId="{AB347DD6-7D66-0EB6-18B2-CF11BDC62141}"/>
          </ac:picMkLst>
        </pc:picChg>
        <pc:picChg chg="add del">
          <ac:chgData name="Rehan Khan" userId="4542e9c9e80dcbea" providerId="LiveId" clId="{825E303A-728A-4F57-94CC-35D6ADE59B4E}" dt="2024-01-06T18:39:00.168" v="59" actId="26606"/>
          <ac:picMkLst>
            <pc:docMk/>
            <pc:sldMk cId="1594126475" sldId="399"/>
            <ac:picMk id="98" creationId="{AAEED7CA-72A1-2ACB-7785-6A64F3B612DE}"/>
          </ac:picMkLst>
        </pc:picChg>
        <pc:picChg chg="add del">
          <ac:chgData name="Rehan Khan" userId="4542e9c9e80dcbea" providerId="LiveId" clId="{825E303A-728A-4F57-94CC-35D6ADE59B4E}" dt="2024-01-06T18:39:57.809" v="61" actId="26606"/>
          <ac:picMkLst>
            <pc:docMk/>
            <pc:sldMk cId="1594126475" sldId="399"/>
            <ac:picMk id="100" creationId="{BD46D85C-EDCB-26C7-EA31-7B2DF6937107}"/>
          </ac:picMkLst>
        </pc:picChg>
        <pc:picChg chg="add del">
          <ac:chgData name="Rehan Khan" userId="4542e9c9e80dcbea" providerId="LiveId" clId="{825E303A-728A-4F57-94CC-35D6ADE59B4E}" dt="2024-01-06T18:40:59.511" v="83" actId="26606"/>
          <ac:picMkLst>
            <pc:docMk/>
            <pc:sldMk cId="1594126475" sldId="399"/>
            <ac:picMk id="141" creationId="{DD5C4B29-D89C-4D72-BAFF-1DD176BEA5C6}"/>
          </ac:picMkLst>
        </pc:picChg>
        <pc:picChg chg="add del">
          <ac:chgData name="Rehan Khan" userId="4542e9c9e80dcbea" providerId="LiveId" clId="{825E303A-728A-4F57-94CC-35D6ADE59B4E}" dt="2024-01-06T18:40:55.332" v="81" actId="26606"/>
          <ac:picMkLst>
            <pc:docMk/>
            <pc:sldMk cId="1594126475" sldId="399"/>
            <ac:picMk id="143" creationId="{7E0B52BD-AAA8-D08B-E85F-E785EAAAF919}"/>
          </ac:picMkLst>
        </pc:picChg>
        <pc:picChg chg="add mod ord">
          <ac:chgData name="Rehan Khan" userId="4542e9c9e80dcbea" providerId="LiveId" clId="{825E303A-728A-4F57-94CC-35D6ADE59B4E}" dt="2024-01-06T18:41:05.895" v="86" actId="26606"/>
          <ac:picMkLst>
            <pc:docMk/>
            <pc:sldMk cId="1594126475" sldId="399"/>
            <ac:picMk id="150" creationId="{7E0B52BD-AAA8-D08B-E85F-E785EAAAF919}"/>
          </ac:picMkLst>
        </pc:picChg>
      </pc:sldChg>
      <pc:sldChg chg="addSp delSp modSp add mod ord">
        <pc:chgData name="Rehan Khan" userId="4542e9c9e80dcbea" providerId="LiveId" clId="{825E303A-728A-4F57-94CC-35D6ADE59B4E}" dt="2024-01-06T18:46:57.396" v="295" actId="26606"/>
        <pc:sldMkLst>
          <pc:docMk/>
          <pc:sldMk cId="4082178460" sldId="400"/>
        </pc:sldMkLst>
        <pc:spChg chg="mod">
          <ac:chgData name="Rehan Khan" userId="4542e9c9e80dcbea" providerId="LiveId" clId="{825E303A-728A-4F57-94CC-35D6ADE59B4E}" dt="2024-01-06T18:46:57.396" v="295" actId="26606"/>
          <ac:spMkLst>
            <pc:docMk/>
            <pc:sldMk cId="4082178460" sldId="400"/>
            <ac:spMk id="2" creationId="{FCB102D8-1D22-4940-AF19-07CF3A0DC5F4}"/>
          </ac:spMkLst>
        </pc:spChg>
        <pc:spChg chg="add del mod">
          <ac:chgData name="Rehan Khan" userId="4542e9c9e80dcbea" providerId="LiveId" clId="{825E303A-728A-4F57-94CC-35D6ADE59B4E}" dt="2024-01-06T18:46:57.396" v="295" actId="26606"/>
          <ac:spMkLst>
            <pc:docMk/>
            <pc:sldMk cId="4082178460" sldId="400"/>
            <ac:spMk id="139" creationId="{9D2B4A82-CE4F-F2E8-D998-CE75985A05B5}"/>
          </ac:spMkLst>
        </pc:spChg>
        <pc:spChg chg="add del">
          <ac:chgData name="Rehan Khan" userId="4542e9c9e80dcbea" providerId="LiveId" clId="{825E303A-728A-4F57-94CC-35D6ADE59B4E}" dt="2024-01-06T18:46:57.396" v="295" actId="26606"/>
          <ac:spMkLst>
            <pc:docMk/>
            <pc:sldMk cId="4082178460" sldId="400"/>
            <ac:spMk id="155" creationId="{A5931BE0-4B93-4D6C-878E-ACC59D6B4587}"/>
          </ac:spMkLst>
        </pc:spChg>
        <pc:spChg chg="add del">
          <ac:chgData name="Rehan Khan" userId="4542e9c9e80dcbea" providerId="LiveId" clId="{825E303A-728A-4F57-94CC-35D6ADE59B4E}" dt="2024-01-06T18:46:57.396" v="295" actId="26606"/>
          <ac:spMkLst>
            <pc:docMk/>
            <pc:sldMk cId="4082178460" sldId="400"/>
            <ac:spMk id="162" creationId="{D166A8AB-8924-421C-BCED-B54DBC4054E0}"/>
          </ac:spMkLst>
        </pc:spChg>
        <pc:spChg chg="add del">
          <ac:chgData name="Rehan Khan" userId="4542e9c9e80dcbea" providerId="LiveId" clId="{825E303A-728A-4F57-94CC-35D6ADE59B4E}" dt="2024-01-06T18:46:48.125" v="288" actId="26606"/>
          <ac:spMkLst>
            <pc:docMk/>
            <pc:sldMk cId="4082178460" sldId="400"/>
            <ac:spMk id="168" creationId="{A5931BE0-4B93-4D6C-878E-ACC59D6B4587}"/>
          </ac:spMkLst>
        </pc:spChg>
        <pc:spChg chg="add del">
          <ac:chgData name="Rehan Khan" userId="4542e9c9e80dcbea" providerId="LiveId" clId="{825E303A-728A-4F57-94CC-35D6ADE59B4E}" dt="2024-01-06T18:46:48.125" v="288" actId="26606"/>
          <ac:spMkLst>
            <pc:docMk/>
            <pc:sldMk cId="4082178460" sldId="400"/>
            <ac:spMk id="170" creationId="{DE950493-A53F-4D4C-9157-A238C4B2A731}"/>
          </ac:spMkLst>
        </pc:spChg>
        <pc:spChg chg="add del">
          <ac:chgData name="Rehan Khan" userId="4542e9c9e80dcbea" providerId="LiveId" clId="{825E303A-728A-4F57-94CC-35D6ADE59B4E}" dt="2024-01-06T18:46:52.588" v="292" actId="26606"/>
          <ac:spMkLst>
            <pc:docMk/>
            <pc:sldMk cId="4082178460" sldId="400"/>
            <ac:spMk id="174" creationId="{52D58DC7-20C8-4471-BAA7-B296A2AEC3F6}"/>
          </ac:spMkLst>
        </pc:spChg>
        <pc:spChg chg="add del">
          <ac:chgData name="Rehan Khan" userId="4542e9c9e80dcbea" providerId="LiveId" clId="{825E303A-728A-4F57-94CC-35D6ADE59B4E}" dt="2024-01-06T18:46:48.125" v="288" actId="26606"/>
          <ac:spMkLst>
            <pc:docMk/>
            <pc:sldMk cId="4082178460" sldId="400"/>
            <ac:spMk id="176" creationId="{D20AE261-8977-4583-A036-88CC1CE1AEBF}"/>
          </ac:spMkLst>
        </pc:spChg>
        <pc:spChg chg="add del">
          <ac:chgData name="Rehan Khan" userId="4542e9c9e80dcbea" providerId="LiveId" clId="{825E303A-728A-4F57-94CC-35D6ADE59B4E}" dt="2024-01-06T18:46:49.656" v="290" actId="26606"/>
          <ac:spMkLst>
            <pc:docMk/>
            <pc:sldMk cId="4082178460" sldId="400"/>
            <ac:spMk id="178" creationId="{60B7752B-728D-4CA3-8923-C4F7F77029E3}"/>
          </ac:spMkLst>
        </pc:spChg>
        <pc:spChg chg="add del">
          <ac:chgData name="Rehan Khan" userId="4542e9c9e80dcbea" providerId="LiveId" clId="{825E303A-728A-4F57-94CC-35D6ADE59B4E}" dt="2024-01-06T18:46:52.588" v="292" actId="26606"/>
          <ac:spMkLst>
            <pc:docMk/>
            <pc:sldMk cId="4082178460" sldId="400"/>
            <ac:spMk id="180" creationId="{022B5D87-7689-4E7F-B03A-7F803B5DF799}"/>
          </ac:spMkLst>
        </pc:spChg>
        <pc:spChg chg="add del">
          <ac:chgData name="Rehan Khan" userId="4542e9c9e80dcbea" providerId="LiveId" clId="{825E303A-728A-4F57-94CC-35D6ADE59B4E}" dt="2024-01-06T18:46:52.588" v="292" actId="26606"/>
          <ac:spMkLst>
            <pc:docMk/>
            <pc:sldMk cId="4082178460" sldId="400"/>
            <ac:spMk id="181" creationId="{60B7752B-728D-4CA3-8923-C4F7F77029E3}"/>
          </ac:spMkLst>
        </pc:spChg>
        <pc:spChg chg="add del">
          <ac:chgData name="Rehan Khan" userId="4542e9c9e80dcbea" providerId="LiveId" clId="{825E303A-728A-4F57-94CC-35D6ADE59B4E}" dt="2024-01-06T18:46:52.588" v="292" actId="26606"/>
          <ac:spMkLst>
            <pc:docMk/>
            <pc:sldMk cId="4082178460" sldId="400"/>
            <ac:spMk id="184" creationId="{8E4AABAC-100B-437F-86D3-981412859411}"/>
          </ac:spMkLst>
        </pc:spChg>
        <pc:spChg chg="add del">
          <ac:chgData name="Rehan Khan" userId="4542e9c9e80dcbea" providerId="LiveId" clId="{825E303A-728A-4F57-94CC-35D6ADE59B4E}" dt="2024-01-06T18:46:52.588" v="292" actId="26606"/>
          <ac:spMkLst>
            <pc:docMk/>
            <pc:sldMk cId="4082178460" sldId="400"/>
            <ac:spMk id="185" creationId="{1DFD33E0-4D46-4176-BAE2-6AED15231C59}"/>
          </ac:spMkLst>
        </pc:spChg>
        <pc:spChg chg="add del">
          <ac:chgData name="Rehan Khan" userId="4542e9c9e80dcbea" providerId="LiveId" clId="{825E303A-728A-4F57-94CC-35D6ADE59B4E}" dt="2024-01-06T18:46:57.386" v="294" actId="26606"/>
          <ac:spMkLst>
            <pc:docMk/>
            <pc:sldMk cId="4082178460" sldId="400"/>
            <ac:spMk id="188" creationId="{A5931BE0-4B93-4D6C-878E-ACC59D6B4587}"/>
          </ac:spMkLst>
        </pc:spChg>
        <pc:spChg chg="add del">
          <ac:chgData name="Rehan Khan" userId="4542e9c9e80dcbea" providerId="LiveId" clId="{825E303A-728A-4F57-94CC-35D6ADE59B4E}" dt="2024-01-06T18:46:57.386" v="294" actId="26606"/>
          <ac:spMkLst>
            <pc:docMk/>
            <pc:sldMk cId="4082178460" sldId="400"/>
            <ac:spMk id="189" creationId="{9D2B4A82-CE4F-F2E8-D998-CE75985A05B5}"/>
          </ac:spMkLst>
        </pc:spChg>
        <pc:spChg chg="add del">
          <ac:chgData name="Rehan Khan" userId="4542e9c9e80dcbea" providerId="LiveId" clId="{825E303A-728A-4F57-94CC-35D6ADE59B4E}" dt="2024-01-06T18:46:57.386" v="294" actId="26606"/>
          <ac:spMkLst>
            <pc:docMk/>
            <pc:sldMk cId="4082178460" sldId="400"/>
            <ac:spMk id="191" creationId="{6FF3A87B-2255-45E0-A551-C11FAF93290C}"/>
          </ac:spMkLst>
        </pc:spChg>
        <pc:spChg chg="add">
          <ac:chgData name="Rehan Khan" userId="4542e9c9e80dcbea" providerId="LiveId" clId="{825E303A-728A-4F57-94CC-35D6ADE59B4E}" dt="2024-01-06T18:46:57.396" v="295" actId="26606"/>
          <ac:spMkLst>
            <pc:docMk/>
            <pc:sldMk cId="4082178460" sldId="400"/>
            <ac:spMk id="193" creationId="{60B7752B-728D-4CA3-8923-C4F7F77029E3}"/>
          </ac:spMkLst>
        </pc:spChg>
        <pc:spChg chg="add">
          <ac:chgData name="Rehan Khan" userId="4542e9c9e80dcbea" providerId="LiveId" clId="{825E303A-728A-4F57-94CC-35D6ADE59B4E}" dt="2024-01-06T18:46:57.396" v="295" actId="26606"/>
          <ac:spMkLst>
            <pc:docMk/>
            <pc:sldMk cId="4082178460" sldId="400"/>
            <ac:spMk id="194" creationId="{429899A3-416E-4DB5-846D-023526052013}"/>
          </ac:spMkLst>
        </pc:spChg>
        <pc:grpChg chg="add del">
          <ac:chgData name="Rehan Khan" userId="4542e9c9e80dcbea" providerId="LiveId" clId="{825E303A-728A-4F57-94CC-35D6ADE59B4E}" dt="2024-01-06T18:46:57.396" v="295" actId="26606"/>
          <ac:grpSpMkLst>
            <pc:docMk/>
            <pc:sldMk cId="4082178460" sldId="400"/>
            <ac:grpSpMk id="157" creationId="{9F2D4ED5-DC78-4C88-97AA-483206C53E90}"/>
          </ac:grpSpMkLst>
        </pc:grpChg>
        <pc:grpChg chg="add del">
          <ac:chgData name="Rehan Khan" userId="4542e9c9e80dcbea" providerId="LiveId" clId="{825E303A-728A-4F57-94CC-35D6ADE59B4E}" dt="2024-01-06T18:46:48.125" v="288" actId="26606"/>
          <ac:grpSpMkLst>
            <pc:docMk/>
            <pc:sldMk cId="4082178460" sldId="400"/>
            <ac:grpSpMk id="172" creationId="{FF1EAF9B-8869-450E-98BF-FD6EA6564B03}"/>
          </ac:grpSpMkLst>
        </pc:grpChg>
        <pc:grpChg chg="add del">
          <ac:chgData name="Rehan Khan" userId="4542e9c9e80dcbea" providerId="LiveId" clId="{825E303A-728A-4F57-94CC-35D6ADE59B4E}" dt="2024-01-06T18:46:52.588" v="292" actId="26606"/>
          <ac:grpSpMkLst>
            <pc:docMk/>
            <pc:sldMk cId="4082178460" sldId="400"/>
            <ac:grpSpMk id="182" creationId="{20205E53-D75C-4F15-A4A3-21DA0826FCE9}"/>
          </ac:grpSpMkLst>
        </pc:grpChg>
        <pc:graphicFrameChg chg="add del">
          <ac:chgData name="Rehan Khan" userId="4542e9c9e80dcbea" providerId="LiveId" clId="{825E303A-728A-4F57-94CC-35D6ADE59B4E}" dt="2024-01-06T18:46:49.656" v="290" actId="26606"/>
          <ac:graphicFrameMkLst>
            <pc:docMk/>
            <pc:sldMk cId="4082178460" sldId="400"/>
            <ac:graphicFrameMk id="179" creationId="{02521206-7FEB-59CD-AF1F-51F163DF38F8}"/>
          </ac:graphicFrameMkLst>
        </pc:graphicFrameChg>
        <pc:graphicFrameChg chg="add del">
          <ac:chgData name="Rehan Khan" userId="4542e9c9e80dcbea" providerId="LiveId" clId="{825E303A-728A-4F57-94CC-35D6ADE59B4E}" dt="2024-01-06T18:46:52.588" v="292" actId="26606"/>
          <ac:graphicFrameMkLst>
            <pc:docMk/>
            <pc:sldMk cId="4082178460" sldId="400"/>
            <ac:graphicFrameMk id="186" creationId="{939545F5-FCBF-98AE-B816-EEE731DF5079}"/>
          </ac:graphicFrameMkLst>
        </pc:graphicFrameChg>
        <pc:graphicFrameChg chg="add">
          <ac:chgData name="Rehan Khan" userId="4542e9c9e80dcbea" providerId="LiveId" clId="{825E303A-728A-4F57-94CC-35D6ADE59B4E}" dt="2024-01-06T18:46:57.396" v="295" actId="26606"/>
          <ac:graphicFrameMkLst>
            <pc:docMk/>
            <pc:sldMk cId="4082178460" sldId="400"/>
            <ac:graphicFrameMk id="195" creationId="{FDE58928-F1A9-39A4-C481-0BC0B199AA41}"/>
          </ac:graphicFrameMkLst>
        </pc:graphicFrameChg>
        <pc:picChg chg="del">
          <ac:chgData name="Rehan Khan" userId="4542e9c9e80dcbea" providerId="LiveId" clId="{825E303A-728A-4F57-94CC-35D6ADE59B4E}" dt="2024-01-06T18:46:40.137" v="286" actId="478"/>
          <ac:picMkLst>
            <pc:docMk/>
            <pc:sldMk cId="4082178460" sldId="400"/>
            <ac:picMk id="150" creationId="{7E0B52BD-AAA8-D08B-E85F-E785EAAAF919}"/>
          </ac:picMkLst>
        </pc:picChg>
        <pc:picChg chg="add del">
          <ac:chgData name="Rehan Khan" userId="4542e9c9e80dcbea" providerId="LiveId" clId="{825E303A-728A-4F57-94CC-35D6ADE59B4E}" dt="2024-01-06T18:46:48.125" v="288" actId="26606"/>
          <ac:picMkLst>
            <pc:docMk/>
            <pc:sldMk cId="4082178460" sldId="400"/>
            <ac:picMk id="164" creationId="{3DD802A2-BE36-F104-C8C7-94575433CF2D}"/>
          </ac:picMkLst>
        </pc:picChg>
        <pc:picChg chg="add del">
          <ac:chgData name="Rehan Khan" userId="4542e9c9e80dcbea" providerId="LiveId" clId="{825E303A-728A-4F57-94CC-35D6ADE59B4E}" dt="2024-01-06T18:46:57.386" v="294" actId="26606"/>
          <ac:picMkLst>
            <pc:docMk/>
            <pc:sldMk cId="4082178460" sldId="400"/>
            <ac:picMk id="190" creationId="{4BFB477F-24C4-4B2B-779F-CD81BC980DEC}"/>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259F840-24E7-476F-9F30-482E46395856}">
      <dgm:prSet phldrT="[Text]"/>
      <dgm:spPr/>
      <dgm:t>
        <a:bodyPr/>
        <a:lstStyle/>
        <a:p>
          <a:pPr>
            <a:lnSpc>
              <a:spcPct val="100000"/>
            </a:lnSpc>
          </a:pPr>
          <a:r>
            <a:rPr lang="en-US" dirty="0" err="1">
              <a:latin typeface="+mn-lt"/>
            </a:rPr>
            <a:t>I.Data</a:t>
          </a:r>
          <a:r>
            <a:rPr lang="en-US" dirty="0">
              <a:latin typeface="+mn-lt"/>
            </a:rPr>
            <a:t> Wrangling</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a:latin typeface="+mn-lt"/>
          </a:endParaRPr>
        </a:p>
      </dgm:t>
    </dgm:pt>
    <dgm:pt modelId="{B54C8F6C-BE1E-4EAB-B7A0-48DE01FFAA36}">
      <dgm:prSet phldrT="[Text]"/>
      <dgm:spPr/>
      <dgm:t>
        <a:bodyPr/>
        <a:lstStyle/>
        <a:p>
          <a:pPr>
            <a:lnSpc>
              <a:spcPct val="100000"/>
            </a:lnSpc>
          </a:pPr>
          <a:r>
            <a:rPr lang="en-US">
              <a:latin typeface="+mn-lt"/>
            </a:rPr>
            <a:t>Cleaning, organizing and transforming raw data.</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a:latin typeface="+mn-lt"/>
          </a:endParaRPr>
        </a:p>
      </dgm:t>
    </dgm:pt>
    <dgm:pt modelId="{E4033A39-DCC4-4038-9562-AEDDBBB37A99}">
      <dgm:prSet phldrT="[Text]"/>
      <dgm:spPr/>
      <dgm:t>
        <a:bodyPr/>
        <a:lstStyle/>
        <a:p>
          <a:pPr>
            <a:lnSpc>
              <a:spcPct val="100000"/>
            </a:lnSpc>
          </a:pPr>
          <a:r>
            <a:rPr lang="en-US" dirty="0">
              <a:latin typeface="+mn-lt"/>
            </a:rPr>
            <a:t>II. Exploratory Data Analysis</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a:latin typeface="+mn-lt"/>
          </a:endParaRPr>
        </a:p>
      </dgm:t>
    </dgm:pt>
    <dgm:pt modelId="{A4C0B4E4-70AD-4901-9E3F-7EA25DD6DAA1}">
      <dgm:prSet phldrT="[Text]"/>
      <dgm:spPr/>
      <dgm:t>
        <a:bodyPr/>
        <a:lstStyle/>
        <a:p>
          <a:pPr>
            <a:lnSpc>
              <a:spcPct val="100000"/>
            </a:lnSpc>
          </a:pPr>
          <a:r>
            <a:rPr lang="en-US">
              <a:latin typeface="+mn-lt"/>
            </a:rPr>
            <a:t>Step that identifies patterns in data and understanding outliers and features of dataset</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a:latin typeface="+mn-lt"/>
          </a:endParaRPr>
        </a:p>
      </dgm:t>
    </dgm:pt>
    <dgm:pt modelId="{87BF7896-20EA-4E8F-B6F4-A34EC5C9CB50}">
      <dgm:prSet phldrT="[Text]"/>
      <dgm:spPr/>
      <dgm:t>
        <a:bodyPr/>
        <a:lstStyle/>
        <a:p>
          <a:pPr>
            <a:lnSpc>
              <a:spcPct val="100000"/>
            </a:lnSpc>
          </a:pPr>
          <a:r>
            <a:rPr lang="en-US" dirty="0">
              <a:latin typeface="+mn-lt"/>
            </a:rPr>
            <a:t>III. Data Pre-processing</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a:latin typeface="+mn-lt"/>
          </a:endParaRPr>
        </a:p>
      </dgm:t>
    </dgm:pt>
    <dgm:pt modelId="{43CBB0A2-9D75-4264-8A30-3E8974B40658}">
      <dgm:prSet phldrT="[Text]"/>
      <dgm:spPr/>
      <dgm:t>
        <a:bodyPr/>
        <a:lstStyle/>
        <a:p>
          <a:pPr>
            <a:lnSpc>
              <a:spcPct val="100000"/>
            </a:lnSpc>
          </a:pPr>
          <a:r>
            <a:rPr lang="en-US"/>
            <a:t>Changing raw data into a clean, usable format to prepare for final step of creating the machine learning model</a:t>
          </a:r>
          <a:endParaRPr lang="en-US">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a:latin typeface="+mn-lt"/>
          </a:endParaRPr>
        </a:p>
      </dgm:t>
    </dgm:pt>
    <dgm:pt modelId="{3DE6FF16-CA4D-4D34-ABEB-8BE6A40B5E52}">
      <dgm:prSet phldrT="[Text]"/>
      <dgm:spPr/>
      <dgm:t>
        <a:bodyPr/>
        <a:lstStyle/>
        <a:p>
          <a:pPr>
            <a:lnSpc>
              <a:spcPct val="100000"/>
            </a:lnSpc>
          </a:pPr>
          <a:r>
            <a:rPr lang="en-US">
              <a:latin typeface="+mn-lt"/>
            </a:rPr>
            <a:t>IV. Modeling</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a:p>
      </dgm:t>
    </dgm:pt>
    <dgm:pt modelId="{C032D242-8D23-4EEC-A10A-7B0691E5A409}">
      <dgm:prSet phldrT="[Text]"/>
      <dgm:spPr/>
      <dgm:t>
        <a:bodyPr/>
        <a:lstStyle/>
        <a:p>
          <a:pPr>
            <a:lnSpc>
              <a:spcPct val="100000"/>
            </a:lnSpc>
          </a:pPr>
          <a:r>
            <a:rPr lang="en-US"/>
            <a:t>Final step of the process where we apply different algorithms to processed data to see which model is most effective in predicting our target of a fraudulent transaction</a:t>
          </a:r>
          <a:endParaRPr lang="en-US">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a:p>
      </dgm:t>
    </dgm:pt>
    <dgm:pt modelId="{01215E8A-5300-4F10-BDDB-64BA91F145F1}" type="pres">
      <dgm:prSet presAssocID="{E5B2E815-0D19-41DC-B01B-4D608769620A}" presName="root" presStyleCnt="0">
        <dgm:presLayoutVars>
          <dgm:dir/>
          <dgm:resizeHandles val="exact"/>
        </dgm:presLayoutVars>
      </dgm:prSet>
      <dgm:spPr/>
    </dgm:pt>
    <dgm:pt modelId="{15ED2FB4-1A04-437B-A212-19D48C4557A8}" type="pres">
      <dgm:prSet presAssocID="{4259F840-24E7-476F-9F30-482E46395856}" presName="compNode" presStyleCnt="0"/>
      <dgm:spPr/>
    </dgm:pt>
    <dgm:pt modelId="{D7A3A8C4-3E22-413C-A357-C553CA03ACD3}" type="pres">
      <dgm:prSet presAssocID="{4259F840-24E7-476F-9F30-482E46395856}" presName="bgRect" presStyleLbl="bgShp" presStyleIdx="0" presStyleCnt="4"/>
      <dgm:spPr/>
    </dgm:pt>
    <dgm:pt modelId="{74301C74-F33E-49AF-85DF-9C466835451F}" type="pres">
      <dgm:prSet presAssocID="{4259F840-24E7-476F-9F30-482E4639585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E830F0A5-A539-48D2-87E7-889E58E8D840}" type="pres">
      <dgm:prSet presAssocID="{4259F840-24E7-476F-9F30-482E46395856}" presName="spaceRect" presStyleCnt="0"/>
      <dgm:spPr/>
    </dgm:pt>
    <dgm:pt modelId="{E4A6EC68-C632-45BA-9AD4-42E858538848}" type="pres">
      <dgm:prSet presAssocID="{4259F840-24E7-476F-9F30-482E46395856}" presName="parTx" presStyleLbl="revTx" presStyleIdx="0" presStyleCnt="8">
        <dgm:presLayoutVars>
          <dgm:chMax val="0"/>
          <dgm:chPref val="0"/>
        </dgm:presLayoutVars>
      </dgm:prSet>
      <dgm:spPr/>
    </dgm:pt>
    <dgm:pt modelId="{E33040FB-A0D6-4F07-90AC-7B5D85A29CF7}" type="pres">
      <dgm:prSet presAssocID="{4259F840-24E7-476F-9F30-482E46395856}" presName="desTx" presStyleLbl="revTx" presStyleIdx="1" presStyleCnt="8">
        <dgm:presLayoutVars/>
      </dgm:prSet>
      <dgm:spPr/>
    </dgm:pt>
    <dgm:pt modelId="{DC10A7BB-9129-49E8-8C50-03F7348BD70E}" type="pres">
      <dgm:prSet presAssocID="{DCC444A4-F20A-48F5-A61E-47BFFF185A57}" presName="sibTrans" presStyleCnt="0"/>
      <dgm:spPr/>
    </dgm:pt>
    <dgm:pt modelId="{AADC0054-E2C3-4248-ABD5-B4611F6A47F4}" type="pres">
      <dgm:prSet presAssocID="{E4033A39-DCC4-4038-9562-AEDDBBB37A99}" presName="compNode" presStyleCnt="0"/>
      <dgm:spPr/>
    </dgm:pt>
    <dgm:pt modelId="{E24E5698-3936-4BA3-839C-E9546E0135CC}" type="pres">
      <dgm:prSet presAssocID="{E4033A39-DCC4-4038-9562-AEDDBBB37A99}" presName="bgRect" presStyleLbl="bgShp" presStyleIdx="1" presStyleCnt="4"/>
      <dgm:spPr/>
    </dgm:pt>
    <dgm:pt modelId="{43FC29D7-454E-4DC2-BCA2-C9092DBA8573}" type="pres">
      <dgm:prSet presAssocID="{E4033A39-DCC4-4038-9562-AEDDBBB37A9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B913F01B-326A-4826-81EF-6D0F89F34F25}" type="pres">
      <dgm:prSet presAssocID="{E4033A39-DCC4-4038-9562-AEDDBBB37A99}" presName="spaceRect" presStyleCnt="0"/>
      <dgm:spPr/>
    </dgm:pt>
    <dgm:pt modelId="{5DEA2E9C-053C-455E-AE56-BAF7A894BFB4}" type="pres">
      <dgm:prSet presAssocID="{E4033A39-DCC4-4038-9562-AEDDBBB37A99}" presName="parTx" presStyleLbl="revTx" presStyleIdx="2" presStyleCnt="8">
        <dgm:presLayoutVars>
          <dgm:chMax val="0"/>
          <dgm:chPref val="0"/>
        </dgm:presLayoutVars>
      </dgm:prSet>
      <dgm:spPr/>
    </dgm:pt>
    <dgm:pt modelId="{32D30116-A676-4DA1-A6DF-F224E982BDF4}" type="pres">
      <dgm:prSet presAssocID="{E4033A39-DCC4-4038-9562-AEDDBBB37A99}" presName="desTx" presStyleLbl="revTx" presStyleIdx="3" presStyleCnt="8">
        <dgm:presLayoutVars/>
      </dgm:prSet>
      <dgm:spPr/>
    </dgm:pt>
    <dgm:pt modelId="{09DAAACE-92D0-404D-AD08-D56E99B8A353}" type="pres">
      <dgm:prSet presAssocID="{80AB0E5B-0C58-465D-A545-5B21133D2849}" presName="sibTrans" presStyleCnt="0"/>
      <dgm:spPr/>
    </dgm:pt>
    <dgm:pt modelId="{98F1CAE1-D2E5-48BF-9913-DBEBDC8F2A9A}" type="pres">
      <dgm:prSet presAssocID="{87BF7896-20EA-4E8F-B6F4-A34EC5C9CB50}" presName="compNode" presStyleCnt="0"/>
      <dgm:spPr/>
    </dgm:pt>
    <dgm:pt modelId="{061EB3D4-1B9A-4E1C-A1A1-1007E72D8AD7}" type="pres">
      <dgm:prSet presAssocID="{87BF7896-20EA-4E8F-B6F4-A34EC5C9CB50}" presName="bgRect" presStyleLbl="bgShp" presStyleIdx="2" presStyleCnt="4"/>
      <dgm:spPr/>
    </dgm:pt>
    <dgm:pt modelId="{7B75B13B-36FB-4CD2-BD00-428CCC2928DA}" type="pres">
      <dgm:prSet presAssocID="{87BF7896-20EA-4E8F-B6F4-A34EC5C9CB5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197CC9D0-7992-4A15-A3BB-6686050B29F0}" type="pres">
      <dgm:prSet presAssocID="{87BF7896-20EA-4E8F-B6F4-A34EC5C9CB50}" presName="spaceRect" presStyleCnt="0"/>
      <dgm:spPr/>
    </dgm:pt>
    <dgm:pt modelId="{A7D60C80-5B15-479B-8C86-6977BD2BF396}" type="pres">
      <dgm:prSet presAssocID="{87BF7896-20EA-4E8F-B6F4-A34EC5C9CB50}" presName="parTx" presStyleLbl="revTx" presStyleIdx="4" presStyleCnt="8">
        <dgm:presLayoutVars>
          <dgm:chMax val="0"/>
          <dgm:chPref val="0"/>
        </dgm:presLayoutVars>
      </dgm:prSet>
      <dgm:spPr/>
    </dgm:pt>
    <dgm:pt modelId="{B5904047-F396-4361-9CAE-EB90409B1C4F}" type="pres">
      <dgm:prSet presAssocID="{87BF7896-20EA-4E8F-B6F4-A34EC5C9CB50}" presName="desTx" presStyleLbl="revTx" presStyleIdx="5" presStyleCnt="8">
        <dgm:presLayoutVars/>
      </dgm:prSet>
      <dgm:spPr/>
    </dgm:pt>
    <dgm:pt modelId="{F3611374-2D7A-4EB3-BDAF-B268712EAB53}" type="pres">
      <dgm:prSet presAssocID="{D63CE73E-35DE-48C3-8753-7648BC953C0D}" presName="sibTrans" presStyleCnt="0"/>
      <dgm:spPr/>
    </dgm:pt>
    <dgm:pt modelId="{A31366BE-10BD-4DB3-9130-61ABCDD579CB}" type="pres">
      <dgm:prSet presAssocID="{3DE6FF16-CA4D-4D34-ABEB-8BE6A40B5E52}" presName="compNode" presStyleCnt="0"/>
      <dgm:spPr/>
    </dgm:pt>
    <dgm:pt modelId="{86D552DF-10FE-4117-96CE-CD389CC5017B}" type="pres">
      <dgm:prSet presAssocID="{3DE6FF16-CA4D-4D34-ABEB-8BE6A40B5E52}" presName="bgRect" presStyleLbl="bgShp" presStyleIdx="3" presStyleCnt="4"/>
      <dgm:spPr/>
    </dgm:pt>
    <dgm:pt modelId="{D9499031-624C-4DFF-8BE3-F547681500D1}" type="pres">
      <dgm:prSet presAssocID="{3DE6FF16-CA4D-4D34-ABEB-8BE6A40B5E5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93EDACC5-DCFE-4448-B2C4-576F7B1FF7DA}" type="pres">
      <dgm:prSet presAssocID="{3DE6FF16-CA4D-4D34-ABEB-8BE6A40B5E52}" presName="spaceRect" presStyleCnt="0"/>
      <dgm:spPr/>
    </dgm:pt>
    <dgm:pt modelId="{A9A16390-5886-4AD2-9BC3-8A34CFB9B068}" type="pres">
      <dgm:prSet presAssocID="{3DE6FF16-CA4D-4D34-ABEB-8BE6A40B5E52}" presName="parTx" presStyleLbl="revTx" presStyleIdx="6" presStyleCnt="8">
        <dgm:presLayoutVars>
          <dgm:chMax val="0"/>
          <dgm:chPref val="0"/>
        </dgm:presLayoutVars>
      </dgm:prSet>
      <dgm:spPr/>
    </dgm:pt>
    <dgm:pt modelId="{E544D5E8-904E-44CF-8429-EE38412888FB}" type="pres">
      <dgm:prSet presAssocID="{3DE6FF16-CA4D-4D34-ABEB-8BE6A40B5E52}" presName="desTx" presStyleLbl="revTx" presStyleIdx="7" presStyleCnt="8">
        <dgm:presLayoutVars/>
      </dgm:prSet>
      <dgm:spPr/>
    </dgm:pt>
  </dgm:ptLst>
  <dgm:cxnLst>
    <dgm:cxn modelId="{92330C11-C197-4512-BDA4-8D8A69AF7D1C}" srcId="{E5B2E815-0D19-41DC-B01B-4D608769620A}" destId="{87BF7896-20EA-4E8F-B6F4-A34EC5C9CB50}" srcOrd="2" destOrd="0" parTransId="{05E47BA5-F724-4AEE-9B5B-401F18E028E6}" sibTransId="{D63CE73E-35DE-48C3-8753-7648BC953C0D}"/>
    <dgm:cxn modelId="{64189023-82C1-428B-9804-993E8F496883}" type="presOf" srcId="{4259F840-24E7-476F-9F30-482E46395856}" destId="{E4A6EC68-C632-45BA-9AD4-42E858538848}" srcOrd="0" destOrd="0" presId="urn:microsoft.com/office/officeart/2018/2/layout/IconVerticalSolidList"/>
    <dgm:cxn modelId="{3644E224-C64E-4313-AFFD-55760C7900B1}" type="presOf" srcId="{E4033A39-DCC4-4038-9562-AEDDBBB37A99}" destId="{5DEA2E9C-053C-455E-AE56-BAF7A894BFB4}" srcOrd="0" destOrd="0" presId="urn:microsoft.com/office/officeart/2018/2/layout/IconVerticalSolidList"/>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CE079266-10FA-428D-AD51-1327BAB904BC}" type="presOf" srcId="{3DE6FF16-CA4D-4D34-ABEB-8BE6A40B5E52}" destId="{A9A16390-5886-4AD2-9BC3-8A34CFB9B068}" srcOrd="0" destOrd="0" presId="urn:microsoft.com/office/officeart/2018/2/layout/IconVerticalSolidList"/>
    <dgm:cxn modelId="{C938E74A-F7D6-45C4-AA02-A5BD93066143}" type="presOf" srcId="{87BF7896-20EA-4E8F-B6F4-A34EC5C9CB50}" destId="{A7D60C80-5B15-479B-8C86-6977BD2BF396}" srcOrd="0" destOrd="0" presId="urn:microsoft.com/office/officeart/2018/2/layout/IconVerticalSolidList"/>
    <dgm:cxn modelId="{0470FF4B-E823-4ACF-BE21-1EEF9B290543}" type="presOf" srcId="{43CBB0A2-9D75-4264-8A30-3E8974B40658}" destId="{B5904047-F396-4361-9CAE-EB90409B1C4F}" srcOrd="0" destOrd="0" presId="urn:microsoft.com/office/officeart/2018/2/layout/IconVerticalSolidList"/>
    <dgm:cxn modelId="{4549664D-211E-4D7B-9C98-D05BCBAA6C30}" type="presOf" srcId="{C032D242-8D23-4EEC-A10A-7B0691E5A409}" destId="{E544D5E8-904E-44CF-8429-EE38412888FB}" srcOrd="0" destOrd="0" presId="urn:microsoft.com/office/officeart/2018/2/layout/IconVerticalSolidList"/>
    <dgm:cxn modelId="{3A87FF6F-B692-4020-8912-430CC690C340}" type="presOf" srcId="{A4C0B4E4-70AD-4901-9E3F-7EA25DD6DAA1}" destId="{32D30116-A676-4DA1-A6DF-F224E982BDF4}" srcOrd="0" destOrd="0" presId="urn:microsoft.com/office/officeart/2018/2/layout/IconVerticalSolidList"/>
    <dgm:cxn modelId="{D9403C73-FB83-47D6-85AE-067D49ED63F2}" srcId="{3DE6FF16-CA4D-4D34-ABEB-8BE6A40B5E52}" destId="{C032D242-8D23-4EEC-A10A-7B0691E5A409}" srcOrd="0" destOrd="0" parTransId="{167DA838-BF1F-42A4-81E8-806F40795A14}" sibTransId="{7EFA60CA-572D-434D-B452-A4ACBAEB4D2C}"/>
    <dgm:cxn modelId="{A9802377-6E16-4F27-9F0D-0436F1B38990}" type="presOf" srcId="{E5B2E815-0D19-41DC-B01B-4D608769620A}" destId="{01215E8A-5300-4F10-BDDB-64BA91F145F1}" srcOrd="0" destOrd="0" presId="urn:microsoft.com/office/officeart/2018/2/layout/IconVerticalSolidList"/>
    <dgm:cxn modelId="{4D2DF581-8128-4440-9E51-29109DC6ED52}" srcId="{87BF7896-20EA-4E8F-B6F4-A34EC5C9CB50}" destId="{43CBB0A2-9D75-4264-8A30-3E8974B40658}" srcOrd="0" destOrd="0" parTransId="{F806E590-5F8E-48A1-96AC-9E738290D2ED}" sibTransId="{20F77EFB-335C-4BC3-AD95-8421EDF343E6}"/>
    <dgm:cxn modelId="{636DE8C5-F706-4BA5-855F-85FD2239E2BE}" srcId="{E5B2E815-0D19-41DC-B01B-4D608769620A}" destId="{3DE6FF16-CA4D-4D34-ABEB-8BE6A40B5E52}" srcOrd="3" destOrd="0" parTransId="{DA9CCCCB-8206-4757-82C8-F885E9D238B5}" sibTransId="{986162A7-6F89-4679-B40E-33A17DA21B73}"/>
    <dgm:cxn modelId="{5BC847C9-2725-4C3B-82BC-1AB3FA5B651E}" type="presOf" srcId="{B54C8F6C-BE1E-4EAB-B7A0-48DE01FFAA36}" destId="{E33040FB-A0D6-4F07-90AC-7B5D85A29CF7}" srcOrd="0" destOrd="0" presId="urn:microsoft.com/office/officeart/2018/2/layout/IconVerticalSolidList"/>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3BA04132-E57F-4F11-BC15-A70B3700FB1C}" type="presParOf" srcId="{01215E8A-5300-4F10-BDDB-64BA91F145F1}" destId="{15ED2FB4-1A04-437B-A212-19D48C4557A8}" srcOrd="0" destOrd="0" presId="urn:microsoft.com/office/officeart/2018/2/layout/IconVerticalSolidList"/>
    <dgm:cxn modelId="{67469B12-AF57-4B7A-B1E9-5DAC46F90C0E}" type="presParOf" srcId="{15ED2FB4-1A04-437B-A212-19D48C4557A8}" destId="{D7A3A8C4-3E22-413C-A357-C553CA03ACD3}" srcOrd="0" destOrd="0" presId="urn:microsoft.com/office/officeart/2018/2/layout/IconVerticalSolidList"/>
    <dgm:cxn modelId="{E08210D2-5462-4F1D-A6AF-1DC9245124D9}" type="presParOf" srcId="{15ED2FB4-1A04-437B-A212-19D48C4557A8}" destId="{74301C74-F33E-49AF-85DF-9C466835451F}" srcOrd="1" destOrd="0" presId="urn:microsoft.com/office/officeart/2018/2/layout/IconVerticalSolidList"/>
    <dgm:cxn modelId="{23F48C51-F5CD-4B3E-9250-9EA236F7F3B8}" type="presParOf" srcId="{15ED2FB4-1A04-437B-A212-19D48C4557A8}" destId="{E830F0A5-A539-48D2-87E7-889E58E8D840}" srcOrd="2" destOrd="0" presId="urn:microsoft.com/office/officeart/2018/2/layout/IconVerticalSolidList"/>
    <dgm:cxn modelId="{B29604EB-FEF2-4DA2-BBE1-A79E25EB38F6}" type="presParOf" srcId="{15ED2FB4-1A04-437B-A212-19D48C4557A8}" destId="{E4A6EC68-C632-45BA-9AD4-42E858538848}" srcOrd="3" destOrd="0" presId="urn:microsoft.com/office/officeart/2018/2/layout/IconVerticalSolidList"/>
    <dgm:cxn modelId="{0EE49339-E2BF-49A4-93A9-CD0E916F3442}" type="presParOf" srcId="{15ED2FB4-1A04-437B-A212-19D48C4557A8}" destId="{E33040FB-A0D6-4F07-90AC-7B5D85A29CF7}" srcOrd="4" destOrd="0" presId="urn:microsoft.com/office/officeart/2018/2/layout/IconVerticalSolidList"/>
    <dgm:cxn modelId="{F677110C-3010-4B1D-8B56-0F4DBB903837}" type="presParOf" srcId="{01215E8A-5300-4F10-BDDB-64BA91F145F1}" destId="{DC10A7BB-9129-49E8-8C50-03F7348BD70E}" srcOrd="1" destOrd="0" presId="urn:microsoft.com/office/officeart/2018/2/layout/IconVerticalSolidList"/>
    <dgm:cxn modelId="{C1854305-A902-4F47-B728-BE05D08C1C0C}" type="presParOf" srcId="{01215E8A-5300-4F10-BDDB-64BA91F145F1}" destId="{AADC0054-E2C3-4248-ABD5-B4611F6A47F4}" srcOrd="2" destOrd="0" presId="urn:microsoft.com/office/officeart/2018/2/layout/IconVerticalSolidList"/>
    <dgm:cxn modelId="{78843086-F7A8-4CEC-8886-0E58234856D9}" type="presParOf" srcId="{AADC0054-E2C3-4248-ABD5-B4611F6A47F4}" destId="{E24E5698-3936-4BA3-839C-E9546E0135CC}" srcOrd="0" destOrd="0" presId="urn:microsoft.com/office/officeart/2018/2/layout/IconVerticalSolidList"/>
    <dgm:cxn modelId="{763B3D7F-D305-4015-8F0E-28E4A0E6C61C}" type="presParOf" srcId="{AADC0054-E2C3-4248-ABD5-B4611F6A47F4}" destId="{43FC29D7-454E-4DC2-BCA2-C9092DBA8573}" srcOrd="1" destOrd="0" presId="urn:microsoft.com/office/officeart/2018/2/layout/IconVerticalSolidList"/>
    <dgm:cxn modelId="{6BDA31C7-7914-4FD0-9627-E6C2F5BA2F70}" type="presParOf" srcId="{AADC0054-E2C3-4248-ABD5-B4611F6A47F4}" destId="{B913F01B-326A-4826-81EF-6D0F89F34F25}" srcOrd="2" destOrd="0" presId="urn:microsoft.com/office/officeart/2018/2/layout/IconVerticalSolidList"/>
    <dgm:cxn modelId="{623BC25B-4651-46B5-821B-14B771DBDE6F}" type="presParOf" srcId="{AADC0054-E2C3-4248-ABD5-B4611F6A47F4}" destId="{5DEA2E9C-053C-455E-AE56-BAF7A894BFB4}" srcOrd="3" destOrd="0" presId="urn:microsoft.com/office/officeart/2018/2/layout/IconVerticalSolidList"/>
    <dgm:cxn modelId="{6E6D2917-25B8-489A-A216-B5A9BC42E8C7}" type="presParOf" srcId="{AADC0054-E2C3-4248-ABD5-B4611F6A47F4}" destId="{32D30116-A676-4DA1-A6DF-F224E982BDF4}" srcOrd="4" destOrd="0" presId="urn:microsoft.com/office/officeart/2018/2/layout/IconVerticalSolidList"/>
    <dgm:cxn modelId="{8194349E-CBCC-46B5-8ADC-0AFA3A712824}" type="presParOf" srcId="{01215E8A-5300-4F10-BDDB-64BA91F145F1}" destId="{09DAAACE-92D0-404D-AD08-D56E99B8A353}" srcOrd="3" destOrd="0" presId="urn:microsoft.com/office/officeart/2018/2/layout/IconVerticalSolidList"/>
    <dgm:cxn modelId="{06B4766B-0057-4D60-8A78-88599E5C2887}" type="presParOf" srcId="{01215E8A-5300-4F10-BDDB-64BA91F145F1}" destId="{98F1CAE1-D2E5-48BF-9913-DBEBDC8F2A9A}" srcOrd="4" destOrd="0" presId="urn:microsoft.com/office/officeart/2018/2/layout/IconVerticalSolidList"/>
    <dgm:cxn modelId="{C6158253-808A-4104-B117-121AFC7B3D62}" type="presParOf" srcId="{98F1CAE1-D2E5-48BF-9913-DBEBDC8F2A9A}" destId="{061EB3D4-1B9A-4E1C-A1A1-1007E72D8AD7}" srcOrd="0" destOrd="0" presId="urn:microsoft.com/office/officeart/2018/2/layout/IconVerticalSolidList"/>
    <dgm:cxn modelId="{7BF32986-B1B0-4E25-8D4D-5CCF5D26B767}" type="presParOf" srcId="{98F1CAE1-D2E5-48BF-9913-DBEBDC8F2A9A}" destId="{7B75B13B-36FB-4CD2-BD00-428CCC2928DA}" srcOrd="1" destOrd="0" presId="urn:microsoft.com/office/officeart/2018/2/layout/IconVerticalSolidList"/>
    <dgm:cxn modelId="{916F5D92-B10C-4C36-A373-E4585B3950FD}" type="presParOf" srcId="{98F1CAE1-D2E5-48BF-9913-DBEBDC8F2A9A}" destId="{197CC9D0-7992-4A15-A3BB-6686050B29F0}" srcOrd="2" destOrd="0" presId="urn:microsoft.com/office/officeart/2018/2/layout/IconVerticalSolidList"/>
    <dgm:cxn modelId="{0E665554-DC8D-4B0D-8044-CD08D87627B3}" type="presParOf" srcId="{98F1CAE1-D2E5-48BF-9913-DBEBDC8F2A9A}" destId="{A7D60C80-5B15-479B-8C86-6977BD2BF396}" srcOrd="3" destOrd="0" presId="urn:microsoft.com/office/officeart/2018/2/layout/IconVerticalSolidList"/>
    <dgm:cxn modelId="{18F95B3A-EB14-4704-8B9A-02B5F4CE2AE3}" type="presParOf" srcId="{98F1CAE1-D2E5-48BF-9913-DBEBDC8F2A9A}" destId="{B5904047-F396-4361-9CAE-EB90409B1C4F}" srcOrd="4" destOrd="0" presId="urn:microsoft.com/office/officeart/2018/2/layout/IconVerticalSolidList"/>
    <dgm:cxn modelId="{6F6DABE2-9632-4777-AD80-486EF75EB9DB}" type="presParOf" srcId="{01215E8A-5300-4F10-BDDB-64BA91F145F1}" destId="{F3611374-2D7A-4EB3-BDAF-B268712EAB53}" srcOrd="5" destOrd="0" presId="urn:microsoft.com/office/officeart/2018/2/layout/IconVerticalSolidList"/>
    <dgm:cxn modelId="{8CB2B873-CA29-495D-BA7A-01DF4C998AA4}" type="presParOf" srcId="{01215E8A-5300-4F10-BDDB-64BA91F145F1}" destId="{A31366BE-10BD-4DB3-9130-61ABCDD579CB}" srcOrd="6" destOrd="0" presId="urn:microsoft.com/office/officeart/2018/2/layout/IconVerticalSolidList"/>
    <dgm:cxn modelId="{98559BAC-FAF9-47D6-9578-0551A1158840}" type="presParOf" srcId="{A31366BE-10BD-4DB3-9130-61ABCDD579CB}" destId="{86D552DF-10FE-4117-96CE-CD389CC5017B}" srcOrd="0" destOrd="0" presId="urn:microsoft.com/office/officeart/2018/2/layout/IconVerticalSolidList"/>
    <dgm:cxn modelId="{A4D67D52-0A44-4068-83CB-AF5EDB9DA3F4}" type="presParOf" srcId="{A31366BE-10BD-4DB3-9130-61ABCDD579CB}" destId="{D9499031-624C-4DFF-8BE3-F547681500D1}" srcOrd="1" destOrd="0" presId="urn:microsoft.com/office/officeart/2018/2/layout/IconVerticalSolidList"/>
    <dgm:cxn modelId="{62B75CA6-5176-4C5C-8251-5C8C21AD97FA}" type="presParOf" srcId="{A31366BE-10BD-4DB3-9130-61ABCDD579CB}" destId="{93EDACC5-DCFE-4448-B2C4-576F7B1FF7DA}" srcOrd="2" destOrd="0" presId="urn:microsoft.com/office/officeart/2018/2/layout/IconVerticalSolidList"/>
    <dgm:cxn modelId="{1538E4F6-E837-4BBF-8635-303D5E6C3A3E}" type="presParOf" srcId="{A31366BE-10BD-4DB3-9130-61ABCDD579CB}" destId="{A9A16390-5886-4AD2-9BC3-8A34CFB9B068}" srcOrd="3" destOrd="0" presId="urn:microsoft.com/office/officeart/2018/2/layout/IconVerticalSolidList"/>
    <dgm:cxn modelId="{760D4533-1A47-436E-95D8-C45C85B2DEBF}" type="presParOf" srcId="{A31366BE-10BD-4DB3-9130-61ABCDD579CB}" destId="{E544D5E8-904E-44CF-8429-EE38412888FB}"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99867D-4146-40AC-A5CA-0C7DA1A61E83}"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080FB02E-A02C-4540-8C76-6B37718CC95F}">
      <dgm:prSet/>
      <dgm:spPr/>
      <dgm:t>
        <a:bodyPr/>
        <a:lstStyle/>
        <a:p>
          <a:r>
            <a:rPr lang="en-US"/>
            <a:t>Random Forest</a:t>
          </a:r>
        </a:p>
      </dgm:t>
    </dgm:pt>
    <dgm:pt modelId="{2FE5BB4B-22B4-4E3C-BCF6-F1096A21FB32}" type="parTrans" cxnId="{CB65AA8B-41A0-4134-B9B4-85207B7811A9}">
      <dgm:prSet/>
      <dgm:spPr/>
      <dgm:t>
        <a:bodyPr/>
        <a:lstStyle/>
        <a:p>
          <a:endParaRPr lang="en-US"/>
        </a:p>
      </dgm:t>
    </dgm:pt>
    <dgm:pt modelId="{FAB38A56-39C5-4D34-8E02-66C349ADE819}" type="sibTrans" cxnId="{CB65AA8B-41A0-4134-B9B4-85207B7811A9}">
      <dgm:prSet/>
      <dgm:spPr/>
      <dgm:t>
        <a:bodyPr/>
        <a:lstStyle/>
        <a:p>
          <a:endParaRPr lang="en-US"/>
        </a:p>
      </dgm:t>
    </dgm:pt>
    <dgm:pt modelId="{8DC1FB8A-D0D5-4C16-ACCE-7B035B2CDE29}">
      <dgm:prSet/>
      <dgm:spPr/>
      <dgm:t>
        <a:bodyPr/>
        <a:lstStyle/>
        <a:p>
          <a:r>
            <a:rPr lang="en-US"/>
            <a:t>Decision Tree</a:t>
          </a:r>
        </a:p>
      </dgm:t>
    </dgm:pt>
    <dgm:pt modelId="{CBCAF401-D6A6-46A1-89AB-19662645737C}" type="parTrans" cxnId="{3FADE140-D970-44A1-B8FF-240A3F4574BE}">
      <dgm:prSet/>
      <dgm:spPr/>
      <dgm:t>
        <a:bodyPr/>
        <a:lstStyle/>
        <a:p>
          <a:endParaRPr lang="en-US"/>
        </a:p>
      </dgm:t>
    </dgm:pt>
    <dgm:pt modelId="{E249D28D-0796-4EC5-B326-20D426A63400}" type="sibTrans" cxnId="{3FADE140-D970-44A1-B8FF-240A3F4574BE}">
      <dgm:prSet/>
      <dgm:spPr/>
      <dgm:t>
        <a:bodyPr/>
        <a:lstStyle/>
        <a:p>
          <a:endParaRPr lang="en-US"/>
        </a:p>
      </dgm:t>
    </dgm:pt>
    <dgm:pt modelId="{454F0598-8907-4C0A-A12D-A78B6D564A9F}">
      <dgm:prSet/>
      <dgm:spPr/>
      <dgm:t>
        <a:bodyPr/>
        <a:lstStyle/>
        <a:p>
          <a:r>
            <a:rPr lang="en-US"/>
            <a:t>Logistic Regression</a:t>
          </a:r>
        </a:p>
      </dgm:t>
    </dgm:pt>
    <dgm:pt modelId="{F4DA1BBA-8DA0-4B4B-A999-FBB4321009FA}" type="parTrans" cxnId="{75BBAD85-D2D7-4637-88F1-9968FE461424}">
      <dgm:prSet/>
      <dgm:spPr/>
      <dgm:t>
        <a:bodyPr/>
        <a:lstStyle/>
        <a:p>
          <a:endParaRPr lang="en-US"/>
        </a:p>
      </dgm:t>
    </dgm:pt>
    <dgm:pt modelId="{89004D81-A986-403B-BBCD-4AD3FD7B732D}" type="sibTrans" cxnId="{75BBAD85-D2D7-4637-88F1-9968FE461424}">
      <dgm:prSet/>
      <dgm:spPr/>
      <dgm:t>
        <a:bodyPr/>
        <a:lstStyle/>
        <a:p>
          <a:endParaRPr lang="en-US"/>
        </a:p>
      </dgm:t>
    </dgm:pt>
    <dgm:pt modelId="{13B6BC51-6EE2-4063-8C51-073C712A8246}" type="pres">
      <dgm:prSet presAssocID="{0399867D-4146-40AC-A5CA-0C7DA1A61E83}" presName="root" presStyleCnt="0">
        <dgm:presLayoutVars>
          <dgm:dir/>
          <dgm:resizeHandles val="exact"/>
        </dgm:presLayoutVars>
      </dgm:prSet>
      <dgm:spPr/>
    </dgm:pt>
    <dgm:pt modelId="{B01CF537-837C-466B-986D-29932BF496A1}" type="pres">
      <dgm:prSet presAssocID="{080FB02E-A02C-4540-8C76-6B37718CC95F}" presName="compNode" presStyleCnt="0"/>
      <dgm:spPr/>
    </dgm:pt>
    <dgm:pt modelId="{4609A9BD-C041-405A-8EC5-A4E873E38BCE}" type="pres">
      <dgm:prSet presAssocID="{080FB02E-A02C-4540-8C76-6B37718CC95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duous tree"/>
        </a:ext>
      </dgm:extLst>
    </dgm:pt>
    <dgm:pt modelId="{53FB6421-C2AC-4ECB-91F5-5F581A8BC227}" type="pres">
      <dgm:prSet presAssocID="{080FB02E-A02C-4540-8C76-6B37718CC95F}" presName="spaceRect" presStyleCnt="0"/>
      <dgm:spPr/>
    </dgm:pt>
    <dgm:pt modelId="{EEF53478-350F-4A97-BB70-4538C2CA1C12}" type="pres">
      <dgm:prSet presAssocID="{080FB02E-A02C-4540-8C76-6B37718CC95F}" presName="textRect" presStyleLbl="revTx" presStyleIdx="0" presStyleCnt="3">
        <dgm:presLayoutVars>
          <dgm:chMax val="1"/>
          <dgm:chPref val="1"/>
        </dgm:presLayoutVars>
      </dgm:prSet>
      <dgm:spPr/>
    </dgm:pt>
    <dgm:pt modelId="{96616DB0-3069-4BCE-A175-759EEF8E9162}" type="pres">
      <dgm:prSet presAssocID="{FAB38A56-39C5-4D34-8E02-66C349ADE819}" presName="sibTrans" presStyleCnt="0"/>
      <dgm:spPr/>
    </dgm:pt>
    <dgm:pt modelId="{2C8996A1-FDDD-4C66-9F83-7CC1627F8000}" type="pres">
      <dgm:prSet presAssocID="{8DC1FB8A-D0D5-4C16-ACCE-7B035B2CDE29}" presName="compNode" presStyleCnt="0"/>
      <dgm:spPr/>
    </dgm:pt>
    <dgm:pt modelId="{A29CE253-934C-48B8-A31C-0CB835501923}" type="pres">
      <dgm:prSet presAssocID="{8DC1FB8A-D0D5-4C16-ACCE-7B035B2CDE2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C13DF281-9B22-4E6B-BEC4-EC67002E0478}" type="pres">
      <dgm:prSet presAssocID="{8DC1FB8A-D0D5-4C16-ACCE-7B035B2CDE29}" presName="spaceRect" presStyleCnt="0"/>
      <dgm:spPr/>
    </dgm:pt>
    <dgm:pt modelId="{FF2F6587-546E-4ACE-ADB2-73EE64E26691}" type="pres">
      <dgm:prSet presAssocID="{8DC1FB8A-D0D5-4C16-ACCE-7B035B2CDE29}" presName="textRect" presStyleLbl="revTx" presStyleIdx="1" presStyleCnt="3">
        <dgm:presLayoutVars>
          <dgm:chMax val="1"/>
          <dgm:chPref val="1"/>
        </dgm:presLayoutVars>
      </dgm:prSet>
      <dgm:spPr/>
    </dgm:pt>
    <dgm:pt modelId="{74A5E426-0A0F-4F65-8971-A355D071E657}" type="pres">
      <dgm:prSet presAssocID="{E249D28D-0796-4EC5-B326-20D426A63400}" presName="sibTrans" presStyleCnt="0"/>
      <dgm:spPr/>
    </dgm:pt>
    <dgm:pt modelId="{83745720-607E-41D9-A303-5A3FCCB85F7D}" type="pres">
      <dgm:prSet presAssocID="{454F0598-8907-4C0A-A12D-A78B6D564A9F}" presName="compNode" presStyleCnt="0"/>
      <dgm:spPr/>
    </dgm:pt>
    <dgm:pt modelId="{1D659BD7-999E-4F7C-BBCE-820014ECBF02}" type="pres">
      <dgm:prSet presAssocID="{454F0598-8907-4C0A-A12D-A78B6D564A9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7DF4565D-949F-42CD-93E5-FB8D85C46F31}" type="pres">
      <dgm:prSet presAssocID="{454F0598-8907-4C0A-A12D-A78B6D564A9F}" presName="spaceRect" presStyleCnt="0"/>
      <dgm:spPr/>
    </dgm:pt>
    <dgm:pt modelId="{DF6564BE-94F0-46F0-9D90-07404784FBE1}" type="pres">
      <dgm:prSet presAssocID="{454F0598-8907-4C0A-A12D-A78B6D564A9F}" presName="textRect" presStyleLbl="revTx" presStyleIdx="2" presStyleCnt="3">
        <dgm:presLayoutVars>
          <dgm:chMax val="1"/>
          <dgm:chPref val="1"/>
        </dgm:presLayoutVars>
      </dgm:prSet>
      <dgm:spPr/>
    </dgm:pt>
  </dgm:ptLst>
  <dgm:cxnLst>
    <dgm:cxn modelId="{DD14A511-3421-468A-82C6-17A85B9EC6BA}" type="presOf" srcId="{080FB02E-A02C-4540-8C76-6B37718CC95F}" destId="{EEF53478-350F-4A97-BB70-4538C2CA1C12}" srcOrd="0" destOrd="0" presId="urn:microsoft.com/office/officeart/2018/2/layout/IconLabelList"/>
    <dgm:cxn modelId="{2B503717-2E19-4FE1-A5E6-C95FE056473F}" type="presOf" srcId="{8DC1FB8A-D0D5-4C16-ACCE-7B035B2CDE29}" destId="{FF2F6587-546E-4ACE-ADB2-73EE64E26691}" srcOrd="0" destOrd="0" presId="urn:microsoft.com/office/officeart/2018/2/layout/IconLabelList"/>
    <dgm:cxn modelId="{3FADE140-D970-44A1-B8FF-240A3F4574BE}" srcId="{0399867D-4146-40AC-A5CA-0C7DA1A61E83}" destId="{8DC1FB8A-D0D5-4C16-ACCE-7B035B2CDE29}" srcOrd="1" destOrd="0" parTransId="{CBCAF401-D6A6-46A1-89AB-19662645737C}" sibTransId="{E249D28D-0796-4EC5-B326-20D426A63400}"/>
    <dgm:cxn modelId="{75BBAD85-D2D7-4637-88F1-9968FE461424}" srcId="{0399867D-4146-40AC-A5CA-0C7DA1A61E83}" destId="{454F0598-8907-4C0A-A12D-A78B6D564A9F}" srcOrd="2" destOrd="0" parTransId="{F4DA1BBA-8DA0-4B4B-A999-FBB4321009FA}" sibTransId="{89004D81-A986-403B-BBCD-4AD3FD7B732D}"/>
    <dgm:cxn modelId="{CB65AA8B-41A0-4134-B9B4-85207B7811A9}" srcId="{0399867D-4146-40AC-A5CA-0C7DA1A61E83}" destId="{080FB02E-A02C-4540-8C76-6B37718CC95F}" srcOrd="0" destOrd="0" parTransId="{2FE5BB4B-22B4-4E3C-BCF6-F1096A21FB32}" sibTransId="{FAB38A56-39C5-4D34-8E02-66C349ADE819}"/>
    <dgm:cxn modelId="{2085AC9A-0BEF-4F48-AFB2-4115B30BA335}" type="presOf" srcId="{454F0598-8907-4C0A-A12D-A78B6D564A9F}" destId="{DF6564BE-94F0-46F0-9D90-07404784FBE1}" srcOrd="0" destOrd="0" presId="urn:microsoft.com/office/officeart/2018/2/layout/IconLabelList"/>
    <dgm:cxn modelId="{646236E7-2797-4705-8EA1-801EC18C16D7}" type="presOf" srcId="{0399867D-4146-40AC-A5CA-0C7DA1A61E83}" destId="{13B6BC51-6EE2-4063-8C51-073C712A8246}" srcOrd="0" destOrd="0" presId="urn:microsoft.com/office/officeart/2018/2/layout/IconLabelList"/>
    <dgm:cxn modelId="{F20FAAF3-F500-4629-AA44-5897D731557A}" type="presParOf" srcId="{13B6BC51-6EE2-4063-8C51-073C712A8246}" destId="{B01CF537-837C-466B-986D-29932BF496A1}" srcOrd="0" destOrd="0" presId="urn:microsoft.com/office/officeart/2018/2/layout/IconLabelList"/>
    <dgm:cxn modelId="{102B7F7B-D090-4B11-BF9F-964369C156E8}" type="presParOf" srcId="{B01CF537-837C-466B-986D-29932BF496A1}" destId="{4609A9BD-C041-405A-8EC5-A4E873E38BCE}" srcOrd="0" destOrd="0" presId="urn:microsoft.com/office/officeart/2018/2/layout/IconLabelList"/>
    <dgm:cxn modelId="{A710F896-2435-4977-BBE7-43B339FA5020}" type="presParOf" srcId="{B01CF537-837C-466B-986D-29932BF496A1}" destId="{53FB6421-C2AC-4ECB-91F5-5F581A8BC227}" srcOrd="1" destOrd="0" presId="urn:microsoft.com/office/officeart/2018/2/layout/IconLabelList"/>
    <dgm:cxn modelId="{9E7514AD-CD99-4180-BE5A-25CDE95F77D8}" type="presParOf" srcId="{B01CF537-837C-466B-986D-29932BF496A1}" destId="{EEF53478-350F-4A97-BB70-4538C2CA1C12}" srcOrd="2" destOrd="0" presId="urn:microsoft.com/office/officeart/2018/2/layout/IconLabelList"/>
    <dgm:cxn modelId="{91B354B1-F3CC-4F85-BABD-AE68B88DA8D8}" type="presParOf" srcId="{13B6BC51-6EE2-4063-8C51-073C712A8246}" destId="{96616DB0-3069-4BCE-A175-759EEF8E9162}" srcOrd="1" destOrd="0" presId="urn:microsoft.com/office/officeart/2018/2/layout/IconLabelList"/>
    <dgm:cxn modelId="{A3C375EE-CCE8-455E-A7E0-5F9C4ACD4D97}" type="presParOf" srcId="{13B6BC51-6EE2-4063-8C51-073C712A8246}" destId="{2C8996A1-FDDD-4C66-9F83-7CC1627F8000}" srcOrd="2" destOrd="0" presId="urn:microsoft.com/office/officeart/2018/2/layout/IconLabelList"/>
    <dgm:cxn modelId="{38CEC413-5774-4238-B88A-E2F079AA9E7F}" type="presParOf" srcId="{2C8996A1-FDDD-4C66-9F83-7CC1627F8000}" destId="{A29CE253-934C-48B8-A31C-0CB835501923}" srcOrd="0" destOrd="0" presId="urn:microsoft.com/office/officeart/2018/2/layout/IconLabelList"/>
    <dgm:cxn modelId="{506F46C3-5361-494C-96D3-603DD43C6F60}" type="presParOf" srcId="{2C8996A1-FDDD-4C66-9F83-7CC1627F8000}" destId="{C13DF281-9B22-4E6B-BEC4-EC67002E0478}" srcOrd="1" destOrd="0" presId="urn:microsoft.com/office/officeart/2018/2/layout/IconLabelList"/>
    <dgm:cxn modelId="{CAE51093-7960-4E1C-99C9-136EA2CA162D}" type="presParOf" srcId="{2C8996A1-FDDD-4C66-9F83-7CC1627F8000}" destId="{FF2F6587-546E-4ACE-ADB2-73EE64E26691}" srcOrd="2" destOrd="0" presId="urn:microsoft.com/office/officeart/2018/2/layout/IconLabelList"/>
    <dgm:cxn modelId="{E1986436-7F13-4DBC-92C4-0D3A8FA9BBCA}" type="presParOf" srcId="{13B6BC51-6EE2-4063-8C51-073C712A8246}" destId="{74A5E426-0A0F-4F65-8971-A355D071E657}" srcOrd="3" destOrd="0" presId="urn:microsoft.com/office/officeart/2018/2/layout/IconLabelList"/>
    <dgm:cxn modelId="{F7C60249-A94D-4B4A-9FF0-8BAD1650231B}" type="presParOf" srcId="{13B6BC51-6EE2-4063-8C51-073C712A8246}" destId="{83745720-607E-41D9-A303-5A3FCCB85F7D}" srcOrd="4" destOrd="0" presId="urn:microsoft.com/office/officeart/2018/2/layout/IconLabelList"/>
    <dgm:cxn modelId="{3AC99CB9-7C47-4A43-A560-43783566681C}" type="presParOf" srcId="{83745720-607E-41D9-A303-5A3FCCB85F7D}" destId="{1D659BD7-999E-4F7C-BBCE-820014ECBF02}" srcOrd="0" destOrd="0" presId="urn:microsoft.com/office/officeart/2018/2/layout/IconLabelList"/>
    <dgm:cxn modelId="{BA387067-7E5E-459D-9339-001DEBD64435}" type="presParOf" srcId="{83745720-607E-41D9-A303-5A3FCCB85F7D}" destId="{7DF4565D-949F-42CD-93E5-FB8D85C46F31}" srcOrd="1" destOrd="0" presId="urn:microsoft.com/office/officeart/2018/2/layout/IconLabelList"/>
    <dgm:cxn modelId="{5795CC43-6100-4A21-89F6-243B1614791D}" type="presParOf" srcId="{83745720-607E-41D9-A303-5A3FCCB85F7D}" destId="{DF6564BE-94F0-46F0-9D90-07404784FBE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3A8C4-3E22-413C-A357-C553CA03ACD3}">
      <dsp:nvSpPr>
        <dsp:cNvPr id="0" name=""/>
        <dsp:cNvSpPr/>
      </dsp:nvSpPr>
      <dsp:spPr>
        <a:xfrm>
          <a:off x="0" y="5200"/>
          <a:ext cx="6373813" cy="12103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301C74-F33E-49AF-85DF-9C466835451F}">
      <dsp:nvSpPr>
        <dsp:cNvPr id="0" name=""/>
        <dsp:cNvSpPr/>
      </dsp:nvSpPr>
      <dsp:spPr>
        <a:xfrm>
          <a:off x="366123" y="277523"/>
          <a:ext cx="665679" cy="6656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A6EC68-C632-45BA-9AD4-42E858538848}">
      <dsp:nvSpPr>
        <dsp:cNvPr id="0" name=""/>
        <dsp:cNvSpPr/>
      </dsp:nvSpPr>
      <dsp:spPr>
        <a:xfrm>
          <a:off x="1397926" y="5200"/>
          <a:ext cx="2868216" cy="1210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93" tIns="128093" rIns="128093" bIns="128093" numCol="1" spcCol="1270" anchor="ctr" anchorCtr="0">
          <a:noAutofit/>
        </a:bodyPr>
        <a:lstStyle/>
        <a:p>
          <a:pPr marL="0" lvl="0" indent="0" algn="l" defTabSz="977900">
            <a:lnSpc>
              <a:spcPct val="100000"/>
            </a:lnSpc>
            <a:spcBef>
              <a:spcPct val="0"/>
            </a:spcBef>
            <a:spcAft>
              <a:spcPct val="35000"/>
            </a:spcAft>
            <a:buNone/>
          </a:pPr>
          <a:r>
            <a:rPr lang="en-US" sz="2200" kern="1200" dirty="0" err="1">
              <a:latin typeface="+mn-lt"/>
            </a:rPr>
            <a:t>I.Data</a:t>
          </a:r>
          <a:r>
            <a:rPr lang="en-US" sz="2200" kern="1200" dirty="0">
              <a:latin typeface="+mn-lt"/>
            </a:rPr>
            <a:t> Wrangling</a:t>
          </a:r>
        </a:p>
      </dsp:txBody>
      <dsp:txXfrm>
        <a:off x="1397926" y="5200"/>
        <a:ext cx="2868216" cy="1210326"/>
      </dsp:txXfrm>
    </dsp:sp>
    <dsp:sp modelId="{E33040FB-A0D6-4F07-90AC-7B5D85A29CF7}">
      <dsp:nvSpPr>
        <dsp:cNvPr id="0" name=""/>
        <dsp:cNvSpPr/>
      </dsp:nvSpPr>
      <dsp:spPr>
        <a:xfrm>
          <a:off x="4266143" y="5200"/>
          <a:ext cx="2106304" cy="1210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93" tIns="128093" rIns="128093" bIns="128093" numCol="1" spcCol="1270" anchor="ctr" anchorCtr="0">
          <a:noAutofit/>
        </a:bodyPr>
        <a:lstStyle/>
        <a:p>
          <a:pPr marL="0" lvl="0" indent="0" algn="l" defTabSz="488950">
            <a:lnSpc>
              <a:spcPct val="100000"/>
            </a:lnSpc>
            <a:spcBef>
              <a:spcPct val="0"/>
            </a:spcBef>
            <a:spcAft>
              <a:spcPct val="35000"/>
            </a:spcAft>
            <a:buNone/>
          </a:pPr>
          <a:r>
            <a:rPr lang="en-US" sz="1100" kern="1200">
              <a:latin typeface="+mn-lt"/>
            </a:rPr>
            <a:t>Cleaning, organizing and transforming raw data.</a:t>
          </a:r>
        </a:p>
      </dsp:txBody>
      <dsp:txXfrm>
        <a:off x="4266143" y="5200"/>
        <a:ext cx="2106304" cy="1210326"/>
      </dsp:txXfrm>
    </dsp:sp>
    <dsp:sp modelId="{E24E5698-3936-4BA3-839C-E9546E0135CC}">
      <dsp:nvSpPr>
        <dsp:cNvPr id="0" name=""/>
        <dsp:cNvSpPr/>
      </dsp:nvSpPr>
      <dsp:spPr>
        <a:xfrm>
          <a:off x="0" y="1518108"/>
          <a:ext cx="6373813" cy="12103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FC29D7-454E-4DC2-BCA2-C9092DBA8573}">
      <dsp:nvSpPr>
        <dsp:cNvPr id="0" name=""/>
        <dsp:cNvSpPr/>
      </dsp:nvSpPr>
      <dsp:spPr>
        <a:xfrm>
          <a:off x="366123" y="1790431"/>
          <a:ext cx="665679" cy="6656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EA2E9C-053C-455E-AE56-BAF7A894BFB4}">
      <dsp:nvSpPr>
        <dsp:cNvPr id="0" name=""/>
        <dsp:cNvSpPr/>
      </dsp:nvSpPr>
      <dsp:spPr>
        <a:xfrm>
          <a:off x="1397926" y="1518108"/>
          <a:ext cx="2868216" cy="1210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93" tIns="128093" rIns="128093" bIns="128093"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mn-lt"/>
            </a:rPr>
            <a:t>II. Exploratory Data Analysis</a:t>
          </a:r>
        </a:p>
      </dsp:txBody>
      <dsp:txXfrm>
        <a:off x="1397926" y="1518108"/>
        <a:ext cx="2868216" cy="1210326"/>
      </dsp:txXfrm>
    </dsp:sp>
    <dsp:sp modelId="{32D30116-A676-4DA1-A6DF-F224E982BDF4}">
      <dsp:nvSpPr>
        <dsp:cNvPr id="0" name=""/>
        <dsp:cNvSpPr/>
      </dsp:nvSpPr>
      <dsp:spPr>
        <a:xfrm>
          <a:off x="4266143" y="1518108"/>
          <a:ext cx="2106304" cy="1210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93" tIns="128093" rIns="128093" bIns="128093" numCol="1" spcCol="1270" anchor="ctr" anchorCtr="0">
          <a:noAutofit/>
        </a:bodyPr>
        <a:lstStyle/>
        <a:p>
          <a:pPr marL="0" lvl="0" indent="0" algn="l" defTabSz="488950">
            <a:lnSpc>
              <a:spcPct val="100000"/>
            </a:lnSpc>
            <a:spcBef>
              <a:spcPct val="0"/>
            </a:spcBef>
            <a:spcAft>
              <a:spcPct val="35000"/>
            </a:spcAft>
            <a:buNone/>
          </a:pPr>
          <a:r>
            <a:rPr lang="en-US" sz="1100" kern="1200">
              <a:latin typeface="+mn-lt"/>
            </a:rPr>
            <a:t>Step that identifies patterns in data and understanding outliers and features of dataset</a:t>
          </a:r>
        </a:p>
      </dsp:txBody>
      <dsp:txXfrm>
        <a:off x="4266143" y="1518108"/>
        <a:ext cx="2106304" cy="1210326"/>
      </dsp:txXfrm>
    </dsp:sp>
    <dsp:sp modelId="{061EB3D4-1B9A-4E1C-A1A1-1007E72D8AD7}">
      <dsp:nvSpPr>
        <dsp:cNvPr id="0" name=""/>
        <dsp:cNvSpPr/>
      </dsp:nvSpPr>
      <dsp:spPr>
        <a:xfrm>
          <a:off x="0" y="3031015"/>
          <a:ext cx="6373813" cy="12103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75B13B-36FB-4CD2-BD00-428CCC2928DA}">
      <dsp:nvSpPr>
        <dsp:cNvPr id="0" name=""/>
        <dsp:cNvSpPr/>
      </dsp:nvSpPr>
      <dsp:spPr>
        <a:xfrm>
          <a:off x="366123" y="3303339"/>
          <a:ext cx="665679" cy="6656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D60C80-5B15-479B-8C86-6977BD2BF396}">
      <dsp:nvSpPr>
        <dsp:cNvPr id="0" name=""/>
        <dsp:cNvSpPr/>
      </dsp:nvSpPr>
      <dsp:spPr>
        <a:xfrm>
          <a:off x="1397926" y="3031015"/>
          <a:ext cx="2868216" cy="1210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93" tIns="128093" rIns="128093" bIns="128093"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mn-lt"/>
            </a:rPr>
            <a:t>III. Data Pre-processing</a:t>
          </a:r>
        </a:p>
      </dsp:txBody>
      <dsp:txXfrm>
        <a:off x="1397926" y="3031015"/>
        <a:ext cx="2868216" cy="1210326"/>
      </dsp:txXfrm>
    </dsp:sp>
    <dsp:sp modelId="{B5904047-F396-4361-9CAE-EB90409B1C4F}">
      <dsp:nvSpPr>
        <dsp:cNvPr id="0" name=""/>
        <dsp:cNvSpPr/>
      </dsp:nvSpPr>
      <dsp:spPr>
        <a:xfrm>
          <a:off x="4266143" y="3031015"/>
          <a:ext cx="2106304" cy="1210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93" tIns="128093" rIns="128093" bIns="128093" numCol="1" spcCol="1270" anchor="ctr" anchorCtr="0">
          <a:noAutofit/>
        </a:bodyPr>
        <a:lstStyle/>
        <a:p>
          <a:pPr marL="0" lvl="0" indent="0" algn="l" defTabSz="488950">
            <a:lnSpc>
              <a:spcPct val="100000"/>
            </a:lnSpc>
            <a:spcBef>
              <a:spcPct val="0"/>
            </a:spcBef>
            <a:spcAft>
              <a:spcPct val="35000"/>
            </a:spcAft>
            <a:buNone/>
          </a:pPr>
          <a:r>
            <a:rPr lang="en-US" sz="1100" kern="1200"/>
            <a:t>Changing raw data into a clean, usable format to prepare for final step of creating the machine learning model</a:t>
          </a:r>
          <a:endParaRPr lang="en-US" sz="1100" kern="1200">
            <a:latin typeface="+mn-lt"/>
          </a:endParaRPr>
        </a:p>
      </dsp:txBody>
      <dsp:txXfrm>
        <a:off x="4266143" y="3031015"/>
        <a:ext cx="2106304" cy="1210326"/>
      </dsp:txXfrm>
    </dsp:sp>
    <dsp:sp modelId="{86D552DF-10FE-4117-96CE-CD389CC5017B}">
      <dsp:nvSpPr>
        <dsp:cNvPr id="0" name=""/>
        <dsp:cNvSpPr/>
      </dsp:nvSpPr>
      <dsp:spPr>
        <a:xfrm>
          <a:off x="0" y="4543923"/>
          <a:ext cx="6373813" cy="12103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499031-624C-4DFF-8BE3-F547681500D1}">
      <dsp:nvSpPr>
        <dsp:cNvPr id="0" name=""/>
        <dsp:cNvSpPr/>
      </dsp:nvSpPr>
      <dsp:spPr>
        <a:xfrm>
          <a:off x="366123" y="4816246"/>
          <a:ext cx="665679" cy="66567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A16390-5886-4AD2-9BC3-8A34CFB9B068}">
      <dsp:nvSpPr>
        <dsp:cNvPr id="0" name=""/>
        <dsp:cNvSpPr/>
      </dsp:nvSpPr>
      <dsp:spPr>
        <a:xfrm>
          <a:off x="1397926" y="4543923"/>
          <a:ext cx="2868216" cy="1210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93" tIns="128093" rIns="128093" bIns="128093" numCol="1" spcCol="1270" anchor="ctr" anchorCtr="0">
          <a:noAutofit/>
        </a:bodyPr>
        <a:lstStyle/>
        <a:p>
          <a:pPr marL="0" lvl="0" indent="0" algn="l" defTabSz="977900">
            <a:lnSpc>
              <a:spcPct val="100000"/>
            </a:lnSpc>
            <a:spcBef>
              <a:spcPct val="0"/>
            </a:spcBef>
            <a:spcAft>
              <a:spcPct val="35000"/>
            </a:spcAft>
            <a:buNone/>
          </a:pPr>
          <a:r>
            <a:rPr lang="en-US" sz="2200" kern="1200">
              <a:latin typeface="+mn-lt"/>
            </a:rPr>
            <a:t>IV. Modeling</a:t>
          </a:r>
        </a:p>
      </dsp:txBody>
      <dsp:txXfrm>
        <a:off x="1397926" y="4543923"/>
        <a:ext cx="2868216" cy="1210326"/>
      </dsp:txXfrm>
    </dsp:sp>
    <dsp:sp modelId="{E544D5E8-904E-44CF-8429-EE38412888FB}">
      <dsp:nvSpPr>
        <dsp:cNvPr id="0" name=""/>
        <dsp:cNvSpPr/>
      </dsp:nvSpPr>
      <dsp:spPr>
        <a:xfrm>
          <a:off x="4266143" y="4543923"/>
          <a:ext cx="2106304" cy="1210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93" tIns="128093" rIns="128093" bIns="128093" numCol="1" spcCol="1270" anchor="ctr" anchorCtr="0">
          <a:noAutofit/>
        </a:bodyPr>
        <a:lstStyle/>
        <a:p>
          <a:pPr marL="0" lvl="0" indent="0" algn="l" defTabSz="488950">
            <a:lnSpc>
              <a:spcPct val="100000"/>
            </a:lnSpc>
            <a:spcBef>
              <a:spcPct val="0"/>
            </a:spcBef>
            <a:spcAft>
              <a:spcPct val="35000"/>
            </a:spcAft>
            <a:buNone/>
          </a:pPr>
          <a:r>
            <a:rPr lang="en-US" sz="1100" kern="1200"/>
            <a:t>Final step of the process where we apply different algorithms to processed data to see which model is most effective in predicting our target of a fraudulent transaction</a:t>
          </a:r>
          <a:endParaRPr lang="en-US" sz="1100" kern="1200">
            <a:latin typeface="+mn-lt"/>
          </a:endParaRPr>
        </a:p>
      </dsp:txBody>
      <dsp:txXfrm>
        <a:off x="4266143" y="4543923"/>
        <a:ext cx="2106304" cy="12103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09A9BD-C041-405A-8EC5-A4E873E38BCE}">
      <dsp:nvSpPr>
        <dsp:cNvPr id="0" name=""/>
        <dsp:cNvSpPr/>
      </dsp:nvSpPr>
      <dsp:spPr>
        <a:xfrm>
          <a:off x="1143747" y="368229"/>
          <a:ext cx="1131596" cy="11315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F53478-350F-4A97-BB70-4538C2CA1C12}">
      <dsp:nvSpPr>
        <dsp:cNvPr id="0" name=""/>
        <dsp:cNvSpPr/>
      </dsp:nvSpPr>
      <dsp:spPr>
        <a:xfrm>
          <a:off x="452215" y="1845392"/>
          <a:ext cx="251465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a:t>Random Forest</a:t>
          </a:r>
        </a:p>
      </dsp:txBody>
      <dsp:txXfrm>
        <a:off x="452215" y="1845392"/>
        <a:ext cx="2514658" cy="720000"/>
      </dsp:txXfrm>
    </dsp:sp>
    <dsp:sp modelId="{A29CE253-934C-48B8-A31C-0CB835501923}">
      <dsp:nvSpPr>
        <dsp:cNvPr id="0" name=""/>
        <dsp:cNvSpPr/>
      </dsp:nvSpPr>
      <dsp:spPr>
        <a:xfrm>
          <a:off x="4098470" y="368229"/>
          <a:ext cx="1131596" cy="11315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2F6587-546E-4ACE-ADB2-73EE64E26691}">
      <dsp:nvSpPr>
        <dsp:cNvPr id="0" name=""/>
        <dsp:cNvSpPr/>
      </dsp:nvSpPr>
      <dsp:spPr>
        <a:xfrm>
          <a:off x="3406939" y="1845392"/>
          <a:ext cx="251465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a:t>Decision Tree</a:t>
          </a:r>
        </a:p>
      </dsp:txBody>
      <dsp:txXfrm>
        <a:off x="3406939" y="1845392"/>
        <a:ext cx="2514658" cy="720000"/>
      </dsp:txXfrm>
    </dsp:sp>
    <dsp:sp modelId="{1D659BD7-999E-4F7C-BBCE-820014ECBF02}">
      <dsp:nvSpPr>
        <dsp:cNvPr id="0" name=""/>
        <dsp:cNvSpPr/>
      </dsp:nvSpPr>
      <dsp:spPr>
        <a:xfrm>
          <a:off x="2621108" y="3194057"/>
          <a:ext cx="1131596" cy="11315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6564BE-94F0-46F0-9D90-07404784FBE1}">
      <dsp:nvSpPr>
        <dsp:cNvPr id="0" name=""/>
        <dsp:cNvSpPr/>
      </dsp:nvSpPr>
      <dsp:spPr>
        <a:xfrm>
          <a:off x="1929577" y="4671220"/>
          <a:ext cx="251465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a:t>Logistic Regression</a:t>
          </a:r>
        </a:p>
      </dsp:txBody>
      <dsp:txXfrm>
        <a:off x="1929577" y="4671220"/>
        <a:ext cx="2514658"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1/6/2024</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721755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6</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Autofit/>
          </a:bodyPr>
          <a:lstStyle/>
          <a:p>
            <a:r>
              <a:rPr lang="en-US" sz="4000" dirty="0"/>
              <a:t>Predictive Modeling Against Financial Fraud</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Rehan Khan</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6" name="Rectangle 10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3" y="4508500"/>
            <a:ext cx="4500562" cy="1562959"/>
          </a:xfrm>
        </p:spPr>
        <p:txBody>
          <a:bodyPr vert="horz" wrap="square" lIns="0" tIns="0" rIns="0" bIns="0" rtlCol="0" anchor="t" anchorCtr="0">
            <a:normAutofit/>
          </a:bodyPr>
          <a:lstStyle/>
          <a:p>
            <a:pPr>
              <a:lnSpc>
                <a:spcPct val="100000"/>
              </a:lnSpc>
            </a:pPr>
            <a:r>
              <a:rPr lang="en-US"/>
              <a:t>Exploratory Data Analysis</a:t>
            </a:r>
          </a:p>
        </p:txBody>
      </p:sp>
      <p:pic>
        <p:nvPicPr>
          <p:cNvPr id="7" name="Picture 6">
            <a:extLst>
              <a:ext uri="{FF2B5EF4-FFF2-40B4-BE49-F238E27FC236}">
                <a16:creationId xmlns:a16="http://schemas.microsoft.com/office/drawing/2014/main" id="{B242BCE4-3708-26B8-B3E8-ABBCB269961D}"/>
              </a:ext>
            </a:extLst>
          </p:cNvPr>
          <p:cNvPicPr>
            <a:picLocks noChangeAspect="1"/>
          </p:cNvPicPr>
          <p:nvPr/>
        </p:nvPicPr>
        <p:blipFill>
          <a:blip r:embed="rId2"/>
          <a:stretch>
            <a:fillRect/>
          </a:stretch>
        </p:blipFill>
        <p:spPr>
          <a:xfrm>
            <a:off x="0" y="1460695"/>
            <a:ext cx="12192000" cy="2316479"/>
          </a:xfrm>
          <a:custGeom>
            <a:avLst/>
            <a:gdLst/>
            <a:ahLst/>
            <a:cxnLst/>
            <a:rect l="l" t="t" r="r" b="b"/>
            <a:pathLst>
              <a:path w="12192000" h="3227900">
                <a:moveTo>
                  <a:pt x="0" y="0"/>
                </a:moveTo>
                <a:lnTo>
                  <a:pt x="12192000" y="0"/>
                </a:lnTo>
                <a:lnTo>
                  <a:pt x="12192000" y="3227900"/>
                </a:lnTo>
                <a:lnTo>
                  <a:pt x="0" y="3227900"/>
                </a:lnTo>
                <a:close/>
              </a:path>
            </a:pathLst>
          </a:custGeom>
        </p:spPr>
      </p:pic>
      <p:grpSp>
        <p:nvGrpSpPr>
          <p:cNvPr id="108" name="Group 107">
            <a:extLst>
              <a:ext uri="{FF2B5EF4-FFF2-40B4-BE49-F238E27FC236}">
                <a16:creationId xmlns:a16="http://schemas.microsoft.com/office/drawing/2014/main" id="{30493E29-1143-4080-A31C-64E3683206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0863" y="398538"/>
            <a:ext cx="631474" cy="667800"/>
            <a:chOff x="2994153" y="1378666"/>
            <a:chExt cx="631474" cy="667800"/>
          </a:xfrm>
        </p:grpSpPr>
        <p:sp>
          <p:nvSpPr>
            <p:cNvPr id="104" name="Freeform: Shape 103">
              <a:extLst>
                <a:ext uri="{FF2B5EF4-FFF2-40B4-BE49-F238E27FC236}">
                  <a16:creationId xmlns:a16="http://schemas.microsoft.com/office/drawing/2014/main" id="{54F335CB-D905-4ACD-9B94-4BFC5E45C8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5" name="Oval 104">
              <a:extLst>
                <a:ext uri="{FF2B5EF4-FFF2-40B4-BE49-F238E27FC236}">
                  <a16:creationId xmlns:a16="http://schemas.microsoft.com/office/drawing/2014/main" id="{E30707A2-C7E1-4028-BD83-12C7212FF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07" name="Oval 106">
            <a:extLst>
              <a:ext uri="{FF2B5EF4-FFF2-40B4-BE49-F238E27FC236}">
                <a16:creationId xmlns:a16="http://schemas.microsoft.com/office/drawing/2014/main" id="{D7AA753E-FFC2-4B5B-A791-BEC976053A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65888" y="360283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Content Placeholder 3">
            <a:extLst>
              <a:ext uri="{FF2B5EF4-FFF2-40B4-BE49-F238E27FC236}">
                <a16:creationId xmlns:a16="http://schemas.microsoft.com/office/drawing/2014/main" id="{2747BB27-AAF1-4455-1809-DCD8C8B6C2F2}"/>
              </a:ext>
            </a:extLst>
          </p:cNvPr>
          <p:cNvSpPr>
            <a:spLocks noGrp="1"/>
          </p:cNvSpPr>
          <p:nvPr>
            <p:ph idx="1"/>
          </p:nvPr>
        </p:nvSpPr>
        <p:spPr>
          <a:xfrm>
            <a:off x="5267325" y="4508500"/>
            <a:ext cx="6373813" cy="1562959"/>
          </a:xfrm>
        </p:spPr>
        <p:txBody>
          <a:bodyPr vert="horz" wrap="square" lIns="0" tIns="0" rIns="0" bIns="0" rtlCol="0" anchor="t">
            <a:normAutofit/>
          </a:bodyPr>
          <a:lstStyle/>
          <a:p>
            <a:r>
              <a:rPr lang="en-US" sz="1600" dirty="0">
                <a:effectLst/>
              </a:rPr>
              <a:t>Figure above shows how many fraudulent transactions we had, the frequency of those fraudulent transactions, and the financial loss associated with fraudulent transactions. </a:t>
            </a:r>
            <a:endParaRPr lang="en-US" sz="1600" dirty="0"/>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10</a:t>
            </a:fld>
            <a:endParaRPr lang="en-US">
              <a:solidFill>
                <a:schemeClr val="tx1">
                  <a:alpha val="80000"/>
                </a:schemeClr>
              </a:solidFill>
            </a:endParaRPr>
          </a:p>
        </p:txBody>
      </p:sp>
    </p:spTree>
    <p:extLst>
      <p:ext uri="{BB962C8B-B14F-4D97-AF65-F5344CB8AC3E}">
        <p14:creationId xmlns:p14="http://schemas.microsoft.com/office/powerpoint/2010/main" val="3859289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 name="Group 1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1" name="Freeform: Shape 2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Oval 2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6" name="Rectangle 2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10;&#10;Description automatically generated">
            <a:extLst>
              <a:ext uri="{FF2B5EF4-FFF2-40B4-BE49-F238E27FC236}">
                <a16:creationId xmlns:a16="http://schemas.microsoft.com/office/drawing/2014/main" id="{D7A7B237-1C16-DFB7-7647-78F73A1A99FF}"/>
              </a:ext>
            </a:extLst>
          </p:cNvPr>
          <p:cNvPicPr>
            <a:picLocks noChangeAspect="1"/>
          </p:cNvPicPr>
          <p:nvPr/>
        </p:nvPicPr>
        <p:blipFill>
          <a:blip r:embed="rId2"/>
          <a:stretch>
            <a:fillRect/>
          </a:stretch>
        </p:blipFill>
        <p:spPr>
          <a:xfrm>
            <a:off x="998030" y="549275"/>
            <a:ext cx="6079556" cy="5761037"/>
          </a:xfrm>
          <a:custGeom>
            <a:avLst/>
            <a:gdLst/>
            <a:ahLst/>
            <a:cxnLst/>
            <a:rect l="l" t="t" r="r" b="b"/>
            <a:pathLst>
              <a:path w="6973888" h="5761037">
                <a:moveTo>
                  <a:pt x="0" y="0"/>
                </a:moveTo>
                <a:lnTo>
                  <a:pt x="6973888" y="0"/>
                </a:lnTo>
                <a:lnTo>
                  <a:pt x="6973888" y="5761037"/>
                </a:lnTo>
                <a:lnTo>
                  <a:pt x="0" y="5761037"/>
                </a:lnTo>
                <a:close/>
              </a:path>
            </a:pathLst>
          </a:custGeom>
        </p:spPr>
      </p:pic>
      <p:sp>
        <p:nvSpPr>
          <p:cNvPr id="28" name="Oval 27">
            <a:extLst>
              <a:ext uri="{FF2B5EF4-FFF2-40B4-BE49-F238E27FC236}">
                <a16:creationId xmlns:a16="http://schemas.microsoft.com/office/drawing/2014/main" id="{61B0F92C-925A-4D2E-839E-EB381378C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0" y="4960218"/>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11</a:t>
            </a:fld>
            <a:endParaRPr lang="en-US">
              <a:solidFill>
                <a:schemeClr val="tx1">
                  <a:alpha val="80000"/>
                </a:schemeClr>
              </a:solidFill>
            </a:endParaRPr>
          </a:p>
        </p:txBody>
      </p:sp>
      <p:graphicFrame>
        <p:nvGraphicFramePr>
          <p:cNvPr id="10" name="Table 9">
            <a:extLst>
              <a:ext uri="{FF2B5EF4-FFF2-40B4-BE49-F238E27FC236}">
                <a16:creationId xmlns:a16="http://schemas.microsoft.com/office/drawing/2014/main" id="{823236AF-1BA6-9F0A-53B2-7BD41F1158AB}"/>
              </a:ext>
            </a:extLst>
          </p:cNvPr>
          <p:cNvGraphicFramePr>
            <a:graphicFrameLocks noGrp="1"/>
          </p:cNvGraphicFramePr>
          <p:nvPr>
            <p:extLst>
              <p:ext uri="{D42A27DB-BD31-4B8C-83A1-F6EECF244321}">
                <p14:modId xmlns:p14="http://schemas.microsoft.com/office/powerpoint/2010/main" val="575208234"/>
              </p:ext>
            </p:extLst>
          </p:nvPr>
        </p:nvGraphicFramePr>
        <p:xfrm>
          <a:off x="7506789" y="1581030"/>
          <a:ext cx="3945706" cy="4638448"/>
        </p:xfrm>
        <a:graphic>
          <a:graphicData uri="http://schemas.openxmlformats.org/drawingml/2006/table">
            <a:tbl>
              <a:tblPr firstRow="1" bandRow="1">
                <a:tableStyleId>{93296810-A885-4BE3-A3E7-6D5BEEA58F35}</a:tableStyleId>
              </a:tblPr>
              <a:tblGrid>
                <a:gridCol w="1972853">
                  <a:extLst>
                    <a:ext uri="{9D8B030D-6E8A-4147-A177-3AD203B41FA5}">
                      <a16:colId xmlns:a16="http://schemas.microsoft.com/office/drawing/2014/main" val="2151574977"/>
                    </a:ext>
                  </a:extLst>
                </a:gridCol>
                <a:gridCol w="1972853">
                  <a:extLst>
                    <a:ext uri="{9D8B030D-6E8A-4147-A177-3AD203B41FA5}">
                      <a16:colId xmlns:a16="http://schemas.microsoft.com/office/drawing/2014/main" val="2022410284"/>
                    </a:ext>
                  </a:extLst>
                </a:gridCol>
              </a:tblGrid>
              <a:tr h="579806">
                <a:tc>
                  <a:txBody>
                    <a:bodyPr/>
                    <a:lstStyle/>
                    <a:p>
                      <a:r>
                        <a:rPr lang="en-US" dirty="0"/>
                        <a:t>Column Name</a:t>
                      </a:r>
                    </a:p>
                  </a:txBody>
                  <a:tcPr/>
                </a:tc>
                <a:tc>
                  <a:txBody>
                    <a:bodyPr/>
                    <a:lstStyle/>
                    <a:p>
                      <a:pPr algn="ctr"/>
                      <a:r>
                        <a:rPr lang="en-US" dirty="0"/>
                        <a:t>r</a:t>
                      </a:r>
                    </a:p>
                  </a:txBody>
                  <a:tcPr/>
                </a:tc>
                <a:extLst>
                  <a:ext uri="{0D108BD9-81ED-4DB2-BD59-A6C34878D82A}">
                    <a16:rowId xmlns:a16="http://schemas.microsoft.com/office/drawing/2014/main" val="165060379"/>
                  </a:ext>
                </a:extLst>
              </a:tr>
              <a:tr h="579806">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amount</a:t>
                      </a:r>
                    </a:p>
                  </a:txBody>
                  <a:tcPr marL="68580" marR="68580" marT="0" marB="0"/>
                </a:tc>
                <a:tc>
                  <a:txBody>
                    <a:bodyPr/>
                    <a:lstStyle/>
                    <a:p>
                      <a:pPr marL="0" marR="0" algn="ctr">
                        <a:lnSpc>
                          <a:spcPct val="107000"/>
                        </a:lnSpc>
                        <a:spcBef>
                          <a:spcPts val="0"/>
                        </a:spcBef>
                        <a:spcAft>
                          <a:spcPts val="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0.077</a:t>
                      </a:r>
                    </a:p>
                  </a:txBody>
                  <a:tcPr marL="68580" marR="68580" marT="0" marB="0"/>
                </a:tc>
                <a:extLst>
                  <a:ext uri="{0D108BD9-81ED-4DB2-BD59-A6C34878D82A}">
                    <a16:rowId xmlns:a16="http://schemas.microsoft.com/office/drawing/2014/main" val="435817500"/>
                  </a:ext>
                </a:extLst>
              </a:tr>
              <a:tr h="579806">
                <a:tc>
                  <a:txBody>
                    <a:bodyPr/>
                    <a:lstStyle/>
                    <a:p>
                      <a:pPr marL="0" marR="0" algn="ctr">
                        <a:lnSpc>
                          <a:spcPct val="107000"/>
                        </a:lnSpc>
                        <a:spcBef>
                          <a:spcPts val="0"/>
                        </a:spcBef>
                        <a:spcAft>
                          <a:spcPts val="0"/>
                        </a:spcAft>
                      </a:pPr>
                      <a:r>
                        <a:rPr lang="en-US" sz="1400" b="1" dirty="0" err="1">
                          <a:effectLst/>
                          <a:latin typeface="Calibri" panose="020F0502020204030204" pitchFamily="34" charset="0"/>
                          <a:ea typeface="Calibri" panose="020F0502020204030204" pitchFamily="34" charset="0"/>
                          <a:cs typeface="Times New Roman" panose="02020603050405020304" pitchFamily="18" charset="0"/>
                        </a:rPr>
                        <a:t>isFlaggedFraud</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0.044</a:t>
                      </a:r>
                    </a:p>
                  </a:txBody>
                  <a:tcPr marL="68580" marR="68580" marT="0" marB="0"/>
                </a:tc>
                <a:extLst>
                  <a:ext uri="{0D108BD9-81ED-4DB2-BD59-A6C34878D82A}">
                    <a16:rowId xmlns:a16="http://schemas.microsoft.com/office/drawing/2014/main" val="1282884281"/>
                  </a:ext>
                </a:extLst>
              </a:tr>
              <a:tr h="579806">
                <a:tc>
                  <a:txBody>
                    <a:bodyPr/>
                    <a:lstStyle/>
                    <a:p>
                      <a:pPr marL="0" marR="0" algn="ctr">
                        <a:lnSpc>
                          <a:spcPct val="107000"/>
                        </a:lnSpc>
                        <a:spcBef>
                          <a:spcPts val="0"/>
                        </a:spcBef>
                        <a:spcAft>
                          <a:spcPts val="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step</a:t>
                      </a:r>
                    </a:p>
                  </a:txBody>
                  <a:tcPr marL="68580" marR="68580" marT="0" marB="0"/>
                </a:tc>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0.032</a:t>
                      </a:r>
                    </a:p>
                  </a:txBody>
                  <a:tcPr marL="68580" marR="68580" marT="0" marB="0"/>
                </a:tc>
                <a:extLst>
                  <a:ext uri="{0D108BD9-81ED-4DB2-BD59-A6C34878D82A}">
                    <a16:rowId xmlns:a16="http://schemas.microsoft.com/office/drawing/2014/main" val="272012771"/>
                  </a:ext>
                </a:extLst>
              </a:tr>
              <a:tr h="579806">
                <a:tc>
                  <a:txBody>
                    <a:bodyPr/>
                    <a:lstStyle/>
                    <a:p>
                      <a:pPr marL="0" marR="0" algn="ctr">
                        <a:lnSpc>
                          <a:spcPct val="107000"/>
                        </a:lnSpc>
                        <a:spcBef>
                          <a:spcPts val="0"/>
                        </a:spcBef>
                        <a:spcAft>
                          <a:spcPts val="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oldbalanceOrg</a:t>
                      </a:r>
                    </a:p>
                  </a:txBody>
                  <a:tcPr marL="68580" marR="68580" marT="0" marB="0"/>
                </a:tc>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0.010</a:t>
                      </a:r>
                    </a:p>
                  </a:txBody>
                  <a:tcPr marL="68580" marR="68580" marT="0" marB="0"/>
                </a:tc>
                <a:extLst>
                  <a:ext uri="{0D108BD9-81ED-4DB2-BD59-A6C34878D82A}">
                    <a16:rowId xmlns:a16="http://schemas.microsoft.com/office/drawing/2014/main" val="2213090254"/>
                  </a:ext>
                </a:extLst>
              </a:tr>
              <a:tr h="579806">
                <a:tc>
                  <a:txBody>
                    <a:bodyPr/>
                    <a:lstStyle/>
                    <a:p>
                      <a:pPr marL="0" marR="0" algn="ctr">
                        <a:lnSpc>
                          <a:spcPct val="107000"/>
                        </a:lnSpc>
                        <a:spcBef>
                          <a:spcPts val="0"/>
                        </a:spcBef>
                        <a:spcAft>
                          <a:spcPts val="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newbalanceDest</a:t>
                      </a:r>
                    </a:p>
                  </a:txBody>
                  <a:tcPr marL="68580" marR="68580" marT="0" marB="0"/>
                </a:tc>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0.001</a:t>
                      </a:r>
                    </a:p>
                  </a:txBody>
                  <a:tcPr marL="68580" marR="68580" marT="0" marB="0"/>
                </a:tc>
                <a:extLst>
                  <a:ext uri="{0D108BD9-81ED-4DB2-BD59-A6C34878D82A}">
                    <a16:rowId xmlns:a16="http://schemas.microsoft.com/office/drawing/2014/main" val="3135110697"/>
                  </a:ext>
                </a:extLst>
              </a:tr>
              <a:tr h="579806">
                <a:tc>
                  <a:txBody>
                    <a:bodyPr/>
                    <a:lstStyle/>
                    <a:p>
                      <a:pPr marL="0" marR="0" algn="ctr">
                        <a:lnSpc>
                          <a:spcPct val="107000"/>
                        </a:lnSpc>
                        <a:spcBef>
                          <a:spcPts val="0"/>
                        </a:spcBef>
                        <a:spcAft>
                          <a:spcPts val="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oldbalanceDest</a:t>
                      </a:r>
                    </a:p>
                  </a:txBody>
                  <a:tcPr marL="68580" marR="68580" marT="0" marB="0"/>
                </a:tc>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-0.06</a:t>
                      </a:r>
                    </a:p>
                  </a:txBody>
                  <a:tcPr marL="68580" marR="68580" marT="0" marB="0"/>
                </a:tc>
                <a:extLst>
                  <a:ext uri="{0D108BD9-81ED-4DB2-BD59-A6C34878D82A}">
                    <a16:rowId xmlns:a16="http://schemas.microsoft.com/office/drawing/2014/main" val="1609834803"/>
                  </a:ext>
                </a:extLst>
              </a:tr>
              <a:tr h="579806">
                <a:tc>
                  <a:txBody>
                    <a:bodyPr/>
                    <a:lstStyle/>
                    <a:p>
                      <a:pPr marL="0" marR="0" algn="ctr">
                        <a:lnSpc>
                          <a:spcPct val="107000"/>
                        </a:lnSpc>
                        <a:spcBef>
                          <a:spcPts val="0"/>
                        </a:spcBef>
                        <a:spcAft>
                          <a:spcPts val="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newbalanceOrig</a:t>
                      </a:r>
                    </a:p>
                  </a:txBody>
                  <a:tcPr marL="68580" marR="68580" marT="0" marB="0"/>
                </a:tc>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-0.008</a:t>
                      </a:r>
                    </a:p>
                  </a:txBody>
                  <a:tcPr marL="68580" marR="68580" marT="0" marB="0"/>
                </a:tc>
                <a:extLst>
                  <a:ext uri="{0D108BD9-81ED-4DB2-BD59-A6C34878D82A}">
                    <a16:rowId xmlns:a16="http://schemas.microsoft.com/office/drawing/2014/main" val="661638639"/>
                  </a:ext>
                </a:extLst>
              </a:tr>
            </a:tbl>
          </a:graphicData>
        </a:graphic>
      </p:graphicFrame>
      <p:sp>
        <p:nvSpPr>
          <p:cNvPr id="15" name="TextBox 14">
            <a:extLst>
              <a:ext uri="{FF2B5EF4-FFF2-40B4-BE49-F238E27FC236}">
                <a16:creationId xmlns:a16="http://schemas.microsoft.com/office/drawing/2014/main" id="{D6F47236-3040-AC8C-B659-5B74C493107A}"/>
              </a:ext>
            </a:extLst>
          </p:cNvPr>
          <p:cNvSpPr txBox="1"/>
          <p:nvPr/>
        </p:nvSpPr>
        <p:spPr>
          <a:xfrm>
            <a:off x="7506789" y="285004"/>
            <a:ext cx="4293325" cy="830997"/>
          </a:xfrm>
          <a:prstGeom prst="rect">
            <a:avLst/>
          </a:prstGeom>
          <a:noFill/>
        </p:spPr>
        <p:txBody>
          <a:bodyPr wrap="square" rtlCol="0">
            <a:spAutoFit/>
          </a:bodyPr>
          <a:lstStyle/>
          <a:p>
            <a:pPr algn="ctr"/>
            <a:r>
              <a:rPr lang="en-US" sz="2400" dirty="0"/>
              <a:t>Correlation Coefficient Analysis of Fraudulent Transactions</a:t>
            </a:r>
          </a:p>
        </p:txBody>
      </p:sp>
      <p:cxnSp>
        <p:nvCxnSpPr>
          <p:cNvPr id="19" name="Straight Connector 18">
            <a:extLst>
              <a:ext uri="{FF2B5EF4-FFF2-40B4-BE49-F238E27FC236}">
                <a16:creationId xmlns:a16="http://schemas.microsoft.com/office/drawing/2014/main" id="{E91E3346-7652-19C6-1091-F75F0997E666}"/>
              </a:ext>
            </a:extLst>
          </p:cNvPr>
          <p:cNvCxnSpPr/>
          <p:nvPr/>
        </p:nvCxnSpPr>
        <p:spPr>
          <a:xfrm>
            <a:off x="7077586" y="4422327"/>
            <a:ext cx="498871" cy="0"/>
          </a:xfrm>
          <a:prstGeom prst="line">
            <a:avLst/>
          </a:prstGeom>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740286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 name="Group 1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1" name="Freeform: Shape 2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Oval 2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6" name="Rectangle 2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10;&#10;Description automatically generated">
            <a:extLst>
              <a:ext uri="{FF2B5EF4-FFF2-40B4-BE49-F238E27FC236}">
                <a16:creationId xmlns:a16="http://schemas.microsoft.com/office/drawing/2014/main" id="{D7A7B237-1C16-DFB7-7647-78F73A1A99FF}"/>
              </a:ext>
            </a:extLst>
          </p:cNvPr>
          <p:cNvPicPr>
            <a:picLocks noChangeAspect="1"/>
          </p:cNvPicPr>
          <p:nvPr/>
        </p:nvPicPr>
        <p:blipFill>
          <a:blip r:embed="rId2"/>
          <a:stretch>
            <a:fillRect/>
          </a:stretch>
        </p:blipFill>
        <p:spPr>
          <a:xfrm>
            <a:off x="998030" y="549275"/>
            <a:ext cx="6079556" cy="5761037"/>
          </a:xfrm>
          <a:custGeom>
            <a:avLst/>
            <a:gdLst/>
            <a:ahLst/>
            <a:cxnLst/>
            <a:rect l="l" t="t" r="r" b="b"/>
            <a:pathLst>
              <a:path w="6973888" h="5761037">
                <a:moveTo>
                  <a:pt x="0" y="0"/>
                </a:moveTo>
                <a:lnTo>
                  <a:pt x="6973888" y="0"/>
                </a:lnTo>
                <a:lnTo>
                  <a:pt x="6973888" y="5761037"/>
                </a:lnTo>
                <a:lnTo>
                  <a:pt x="0" y="5761037"/>
                </a:lnTo>
                <a:close/>
              </a:path>
            </a:pathLst>
          </a:custGeom>
        </p:spPr>
      </p:pic>
      <p:sp>
        <p:nvSpPr>
          <p:cNvPr id="28" name="Oval 27">
            <a:extLst>
              <a:ext uri="{FF2B5EF4-FFF2-40B4-BE49-F238E27FC236}">
                <a16:creationId xmlns:a16="http://schemas.microsoft.com/office/drawing/2014/main" id="{61B0F92C-925A-4D2E-839E-EB381378C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0" y="4960218"/>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12</a:t>
            </a:fld>
            <a:endParaRPr lang="en-US">
              <a:solidFill>
                <a:schemeClr val="tx1">
                  <a:alpha val="80000"/>
                </a:schemeClr>
              </a:solidFill>
            </a:endParaRPr>
          </a:p>
        </p:txBody>
      </p:sp>
      <p:sp>
        <p:nvSpPr>
          <p:cNvPr id="15" name="TextBox 14">
            <a:extLst>
              <a:ext uri="{FF2B5EF4-FFF2-40B4-BE49-F238E27FC236}">
                <a16:creationId xmlns:a16="http://schemas.microsoft.com/office/drawing/2014/main" id="{D6F47236-3040-AC8C-B659-5B74C493107A}"/>
              </a:ext>
            </a:extLst>
          </p:cNvPr>
          <p:cNvSpPr txBox="1"/>
          <p:nvPr/>
        </p:nvSpPr>
        <p:spPr>
          <a:xfrm>
            <a:off x="7506789" y="285004"/>
            <a:ext cx="4293325" cy="830997"/>
          </a:xfrm>
          <a:prstGeom prst="rect">
            <a:avLst/>
          </a:prstGeom>
          <a:noFill/>
        </p:spPr>
        <p:txBody>
          <a:bodyPr wrap="square" rtlCol="0">
            <a:spAutoFit/>
          </a:bodyPr>
          <a:lstStyle/>
          <a:p>
            <a:pPr algn="ctr"/>
            <a:r>
              <a:rPr lang="en-US" sz="2400" dirty="0"/>
              <a:t>Correlation Coefficient Analysis of Fraudulent Transactions</a:t>
            </a:r>
          </a:p>
        </p:txBody>
      </p:sp>
      <p:sp>
        <p:nvSpPr>
          <p:cNvPr id="2" name="TextBox 1">
            <a:extLst>
              <a:ext uri="{FF2B5EF4-FFF2-40B4-BE49-F238E27FC236}">
                <a16:creationId xmlns:a16="http://schemas.microsoft.com/office/drawing/2014/main" id="{AFA9B758-C78E-CEE1-8A1B-A7D97C0D243A}"/>
              </a:ext>
            </a:extLst>
          </p:cNvPr>
          <p:cNvSpPr txBox="1"/>
          <p:nvPr/>
        </p:nvSpPr>
        <p:spPr>
          <a:xfrm>
            <a:off x="7672251" y="1776549"/>
            <a:ext cx="4058195" cy="2450094"/>
          </a:xfrm>
          <a:prstGeom prst="rect">
            <a:avLst/>
          </a:prstGeom>
          <a:noFill/>
        </p:spPr>
        <p:txBody>
          <a:bodyPr wrap="square" rtlCol="0">
            <a:spAutoFit/>
          </a:bodyPr>
          <a:lstStyle/>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Despite the importance of feature selection, using correlation as a metric did not allow us to narrow down our focus to a few features. None of the columns exhibited a satisfactory correlation score with the target variable 'isFraud' (all measured values were below |0.1|)</a:t>
            </a:r>
          </a:p>
        </p:txBody>
      </p:sp>
    </p:spTree>
    <p:extLst>
      <p:ext uri="{BB962C8B-B14F-4D97-AF65-F5344CB8AC3E}">
        <p14:creationId xmlns:p14="http://schemas.microsoft.com/office/powerpoint/2010/main" val="2628542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3" name="Freeform: Shape 11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5" name="Oval 11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Oval 11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19" name="Group 11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20" name="Freeform: Shape 11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Freeform: Shape 12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2" name="Oval 12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3" name="Oval 12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25" name="Rectangle 12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4" y="549275"/>
            <a:ext cx="6373812" cy="984885"/>
          </a:xfrm>
        </p:spPr>
        <p:txBody>
          <a:bodyPr vert="horz" wrap="square" lIns="0" tIns="0" rIns="0" bIns="0" rtlCol="0" anchor="ctr" anchorCtr="0">
            <a:normAutofit/>
          </a:bodyPr>
          <a:lstStyle/>
          <a:p>
            <a:pPr>
              <a:lnSpc>
                <a:spcPct val="100000"/>
              </a:lnSpc>
            </a:pPr>
            <a:r>
              <a:rPr lang="en-US" dirty="0"/>
              <a:t>Data Preprocessing</a:t>
            </a:r>
          </a:p>
        </p:txBody>
      </p:sp>
      <p:sp>
        <p:nvSpPr>
          <p:cNvPr id="127" name="Rectangle 126">
            <a:extLst>
              <a:ext uri="{FF2B5EF4-FFF2-40B4-BE49-F238E27FC236}">
                <a16:creationId xmlns:a16="http://schemas.microsoft.com/office/drawing/2014/main" id="{31ACE9CC-FA52-49A8-A8CB-4C6772C48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543F3CF-94F3-E991-FAAD-B7288D6E4C78}"/>
              </a:ext>
            </a:extLst>
          </p:cNvPr>
          <p:cNvPicPr>
            <a:picLocks noChangeAspect="1"/>
          </p:cNvPicPr>
          <p:nvPr/>
        </p:nvPicPr>
        <p:blipFill>
          <a:blip r:embed="rId2"/>
          <a:stretch>
            <a:fillRect/>
          </a:stretch>
        </p:blipFill>
        <p:spPr>
          <a:xfrm>
            <a:off x="0" y="2702561"/>
            <a:ext cx="12192000" cy="2987038"/>
          </a:xfrm>
          <a:custGeom>
            <a:avLst/>
            <a:gdLst/>
            <a:ahLst/>
            <a:cxnLst/>
            <a:rect l="l" t="t" r="r" b="b"/>
            <a:pathLst>
              <a:path w="12192000" h="4225290">
                <a:moveTo>
                  <a:pt x="0" y="0"/>
                </a:moveTo>
                <a:lnTo>
                  <a:pt x="12192000" y="0"/>
                </a:lnTo>
                <a:lnTo>
                  <a:pt x="12192000" y="4225290"/>
                </a:lnTo>
                <a:lnTo>
                  <a:pt x="0" y="4225290"/>
                </a:lnTo>
                <a:close/>
              </a:path>
            </a:pathLst>
          </a:custGeom>
        </p:spPr>
      </p:pic>
      <p:sp>
        <p:nvSpPr>
          <p:cNvPr id="129" name="Rectangle 128">
            <a:extLst>
              <a:ext uri="{FF2B5EF4-FFF2-40B4-BE49-F238E27FC236}">
                <a16:creationId xmlns:a16="http://schemas.microsoft.com/office/drawing/2014/main" id="{28B56926-F216-4281-9196-1495BD306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13</a:t>
            </a:fld>
            <a:endParaRPr lang="en-US">
              <a:solidFill>
                <a:schemeClr val="tx1">
                  <a:alpha val="80000"/>
                </a:schemeClr>
              </a:solidFill>
            </a:endParaRPr>
          </a:p>
        </p:txBody>
      </p:sp>
      <p:sp>
        <p:nvSpPr>
          <p:cNvPr id="9" name="TextBox 8">
            <a:extLst>
              <a:ext uri="{FF2B5EF4-FFF2-40B4-BE49-F238E27FC236}">
                <a16:creationId xmlns:a16="http://schemas.microsoft.com/office/drawing/2014/main" id="{A2B02ECF-60E8-F83F-C9E9-8A7468F89367}"/>
              </a:ext>
            </a:extLst>
          </p:cNvPr>
          <p:cNvSpPr txBox="1"/>
          <p:nvPr/>
        </p:nvSpPr>
        <p:spPr>
          <a:xfrm>
            <a:off x="6653048" y="285004"/>
            <a:ext cx="5214864" cy="1798430"/>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For this step, I combined categorical values converting them to a new “type” to include information to process into the final machine learning algorithms I will use to test and predict our data.  I did this using 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numpy</a:t>
            </a:r>
            <a:r>
              <a:rPr lang="en-US" sz="1800" dirty="0">
                <a:effectLst/>
                <a:latin typeface="Calibri" panose="020F0502020204030204" pitchFamily="34" charset="0"/>
                <a:ea typeface="Calibri" panose="020F0502020204030204" pitchFamily="34" charset="0"/>
                <a:cs typeface="Times New Roman" panose="02020603050405020304" pitchFamily="18" charset="0"/>
              </a:rPr>
              <a:t> function to initialize a new “Type2” column while using the “.loc” function.</a:t>
            </a:r>
            <a:endParaRPr lang="en-US" dirty="0"/>
          </a:p>
        </p:txBody>
      </p:sp>
    </p:spTree>
    <p:extLst>
      <p:ext uri="{BB962C8B-B14F-4D97-AF65-F5344CB8AC3E}">
        <p14:creationId xmlns:p14="http://schemas.microsoft.com/office/powerpoint/2010/main" val="2952992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ctrTitle"/>
          </p:nvPr>
        </p:nvSpPr>
        <p:spPr/>
        <p:txBody>
          <a:bodyPr vert="horz" wrap="square" lIns="0" tIns="0" rIns="0" bIns="0" rtlCol="0" anchor="b" anchorCtr="0">
            <a:normAutofit/>
          </a:bodyPr>
          <a:lstStyle/>
          <a:p>
            <a:pPr>
              <a:lnSpc>
                <a:spcPct val="100000"/>
              </a:lnSpc>
            </a:pPr>
            <a:r>
              <a:rPr lang="en-US" sz="6400"/>
              <a:t>Data Preprocessing</a:t>
            </a:r>
          </a:p>
        </p:txBody>
      </p:sp>
      <p:sp>
        <p:nvSpPr>
          <p:cNvPr id="5" name="Subtitle 4">
            <a:extLst>
              <a:ext uri="{FF2B5EF4-FFF2-40B4-BE49-F238E27FC236}">
                <a16:creationId xmlns:a16="http://schemas.microsoft.com/office/drawing/2014/main" id="{E82826F5-05A1-0096-100A-7B96DCF167E8}"/>
              </a:ext>
            </a:extLst>
          </p:cNvPr>
          <p:cNvSpPr>
            <a:spLocks noGrp="1"/>
          </p:cNvSpPr>
          <p:nvPr>
            <p:ph type="subTitle" idx="1"/>
          </p:nvPr>
        </p:nvSpPr>
        <p:spPr/>
        <p:txBody>
          <a:bodyPr/>
          <a:lstStyle/>
          <a:p>
            <a:r>
              <a:rPr lang="en-US" sz="3200" dirty="0">
                <a:effectLst/>
                <a:latin typeface="Calibri" panose="020F0502020204030204" pitchFamily="34" charset="0"/>
                <a:ea typeface="Calibri" panose="020F0502020204030204" pitchFamily="34" charset="0"/>
                <a:cs typeface="Times New Roman" panose="02020603050405020304" pitchFamily="18" charset="0"/>
              </a:rPr>
              <a:t>Since not all features are providing information relevant to detect fraud, it is necessary to select only the best indicators for our target and build a model based on these features only. </a:t>
            </a:r>
            <a:endParaRPr lang="en-US" sz="4000" dirty="0"/>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14</a:t>
            </a:fld>
            <a:endParaRPr lang="en-US">
              <a:solidFill>
                <a:schemeClr val="tx1">
                  <a:alpha val="80000"/>
                </a:schemeClr>
              </a:solidFill>
            </a:endParaRPr>
          </a:p>
        </p:txBody>
      </p:sp>
    </p:spTree>
    <p:extLst>
      <p:ext uri="{BB962C8B-B14F-4D97-AF65-F5344CB8AC3E}">
        <p14:creationId xmlns:p14="http://schemas.microsoft.com/office/powerpoint/2010/main" val="3147792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5" name="Rectangle 15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r>
              <a:rPr lang="en-US"/>
              <a:t>Modeling</a:t>
            </a:r>
          </a:p>
        </p:txBody>
      </p:sp>
      <p:grpSp>
        <p:nvGrpSpPr>
          <p:cNvPr id="157" name="Group 156">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158"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9"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0"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2" name="Oval 161">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9" name="Content Placeholder 3">
            <a:extLst>
              <a:ext uri="{FF2B5EF4-FFF2-40B4-BE49-F238E27FC236}">
                <a16:creationId xmlns:a16="http://schemas.microsoft.com/office/drawing/2014/main" id="{9D2B4A82-CE4F-F2E8-D998-CE75985A05B5}"/>
              </a:ext>
            </a:extLst>
          </p:cNvPr>
          <p:cNvSpPr>
            <a:spLocks noGrp="1"/>
          </p:cNvSpPr>
          <p:nvPr>
            <p:ph idx="1"/>
          </p:nvPr>
        </p:nvSpPr>
        <p:spPr>
          <a:xfrm>
            <a:off x="550863" y="2677306"/>
            <a:ext cx="3565525" cy="3415519"/>
          </a:xfrm>
        </p:spPr>
        <p:txBody>
          <a:bodyPr anchor="t">
            <a:normAutofit/>
          </a:bodyPr>
          <a:lstStyle/>
          <a:p>
            <a:pPr marL="0" indent="0">
              <a:buNone/>
            </a:pPr>
            <a:r>
              <a:rPr lang="en-US" sz="1600" dirty="0"/>
              <a:t>In this step, </a:t>
            </a:r>
            <a:r>
              <a:rPr lang="en-US" sz="1600" dirty="0">
                <a:effectLst/>
                <a:latin typeface="Calibri" panose="020F0502020204030204" pitchFamily="34" charset="0"/>
                <a:ea typeface="Calibri" panose="020F0502020204030204" pitchFamily="34" charset="0"/>
                <a:cs typeface="Times New Roman" panose="02020603050405020304" pitchFamily="18" charset="0"/>
              </a:rPr>
              <a:t>we established both a training and testing set, laying the groundwork for constructing our initial and fundamental model as a baseline. This baseline serves as a reference point, offering valuable insights into potential enhancements for our subsequent models. To establish this baseline, we initiated the process by standardizing the data, ensuring a uniform input regularization. </a:t>
            </a:r>
            <a:endParaRPr lang="en-US" sz="1600" dirty="0"/>
          </a:p>
        </p:txBody>
      </p:sp>
      <p:pic>
        <p:nvPicPr>
          <p:cNvPr id="150" name="Graphic 149" descr="Light Bulb and Gear">
            <a:extLst>
              <a:ext uri="{FF2B5EF4-FFF2-40B4-BE49-F238E27FC236}">
                <a16:creationId xmlns:a16="http://schemas.microsoft.com/office/drawing/2014/main" id="{7E0B52BD-AAA8-D08B-E85F-E785EAAAF9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16293" y="549275"/>
            <a:ext cx="5759451" cy="5759451"/>
          </a:xfrm>
          <a:custGeom>
            <a:avLst/>
            <a:gdLst/>
            <a:ahLst/>
            <a:cxnLst/>
            <a:rect l="l" t="t" r="r" b="b"/>
            <a:pathLst>
              <a:path w="7090237" h="5759451">
                <a:moveTo>
                  <a:pt x="0" y="0"/>
                </a:moveTo>
                <a:lnTo>
                  <a:pt x="7090237" y="0"/>
                </a:lnTo>
                <a:lnTo>
                  <a:pt x="7090237" y="5759451"/>
                </a:lnTo>
                <a:lnTo>
                  <a:pt x="0" y="5759451"/>
                </a:lnTo>
                <a:close/>
              </a:path>
            </a:pathLst>
          </a:custGeom>
        </p:spPr>
      </p:pic>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lIns="0" tIns="0" rIns="0" bIns="0" rtlCol="0">
            <a:normAutofit/>
          </a:bodyPr>
          <a:lstStyle/>
          <a:p>
            <a:pPr>
              <a:spcAft>
                <a:spcPts val="600"/>
              </a:spcAft>
            </a:pPr>
            <a:fld id="{DBA1B0FB-D917-4C8C-928F-313BD683BF39}" type="slidenum">
              <a:rPr lang="en-US" smtClean="0"/>
              <a:pPr>
                <a:spcAft>
                  <a:spcPts val="600"/>
                </a:spcAft>
              </a:pPr>
              <a:t>15</a:t>
            </a:fld>
            <a:endParaRPr lang="en-US"/>
          </a:p>
        </p:txBody>
      </p:sp>
    </p:spTree>
    <p:extLst>
      <p:ext uri="{BB962C8B-B14F-4D97-AF65-F5344CB8AC3E}">
        <p14:creationId xmlns:p14="http://schemas.microsoft.com/office/powerpoint/2010/main" val="1594126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65" name="Freeform: Shape 64">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Oval 65">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Oval 66">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Freeform: Shape 67">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70" name="Rectangle 6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3FB97A1-F035-627D-EC6A-7C8AD3FF6014}"/>
              </a:ext>
            </a:extLst>
          </p:cNvPr>
          <p:cNvSpPr>
            <a:spLocks noGrp="1"/>
          </p:cNvSpPr>
          <p:nvPr>
            <p:ph type="title"/>
          </p:nvPr>
        </p:nvSpPr>
        <p:spPr>
          <a:xfrm>
            <a:off x="550863" y="4508500"/>
            <a:ext cx="4500562" cy="1562959"/>
          </a:xfrm>
        </p:spPr>
        <p:txBody>
          <a:bodyPr vert="horz" wrap="square" lIns="0" tIns="0" rIns="0" bIns="0" rtlCol="0" anchor="t" anchorCtr="0">
            <a:normAutofit/>
          </a:bodyPr>
          <a:lstStyle/>
          <a:p>
            <a:pPr>
              <a:lnSpc>
                <a:spcPct val="100000"/>
              </a:lnSpc>
            </a:pPr>
            <a:r>
              <a:rPr lang="en-US" sz="4800" kern="1200" dirty="0">
                <a:solidFill>
                  <a:schemeClr val="tx1"/>
                </a:solidFill>
                <a:latin typeface="+mj-lt"/>
                <a:ea typeface="+mj-ea"/>
                <a:cs typeface="+mj-cs"/>
              </a:rPr>
              <a:t>Modeling</a:t>
            </a:r>
          </a:p>
        </p:txBody>
      </p:sp>
      <p:pic>
        <p:nvPicPr>
          <p:cNvPr id="7" name="Picture 6">
            <a:extLst>
              <a:ext uri="{FF2B5EF4-FFF2-40B4-BE49-F238E27FC236}">
                <a16:creationId xmlns:a16="http://schemas.microsoft.com/office/drawing/2014/main" id="{0DC2CC65-4F76-236A-68CD-C3A8ED4F3EC5}"/>
              </a:ext>
            </a:extLst>
          </p:cNvPr>
          <p:cNvPicPr>
            <a:picLocks noChangeAspect="1"/>
          </p:cNvPicPr>
          <p:nvPr/>
        </p:nvPicPr>
        <p:blipFill rotWithShape="1">
          <a:blip r:embed="rId2"/>
          <a:srcRect t="21642" r="-1" b="14191"/>
          <a:stretch/>
        </p:blipFill>
        <p:spPr>
          <a:xfrm>
            <a:off x="20" y="1"/>
            <a:ext cx="12191980" cy="3777175"/>
          </a:xfrm>
          <a:custGeom>
            <a:avLst/>
            <a:gdLst/>
            <a:ahLst/>
            <a:cxnLst/>
            <a:rect l="l" t="t" r="r" b="b"/>
            <a:pathLst>
              <a:path w="12192000" h="3777175">
                <a:moveTo>
                  <a:pt x="0" y="0"/>
                </a:moveTo>
                <a:lnTo>
                  <a:pt x="12192000" y="0"/>
                </a:lnTo>
                <a:lnTo>
                  <a:pt x="12192000" y="3777175"/>
                </a:lnTo>
                <a:lnTo>
                  <a:pt x="0" y="3777175"/>
                </a:lnTo>
                <a:close/>
              </a:path>
            </a:pathLst>
          </a:custGeom>
        </p:spPr>
      </p:pic>
      <p:sp>
        <p:nvSpPr>
          <p:cNvPr id="72" name="Oval 71">
            <a:extLst>
              <a:ext uri="{FF2B5EF4-FFF2-40B4-BE49-F238E27FC236}">
                <a16:creationId xmlns:a16="http://schemas.microsoft.com/office/drawing/2014/main" id="{C5D31EF7-7A67-43B2-8B5E-B4A6241B1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13" y="360283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267325" y="4508500"/>
            <a:ext cx="6373813" cy="1562959"/>
          </a:xfrm>
        </p:spPr>
        <p:txBody>
          <a:bodyPr vert="horz" wrap="square" lIns="0" tIns="0" rIns="0" bIns="0" rtlCol="0" anchor="t">
            <a:normAutofit/>
          </a:bodyPr>
          <a:lstStyle/>
          <a:p>
            <a:pPr marL="0" indent="0"/>
            <a:r>
              <a:rPr lang="en-US" dirty="0"/>
              <a:t>Data was split with 20% going towards testing and 80% going towards training the model. </a:t>
            </a:r>
          </a:p>
          <a:p>
            <a:pPr>
              <a:buFont typeface="Arial" panose="020B0604020202020204" pitchFamily="34" charset="0"/>
              <a:buChar char="•"/>
            </a:pPr>
            <a:endParaRPr lang="en-US" sz="1600" dirty="0"/>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16</a:t>
            </a:fld>
            <a:endParaRPr lang="en-US">
              <a:solidFill>
                <a:schemeClr val="tx1">
                  <a:alpha val="80000"/>
                </a:schemeClr>
              </a:solidFill>
            </a:endParaRPr>
          </a:p>
        </p:txBody>
      </p:sp>
    </p:spTree>
    <p:extLst>
      <p:ext uri="{BB962C8B-B14F-4D97-AF65-F5344CB8AC3E}">
        <p14:creationId xmlns:p14="http://schemas.microsoft.com/office/powerpoint/2010/main" val="395518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3" name="Rectangle 192">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8075613" y="549275"/>
            <a:ext cx="3565525" cy="5759450"/>
          </a:xfrm>
        </p:spPr>
        <p:txBody>
          <a:bodyPr vert="horz" wrap="square" lIns="0" tIns="0" rIns="0" bIns="0" rtlCol="0" anchor="ctr" anchorCtr="0">
            <a:normAutofit/>
          </a:bodyPr>
          <a:lstStyle/>
          <a:p>
            <a:r>
              <a:rPr lang="en-US"/>
              <a:t>Models Used</a:t>
            </a:r>
            <a:endParaRPr lang="en-US" dirty="0"/>
          </a:p>
        </p:txBody>
      </p:sp>
      <p:sp>
        <p:nvSpPr>
          <p:cNvPr id="194" name="Rectangle 193">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lIns="0" tIns="0" rIns="0" bIns="0" rtlCol="0">
            <a:normAutofit/>
          </a:bodyPr>
          <a:lstStyle/>
          <a:p>
            <a:pPr>
              <a:spcAft>
                <a:spcPts val="600"/>
              </a:spcAft>
            </a:pPr>
            <a:fld id="{DBA1B0FB-D917-4C8C-928F-313BD683BF39}" type="slidenum">
              <a:rPr lang="en-US" smtClean="0"/>
              <a:pPr>
                <a:spcAft>
                  <a:spcPts val="600"/>
                </a:spcAft>
              </a:pPr>
              <a:t>17</a:t>
            </a:fld>
            <a:endParaRPr lang="en-US"/>
          </a:p>
        </p:txBody>
      </p:sp>
      <p:graphicFrame>
        <p:nvGraphicFramePr>
          <p:cNvPr id="195" name="Content Placeholder 3">
            <a:extLst>
              <a:ext uri="{FF2B5EF4-FFF2-40B4-BE49-F238E27FC236}">
                <a16:creationId xmlns:a16="http://schemas.microsoft.com/office/drawing/2014/main" id="{FDE58928-F1A9-39A4-C481-0BC0B199AA41}"/>
              </a:ext>
            </a:extLst>
          </p:cNvPr>
          <p:cNvGraphicFramePr>
            <a:graphicFrameLocks noGrp="1"/>
          </p:cNvGraphicFramePr>
          <p:nvPr>
            <p:ph idx="1"/>
            <p:extLst>
              <p:ext uri="{D42A27DB-BD31-4B8C-83A1-F6EECF244321}">
                <p14:modId xmlns:p14="http://schemas.microsoft.com/office/powerpoint/2010/main" val="3849837533"/>
              </p:ext>
            </p:extLst>
          </p:nvPr>
        </p:nvGraphicFramePr>
        <p:xfrm>
          <a:off x="560704"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2178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1" name="Freeform: Shape 10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2" name="Oval 10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3" name="Oval 10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4" name="Group 10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73" name="Freeform: Shape 72">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5" name="Oval 74">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05" name="Rectangle 10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7" name="Group 106">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83" name="Freeform: Shape 82">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4" name="Oval 83">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50864" y="549275"/>
            <a:ext cx="3565524" cy="3034657"/>
          </a:xfrm>
        </p:spPr>
        <p:txBody>
          <a:bodyPr vert="horz" wrap="square" lIns="0" tIns="0" rIns="0" bIns="0" rtlCol="0" anchor="b" anchorCtr="0">
            <a:normAutofit/>
          </a:bodyPr>
          <a:lstStyle/>
          <a:p>
            <a:pPr>
              <a:lnSpc>
                <a:spcPct val="100000"/>
              </a:lnSpc>
            </a:pPr>
            <a:r>
              <a:rPr lang="en-US"/>
              <a:t>Model Evaluation</a:t>
            </a:r>
          </a:p>
        </p:txBody>
      </p:sp>
      <p:grpSp>
        <p:nvGrpSpPr>
          <p:cNvPr id="108" name="Group 107">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87"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8"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9"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61" name="Picture 60">
            <a:extLst>
              <a:ext uri="{FF2B5EF4-FFF2-40B4-BE49-F238E27FC236}">
                <a16:creationId xmlns:a16="http://schemas.microsoft.com/office/drawing/2014/main" id="{B35ED293-07C8-E8F3-FC51-C72562DA7E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5776" y="1125186"/>
            <a:ext cx="7345363" cy="4609215"/>
          </a:xfrm>
          <a:custGeom>
            <a:avLst/>
            <a:gdLst/>
            <a:ahLst/>
            <a:cxnLst/>
            <a:rect l="l" t="t" r="r" b="b"/>
            <a:pathLst>
              <a:path w="7345363" h="5761037">
                <a:moveTo>
                  <a:pt x="0" y="0"/>
                </a:moveTo>
                <a:lnTo>
                  <a:pt x="7345363" y="0"/>
                </a:lnTo>
                <a:lnTo>
                  <a:pt x="7345363" y="5761037"/>
                </a:lnTo>
                <a:lnTo>
                  <a:pt x="0" y="5761037"/>
                </a:lnTo>
                <a:close/>
              </a:path>
            </a:pathLst>
          </a:custGeom>
        </p:spPr>
      </p:pic>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18</a:t>
            </a:fld>
            <a:endParaRPr lang="en-US">
              <a:solidFill>
                <a:schemeClr val="tx1">
                  <a:alpha val="80000"/>
                </a:schemeClr>
              </a:solidFill>
            </a:endParaRPr>
          </a:p>
        </p:txBody>
      </p:sp>
      <p:sp>
        <p:nvSpPr>
          <p:cNvPr id="62" name="TextBox 61">
            <a:extLst>
              <a:ext uri="{FF2B5EF4-FFF2-40B4-BE49-F238E27FC236}">
                <a16:creationId xmlns:a16="http://schemas.microsoft.com/office/drawing/2014/main" id="{68245269-A81C-0FA9-E4F9-318180D8BC33}"/>
              </a:ext>
            </a:extLst>
          </p:cNvPr>
          <p:cNvSpPr txBox="1"/>
          <p:nvPr/>
        </p:nvSpPr>
        <p:spPr>
          <a:xfrm>
            <a:off x="550864" y="3920359"/>
            <a:ext cx="3125442" cy="646331"/>
          </a:xfrm>
          <a:prstGeom prst="rect">
            <a:avLst/>
          </a:prstGeom>
          <a:noFill/>
        </p:spPr>
        <p:txBody>
          <a:bodyPr wrap="square" rtlCol="0">
            <a:spAutoFit/>
          </a:bodyPr>
          <a:lstStyle/>
          <a:p>
            <a:r>
              <a:rPr lang="en-US" dirty="0"/>
              <a:t>Random Forest was our best performing model.</a:t>
            </a:r>
          </a:p>
        </p:txBody>
      </p:sp>
    </p:spTree>
    <p:extLst>
      <p:ext uri="{BB962C8B-B14F-4D97-AF65-F5344CB8AC3E}">
        <p14:creationId xmlns:p14="http://schemas.microsoft.com/office/powerpoint/2010/main" val="2979876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Conclusion</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fontScale="62500" lnSpcReduction="20000"/>
          </a:bodyPr>
          <a:lstStyle/>
          <a:p>
            <a:pPr marL="0" marR="0">
              <a:lnSpc>
                <a:spcPct val="107000"/>
              </a:lnSpc>
              <a:spcBef>
                <a:spcPts val="0"/>
              </a:spcBef>
              <a:spcAft>
                <a:spcPts val="80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summary, we crafted advanced predictive classifier models to enhance the efficacy of our financial fraud detection system. The outcome was a notable improvement in detecting fraudulent operations, achieving higher recall scores across all three distinct algorithms compared to the original '</a:t>
            </a:r>
            <a:r>
              <a:rPr lang="en-US"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isFlaggedFraud</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or baseline model. Here are our key findings:</a:t>
            </a:r>
          </a:p>
          <a:p>
            <a:pPr marL="0" marR="0">
              <a:lnSpc>
                <a:spcPct val="107000"/>
              </a:lnSpc>
              <a:spcBef>
                <a:spcPts val="0"/>
              </a:spcBef>
              <a:spcAft>
                <a:spcPts val="80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1. We found that the Random Forest Algorithm Performed the best out of the three algorithms with an AUC score of 0.952. </a:t>
            </a:r>
          </a:p>
          <a:p>
            <a:pPr marL="0" marR="0">
              <a:lnSpc>
                <a:spcPct val="107000"/>
              </a:lnSpc>
              <a:spcBef>
                <a:spcPts val="0"/>
              </a:spcBef>
              <a:spcAft>
                <a:spcPts val="80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 Decision Tree algorithm performed the worst with an AUC score of 0.901.</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Tree>
    <p:extLst>
      <p:ext uri="{BB962C8B-B14F-4D97-AF65-F5344CB8AC3E}">
        <p14:creationId xmlns:p14="http://schemas.microsoft.com/office/powerpoint/2010/main" val="3521561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Introduction</a:t>
            </a:r>
          </a:p>
          <a:p>
            <a:r>
              <a:rPr lang="en-US" dirty="0"/>
              <a:t>Problem</a:t>
            </a:r>
          </a:p>
          <a:p>
            <a:r>
              <a:rPr lang="en-US" dirty="0"/>
              <a:t>Goal</a:t>
            </a:r>
          </a:p>
          <a:p>
            <a:r>
              <a:rPr lang="en-US" dirty="0"/>
              <a:t>Modeling Steps</a:t>
            </a:r>
          </a:p>
          <a:p>
            <a:r>
              <a:rPr lang="en-US" dirty="0"/>
              <a:t>Conclusion</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fontScale="85000" lnSpcReduction="10000"/>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our analysis, we utilized one of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PaySim's</a:t>
            </a:r>
            <a:r>
              <a:rPr lang="en-US" sz="1800" dirty="0">
                <a:effectLst/>
                <a:latin typeface="Calibri" panose="020F0502020204030204" pitchFamily="34" charset="0"/>
                <a:ea typeface="Calibri" panose="020F0502020204030204" pitchFamily="34" charset="0"/>
                <a:cs typeface="Times New Roman" panose="02020603050405020304" pitchFamily="18" charset="0"/>
              </a:rPr>
              <a:t> publicly available datasets on Kaggle. By leveraging this synthetic data, our goal is to gain a deeper understanding of features associated with fraudulent activities through data analysis, ultimately enabling us to make accurate predictions on unseen data. We further improved prediction performance by implementing various machine learning algorithms and rigorously evaluating each model.</a:t>
            </a:r>
            <a:r>
              <a:rPr lang="en-US" dirty="0"/>
              <a:t> </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Freeform: Shape 5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Oval 5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1" name="Group 6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2" name="Freeform: Shape 6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Oval 6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6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7" name="Rectangle 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9" name="Rectangle 68">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kern="1200">
                <a:solidFill>
                  <a:schemeClr val="tx1"/>
                </a:solidFill>
                <a:latin typeface="+mj-lt"/>
                <a:ea typeface="+mj-ea"/>
                <a:cs typeface="+mj-cs"/>
              </a:rPr>
              <a:t>Problem</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pPr>
            <a:r>
              <a:rPr lang="en-US" kern="1200" dirty="0">
                <a:latin typeface="+mn-lt"/>
                <a:ea typeface="+mn-ea"/>
                <a:cs typeface="+mn-cs"/>
              </a:rPr>
              <a:t>Our data contains fraudulent transactions. </a:t>
            </a:r>
            <a:endParaRPr lang="en-US" kern="1200">
              <a:latin typeface="+mn-lt"/>
              <a:ea typeface="+mn-ea"/>
              <a:cs typeface="+mn-cs"/>
            </a:endParaRPr>
          </a:p>
          <a:p>
            <a:pPr marL="0" indent="0">
              <a:lnSpc>
                <a:spcPct val="100000"/>
              </a:lnSpc>
            </a:pPr>
            <a:r>
              <a:rPr lang="en-US" kern="1200">
                <a:latin typeface="+mn-lt"/>
                <a:ea typeface="+mn-ea"/>
                <a:cs typeface="+mn-cs"/>
              </a:rPr>
              <a:t>The transactions that were fraudulent were not all accurately flagged by the current model. </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8" name="Group 7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79" name="Freeform: Shape 7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1" name="Oval 8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 name="Oval 8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83" name="Rectangle 8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kern="1200">
                <a:solidFill>
                  <a:schemeClr val="tx1"/>
                </a:solidFill>
                <a:latin typeface="+mj-lt"/>
                <a:ea typeface="+mj-ea"/>
                <a:cs typeface="+mj-cs"/>
              </a:rPr>
              <a:t>Goal</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pPr>
            <a:r>
              <a:rPr lang="en-US" kern="1200">
                <a:latin typeface="+mn-lt"/>
                <a:ea typeface="+mn-ea"/>
                <a:cs typeface="+mn-cs"/>
              </a:rPr>
              <a:t>Create an improved fraud detection model that accurately predicts fraudulent transactions by a percentage of 90 or greater. </a:t>
            </a:r>
            <a:endParaRPr lang="en-US" kern="1200" dirty="0">
              <a:latin typeface="+mn-lt"/>
              <a:ea typeface="+mn-ea"/>
              <a:cs typeface="+mn-cs"/>
            </a:endParaRPr>
          </a:p>
        </p:txBody>
      </p:sp>
      <p:sp>
        <p:nvSpPr>
          <p:cNvPr id="84" name="Oval 83">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5" name="Freeform: Shape 84">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3" name="Freeform: Shape 72">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42609" r="8868" b="-1"/>
          <a:stretch/>
        </p:blipFill>
        <p:spPr>
          <a:xfrm>
            <a:off x="6640455" y="606796"/>
            <a:ext cx="4868976" cy="5644408"/>
          </a:xfrm>
          <a:custGeom>
            <a:avLst/>
            <a:gdLst/>
            <a:ahLst/>
            <a:cxnLst/>
            <a:rect l="l" t="t" r="r" b="b"/>
            <a:pathLst>
              <a:path w="4868976" h="5644408">
                <a:moveTo>
                  <a:pt x="2398421" y="0"/>
                </a:moveTo>
                <a:lnTo>
                  <a:pt x="4868973" y="1424628"/>
                </a:lnTo>
                <a:lnTo>
                  <a:pt x="4868976" y="1424625"/>
                </a:lnTo>
                <a:lnTo>
                  <a:pt x="4868976" y="1424628"/>
                </a:lnTo>
                <a:lnTo>
                  <a:pt x="4868976" y="4219781"/>
                </a:lnTo>
                <a:lnTo>
                  <a:pt x="2398419" y="5644408"/>
                </a:lnTo>
                <a:lnTo>
                  <a:pt x="0" y="4219781"/>
                </a:lnTo>
                <a:lnTo>
                  <a:pt x="0" y="1424628"/>
                </a:lnTo>
                <a:lnTo>
                  <a:pt x="0" y="1424625"/>
                </a:lnTo>
                <a:lnTo>
                  <a:pt x="3" y="1424628"/>
                </a:lnTo>
                <a:close/>
              </a:path>
            </a:pathLst>
          </a:custGeom>
        </p:spPr>
      </p:pic>
      <p:sp>
        <p:nvSpPr>
          <p:cNvPr id="75" name="Oval 74">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5</a:t>
            </a:fld>
            <a:endParaRPr lang="en-US">
              <a:solidFill>
                <a:schemeClr val="tx1">
                  <a:alpha val="80000"/>
                </a:schemeClr>
              </a:solidFill>
            </a:endParaRPr>
          </a:p>
        </p:txBody>
      </p:sp>
    </p:spTree>
    <p:extLst>
      <p:ext uri="{BB962C8B-B14F-4D97-AF65-F5344CB8AC3E}">
        <p14:creationId xmlns:p14="http://schemas.microsoft.com/office/powerpoint/2010/main" val="2182456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3" y="1520825"/>
            <a:ext cx="4535487" cy="3779838"/>
          </a:xfrm>
        </p:spPr>
        <p:txBody>
          <a:bodyPr anchor="ctr">
            <a:normAutofit/>
          </a:bodyPr>
          <a:lstStyle/>
          <a:p>
            <a:r>
              <a:rPr lang="en-US" sz="5400"/>
              <a:t>Steps of Machine Learning Model Creation</a:t>
            </a:r>
          </a:p>
        </p:txBody>
      </p:sp>
      <p:grpSp>
        <p:nvGrpSpPr>
          <p:cNvPr id="33" name="Group 32">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34" name="Freeform: Shape 33">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Oval 34">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7" name="Oval 36">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Freeform: Shape 38">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41" name="Freeform: Shape 40">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43" name="Oval 42">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6</a:t>
            </a:fld>
            <a:endParaRPr lang="en-US"/>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283373144"/>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4630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3" y="1520825"/>
            <a:ext cx="4535487" cy="3779838"/>
          </a:xfrm>
        </p:spPr>
        <p:txBody>
          <a:bodyPr anchor="ctr">
            <a:normAutofit/>
          </a:bodyPr>
          <a:lstStyle/>
          <a:p>
            <a:r>
              <a:rPr lang="en-US" sz="6400"/>
              <a:t>Data Wrangling</a:t>
            </a:r>
          </a:p>
        </p:txBody>
      </p:sp>
      <p:grpSp>
        <p:nvGrpSpPr>
          <p:cNvPr id="23" name="Group 22">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24" name="Freeform: Shape 23">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7" name="Oval 26">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Freeform: Shape 28">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31" name="Freeform: Shape 30">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33" name="Oval 32">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7</a:t>
            </a:fld>
            <a:endParaRPr lang="en-US"/>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3663202344"/>
              </p:ext>
            </p:extLst>
          </p:nvPr>
        </p:nvGraphicFramePr>
        <p:xfrm>
          <a:off x="5267325" y="1416448"/>
          <a:ext cx="6373816" cy="4025109"/>
        </p:xfrm>
        <a:graphic>
          <a:graphicData uri="http://schemas.openxmlformats.org/drawingml/2006/table">
            <a:tbl>
              <a:tblPr firstRow="1" bandRow="1">
                <a:tableStyleId>{7DF18680-E054-41AD-8BC1-D1AEF772440D}</a:tableStyleId>
              </a:tblPr>
              <a:tblGrid>
                <a:gridCol w="1508879">
                  <a:extLst>
                    <a:ext uri="{9D8B030D-6E8A-4147-A177-3AD203B41FA5}">
                      <a16:colId xmlns:a16="http://schemas.microsoft.com/office/drawing/2014/main" val="562691606"/>
                    </a:ext>
                  </a:extLst>
                </a:gridCol>
                <a:gridCol w="1538616">
                  <a:extLst>
                    <a:ext uri="{9D8B030D-6E8A-4147-A177-3AD203B41FA5}">
                      <a16:colId xmlns:a16="http://schemas.microsoft.com/office/drawing/2014/main" val="3970149589"/>
                    </a:ext>
                  </a:extLst>
                </a:gridCol>
                <a:gridCol w="3326321">
                  <a:extLst>
                    <a:ext uri="{9D8B030D-6E8A-4147-A177-3AD203B41FA5}">
                      <a16:colId xmlns:a16="http://schemas.microsoft.com/office/drawing/2014/main" val="1552287268"/>
                    </a:ext>
                  </a:extLst>
                </a:gridCol>
              </a:tblGrid>
              <a:tr h="745589">
                <a:tc>
                  <a:txBody>
                    <a:bodyPr/>
                    <a:lstStyle/>
                    <a:p>
                      <a:pPr algn="ctr"/>
                      <a:r>
                        <a:rPr lang="en-US" sz="2000"/>
                        <a:t>Column Name</a:t>
                      </a:r>
                    </a:p>
                  </a:txBody>
                  <a:tcPr marL="100755" marR="100755" marT="50378" marB="5037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sz="2000" dirty="0"/>
                        <a:t>Data Type</a:t>
                      </a:r>
                    </a:p>
                  </a:txBody>
                  <a:tcPr marL="100755" marR="100755" marT="50378" marB="5037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sz="2000"/>
                        <a:t>Content</a:t>
                      </a:r>
                    </a:p>
                  </a:txBody>
                  <a:tcPr marL="100755" marR="100755" marT="50378" marB="5037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671632">
                <a:tc>
                  <a:txBody>
                    <a:bodyPr/>
                    <a:lstStyle/>
                    <a:p>
                      <a:pPr algn="ctr"/>
                      <a:r>
                        <a:rPr lang="en-US" sz="1300" kern="1200">
                          <a:solidFill>
                            <a:schemeClr val="tx1"/>
                          </a:solidFill>
                          <a:latin typeface="+mn-lt"/>
                          <a:ea typeface="+mn-ea"/>
                          <a:cs typeface="+mn-cs"/>
                        </a:rPr>
                        <a:t>step</a:t>
                      </a:r>
                    </a:p>
                  </a:txBody>
                  <a:tcPr marL="100755" marR="100755" marT="50378" marB="5037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300" kern="1200">
                          <a:solidFill>
                            <a:schemeClr val="tx1"/>
                          </a:solidFill>
                          <a:latin typeface="+mn-lt"/>
                          <a:ea typeface="+mn-ea"/>
                          <a:cs typeface="+mn-cs"/>
                        </a:rPr>
                        <a:t>integer</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300" kern="1200">
                          <a:solidFill>
                            <a:schemeClr val="tx1"/>
                          </a:solidFill>
                          <a:latin typeface="+mn-lt"/>
                          <a:ea typeface="+mn-ea"/>
                          <a:cs typeface="+mn-cs"/>
                        </a:rPr>
                        <a:t>unit of time in the real world. 1 step is 1 hour of time. Total steps 744 (30 days simulation)</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342568">
                <a:tc>
                  <a:txBody>
                    <a:bodyPr/>
                    <a:lstStyle/>
                    <a:p>
                      <a:pPr algn="ctr"/>
                      <a:r>
                        <a:rPr lang="en-US" sz="1300" kern="1200">
                          <a:solidFill>
                            <a:schemeClr val="tx1"/>
                          </a:solidFill>
                          <a:latin typeface="+mn-lt"/>
                          <a:ea typeface="+mn-ea"/>
                          <a:cs typeface="+mn-cs"/>
                        </a:rPr>
                        <a:t>type</a:t>
                      </a:r>
                    </a:p>
                  </a:txBody>
                  <a:tcPr marL="100755" marR="100755" marT="50378" marB="5037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300" kern="1200">
                          <a:solidFill>
                            <a:schemeClr val="tx1"/>
                          </a:solidFill>
                          <a:latin typeface="+mn-lt"/>
                          <a:ea typeface="+mn-ea"/>
                          <a:cs typeface="+mn-cs"/>
                        </a:rPr>
                        <a:t>string/categorical</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300" kern="1200">
                          <a:solidFill>
                            <a:schemeClr val="tx1"/>
                          </a:solidFill>
                          <a:latin typeface="+mn-lt"/>
                          <a:ea typeface="+mn-ea"/>
                          <a:cs typeface="+mn-cs"/>
                        </a:rPr>
                        <a:t>transaction type</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342568">
                <a:tc>
                  <a:txBody>
                    <a:bodyPr/>
                    <a:lstStyle/>
                    <a:p>
                      <a:pPr algn="ctr"/>
                      <a:r>
                        <a:rPr lang="en-US" sz="1300" kern="1200">
                          <a:solidFill>
                            <a:schemeClr val="tx1"/>
                          </a:solidFill>
                          <a:latin typeface="+mn-lt"/>
                          <a:ea typeface="+mn-ea"/>
                          <a:cs typeface="+mn-cs"/>
                        </a:rPr>
                        <a:t>amount</a:t>
                      </a:r>
                    </a:p>
                  </a:txBody>
                  <a:tcPr marL="100755" marR="100755" marT="50378" marB="5037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300" kern="1200">
                          <a:solidFill>
                            <a:schemeClr val="tx1"/>
                          </a:solidFill>
                          <a:latin typeface="+mn-lt"/>
                          <a:ea typeface="+mn-ea"/>
                          <a:cs typeface="+mn-cs"/>
                        </a:rPr>
                        <a:t>float</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300" kern="1200">
                          <a:solidFill>
                            <a:schemeClr val="tx1"/>
                          </a:solidFill>
                          <a:latin typeface="+mn-lt"/>
                          <a:ea typeface="+mn-ea"/>
                          <a:cs typeface="+mn-cs"/>
                        </a:rPr>
                        <a:t>transaction amount</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240344">
                <a:tc>
                  <a:txBody>
                    <a:bodyPr/>
                    <a:lstStyle/>
                    <a:p>
                      <a:pPr marL="0" marR="0" algn="ctr">
                        <a:lnSpc>
                          <a:spcPct val="107000"/>
                        </a:lnSpc>
                        <a:spcBef>
                          <a:spcPts val="0"/>
                        </a:spcBef>
                        <a:spcAft>
                          <a:spcPts val="0"/>
                        </a:spcAft>
                      </a:pPr>
                      <a:r>
                        <a:rPr lang="en-US" sz="1300" kern="1200">
                          <a:solidFill>
                            <a:schemeClr val="tx1"/>
                          </a:solidFill>
                          <a:latin typeface="+mn-lt"/>
                          <a:ea typeface="+mn-ea"/>
                          <a:cs typeface="+mn-cs"/>
                        </a:rPr>
                        <a:t>nameOrig</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300" kern="1200">
                          <a:solidFill>
                            <a:schemeClr val="tx1"/>
                          </a:solidFill>
                          <a:latin typeface="+mn-lt"/>
                          <a:ea typeface="+mn-ea"/>
                          <a:cs typeface="+mn-cs"/>
                        </a:rPr>
                        <a:t>string</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300" kern="1200">
                          <a:solidFill>
                            <a:schemeClr val="tx1"/>
                          </a:solidFill>
                          <a:latin typeface="+mn-lt"/>
                          <a:ea typeface="+mn-ea"/>
                          <a:cs typeface="+mn-cs"/>
                        </a:rPr>
                        <a:t>customer initiating transaction</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r h="240344">
                <a:tc>
                  <a:txBody>
                    <a:bodyPr/>
                    <a:lstStyle/>
                    <a:p>
                      <a:pPr marL="0" marR="0" algn="ctr">
                        <a:lnSpc>
                          <a:spcPct val="107000"/>
                        </a:lnSpc>
                        <a:spcBef>
                          <a:spcPts val="0"/>
                        </a:spcBef>
                        <a:spcAft>
                          <a:spcPts val="0"/>
                        </a:spcAft>
                      </a:pPr>
                      <a:r>
                        <a:rPr lang="en-US" sz="1300" kern="1200">
                          <a:solidFill>
                            <a:schemeClr val="tx1"/>
                          </a:solidFill>
                          <a:latin typeface="+mn-lt"/>
                          <a:ea typeface="+mn-ea"/>
                          <a:cs typeface="+mn-cs"/>
                        </a:rPr>
                        <a:t>oldbalanceOrg</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300" kern="1200">
                          <a:solidFill>
                            <a:schemeClr val="tx1"/>
                          </a:solidFill>
                          <a:latin typeface="+mn-lt"/>
                          <a:ea typeface="+mn-ea"/>
                          <a:cs typeface="+mn-cs"/>
                        </a:rPr>
                        <a:t>float</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300" kern="1200">
                          <a:solidFill>
                            <a:schemeClr val="tx1"/>
                          </a:solidFill>
                          <a:latin typeface="+mn-lt"/>
                          <a:ea typeface="+mn-ea"/>
                          <a:cs typeface="+mn-cs"/>
                        </a:rPr>
                        <a:t>initial balance before the transaction</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4334256"/>
                  </a:ext>
                </a:extLst>
              </a:tr>
              <a:tr h="240344">
                <a:tc>
                  <a:txBody>
                    <a:bodyPr/>
                    <a:lstStyle/>
                    <a:p>
                      <a:pPr marL="0" marR="0" algn="ctr">
                        <a:lnSpc>
                          <a:spcPct val="107000"/>
                        </a:lnSpc>
                        <a:spcBef>
                          <a:spcPts val="0"/>
                        </a:spcBef>
                        <a:spcAft>
                          <a:spcPts val="0"/>
                        </a:spcAft>
                      </a:pPr>
                      <a:r>
                        <a:rPr lang="en-US" sz="1300" kern="1200">
                          <a:solidFill>
                            <a:schemeClr val="tx1"/>
                          </a:solidFill>
                          <a:latin typeface="+mn-lt"/>
                          <a:ea typeface="+mn-ea"/>
                          <a:cs typeface="+mn-cs"/>
                        </a:rPr>
                        <a:t>newbalanceOrig</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300" kern="1200">
                          <a:solidFill>
                            <a:schemeClr val="tx1"/>
                          </a:solidFill>
                          <a:latin typeface="+mn-lt"/>
                          <a:ea typeface="+mn-ea"/>
                          <a:cs typeface="+mn-cs"/>
                        </a:rPr>
                        <a:t>float</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300" kern="1200">
                          <a:solidFill>
                            <a:schemeClr val="tx1"/>
                          </a:solidFill>
                          <a:latin typeface="+mn-lt"/>
                          <a:ea typeface="+mn-ea"/>
                          <a:cs typeface="+mn-cs"/>
                        </a:rPr>
                        <a:t>new balance after transaction</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1100309"/>
                  </a:ext>
                </a:extLst>
              </a:tr>
              <a:tr h="240344">
                <a:tc>
                  <a:txBody>
                    <a:bodyPr/>
                    <a:lstStyle/>
                    <a:p>
                      <a:pPr marL="0" marR="0" algn="ctr">
                        <a:lnSpc>
                          <a:spcPct val="107000"/>
                        </a:lnSpc>
                        <a:spcBef>
                          <a:spcPts val="0"/>
                        </a:spcBef>
                        <a:spcAft>
                          <a:spcPts val="0"/>
                        </a:spcAft>
                      </a:pPr>
                      <a:r>
                        <a:rPr lang="en-US" sz="1300" kern="1200">
                          <a:solidFill>
                            <a:schemeClr val="tx1"/>
                          </a:solidFill>
                          <a:latin typeface="+mn-lt"/>
                          <a:ea typeface="+mn-ea"/>
                          <a:cs typeface="+mn-cs"/>
                        </a:rPr>
                        <a:t>nameDest</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300" kern="1200">
                          <a:solidFill>
                            <a:schemeClr val="tx1"/>
                          </a:solidFill>
                          <a:latin typeface="+mn-lt"/>
                          <a:ea typeface="+mn-ea"/>
                          <a:cs typeface="+mn-cs"/>
                        </a:rPr>
                        <a:t>string</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300" kern="1200">
                          <a:solidFill>
                            <a:schemeClr val="tx1"/>
                          </a:solidFill>
                          <a:latin typeface="+mn-lt"/>
                          <a:ea typeface="+mn-ea"/>
                          <a:cs typeface="+mn-cs"/>
                        </a:rPr>
                        <a:t>customer who is recipient</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5073363"/>
                  </a:ext>
                </a:extLst>
              </a:tr>
              <a:tr h="240344">
                <a:tc>
                  <a:txBody>
                    <a:bodyPr/>
                    <a:lstStyle/>
                    <a:p>
                      <a:pPr marL="0" marR="0" algn="ctr" defTabSz="914400" rtl="0" eaLnBrk="1" latinLnBrk="0" hangingPunct="1">
                        <a:lnSpc>
                          <a:spcPct val="107000"/>
                        </a:lnSpc>
                        <a:spcBef>
                          <a:spcPts val="0"/>
                        </a:spcBef>
                        <a:spcAft>
                          <a:spcPts val="0"/>
                        </a:spcAft>
                      </a:pPr>
                      <a:r>
                        <a:rPr lang="en-US" sz="1300" kern="1200">
                          <a:solidFill>
                            <a:schemeClr val="tx1"/>
                          </a:solidFill>
                          <a:latin typeface="+mn-lt"/>
                          <a:ea typeface="+mn-ea"/>
                          <a:cs typeface="+mn-cs"/>
                        </a:rPr>
                        <a:t>oldbalanceDest</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07000"/>
                        </a:lnSpc>
                        <a:spcBef>
                          <a:spcPts val="0"/>
                        </a:spcBef>
                        <a:spcAft>
                          <a:spcPts val="0"/>
                        </a:spcAft>
                      </a:pPr>
                      <a:r>
                        <a:rPr lang="en-US" sz="1300" kern="1200">
                          <a:solidFill>
                            <a:schemeClr val="tx1"/>
                          </a:solidFill>
                          <a:latin typeface="+mn-lt"/>
                          <a:ea typeface="+mn-ea"/>
                          <a:cs typeface="+mn-cs"/>
                        </a:rPr>
                        <a:t>float</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07000"/>
                        </a:lnSpc>
                        <a:spcBef>
                          <a:spcPts val="0"/>
                        </a:spcBef>
                        <a:spcAft>
                          <a:spcPts val="0"/>
                        </a:spcAft>
                      </a:pPr>
                      <a:r>
                        <a:rPr lang="en-US" sz="1300" kern="1200">
                          <a:solidFill>
                            <a:schemeClr val="tx1"/>
                          </a:solidFill>
                          <a:latin typeface="+mn-lt"/>
                          <a:ea typeface="+mn-ea"/>
                          <a:cs typeface="+mn-cs"/>
                        </a:rPr>
                        <a:t>initial balance of recipient</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6083572"/>
                  </a:ext>
                </a:extLst>
              </a:tr>
              <a:tr h="240344">
                <a:tc>
                  <a:txBody>
                    <a:bodyPr/>
                    <a:lstStyle/>
                    <a:p>
                      <a:pPr marL="0" marR="0" algn="ctr" defTabSz="914400" rtl="0" eaLnBrk="1" latinLnBrk="0" hangingPunct="1">
                        <a:lnSpc>
                          <a:spcPct val="107000"/>
                        </a:lnSpc>
                        <a:spcBef>
                          <a:spcPts val="0"/>
                        </a:spcBef>
                        <a:spcAft>
                          <a:spcPts val="0"/>
                        </a:spcAft>
                      </a:pPr>
                      <a:r>
                        <a:rPr lang="en-US" sz="1300" kern="1200">
                          <a:solidFill>
                            <a:schemeClr val="tx1"/>
                          </a:solidFill>
                          <a:latin typeface="+mn-lt"/>
                          <a:ea typeface="+mn-ea"/>
                          <a:cs typeface="+mn-cs"/>
                        </a:rPr>
                        <a:t>isFraud</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07000"/>
                        </a:lnSpc>
                        <a:spcBef>
                          <a:spcPts val="0"/>
                        </a:spcBef>
                        <a:spcAft>
                          <a:spcPts val="0"/>
                        </a:spcAft>
                      </a:pPr>
                      <a:r>
                        <a:rPr lang="en-US" sz="1300" kern="1200">
                          <a:solidFill>
                            <a:schemeClr val="tx1"/>
                          </a:solidFill>
                          <a:latin typeface="+mn-lt"/>
                          <a:ea typeface="+mn-ea"/>
                          <a:cs typeface="+mn-cs"/>
                        </a:rPr>
                        <a:t>boolean</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07000"/>
                        </a:lnSpc>
                        <a:spcBef>
                          <a:spcPts val="0"/>
                        </a:spcBef>
                        <a:spcAft>
                          <a:spcPts val="0"/>
                        </a:spcAft>
                      </a:pPr>
                      <a:r>
                        <a:rPr lang="en-US" sz="1300" kern="1200">
                          <a:solidFill>
                            <a:schemeClr val="tx1"/>
                          </a:solidFill>
                          <a:latin typeface="+mn-lt"/>
                          <a:ea typeface="+mn-ea"/>
                          <a:cs typeface="+mn-cs"/>
                        </a:rPr>
                        <a:t>new balance of recipient after transaction</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3678382"/>
                  </a:ext>
                </a:extLst>
              </a:tr>
              <a:tr h="240344">
                <a:tc>
                  <a:txBody>
                    <a:bodyPr/>
                    <a:lstStyle/>
                    <a:p>
                      <a:pPr marL="0" marR="0" algn="ctr" defTabSz="914400" rtl="0" eaLnBrk="1" latinLnBrk="0" hangingPunct="1">
                        <a:lnSpc>
                          <a:spcPct val="107000"/>
                        </a:lnSpc>
                        <a:spcBef>
                          <a:spcPts val="0"/>
                        </a:spcBef>
                        <a:spcAft>
                          <a:spcPts val="0"/>
                        </a:spcAft>
                      </a:pPr>
                      <a:r>
                        <a:rPr lang="en-US" sz="1300" kern="1200">
                          <a:solidFill>
                            <a:schemeClr val="tx1"/>
                          </a:solidFill>
                          <a:latin typeface="+mn-lt"/>
                          <a:ea typeface="+mn-ea"/>
                          <a:cs typeface="+mn-cs"/>
                        </a:rPr>
                        <a:t>isFlaggedFraud</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07000"/>
                        </a:lnSpc>
                        <a:spcBef>
                          <a:spcPts val="0"/>
                        </a:spcBef>
                        <a:spcAft>
                          <a:spcPts val="0"/>
                        </a:spcAft>
                      </a:pPr>
                      <a:r>
                        <a:rPr lang="en-US" sz="1300" kern="1200">
                          <a:solidFill>
                            <a:schemeClr val="tx1"/>
                          </a:solidFill>
                          <a:latin typeface="+mn-lt"/>
                          <a:ea typeface="+mn-ea"/>
                          <a:cs typeface="+mn-cs"/>
                        </a:rPr>
                        <a:t>boolean</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07000"/>
                        </a:lnSpc>
                        <a:spcBef>
                          <a:spcPts val="0"/>
                        </a:spcBef>
                        <a:spcAft>
                          <a:spcPts val="0"/>
                        </a:spcAft>
                      </a:pPr>
                      <a:r>
                        <a:rPr lang="en-US" sz="1300" kern="1200">
                          <a:solidFill>
                            <a:schemeClr val="tx1"/>
                          </a:solidFill>
                          <a:latin typeface="+mn-lt"/>
                          <a:ea typeface="+mn-ea"/>
                          <a:cs typeface="+mn-cs"/>
                        </a:rPr>
                        <a:t>if transaction is flagged as fraudulent</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3432716"/>
                  </a:ext>
                </a:extLst>
              </a:tr>
              <a:tr h="240344">
                <a:tc>
                  <a:txBody>
                    <a:bodyPr/>
                    <a:lstStyle/>
                    <a:p>
                      <a:pPr marL="0" marR="0" algn="ctr" defTabSz="914400" rtl="0" eaLnBrk="1" latinLnBrk="0" hangingPunct="1">
                        <a:lnSpc>
                          <a:spcPct val="107000"/>
                        </a:lnSpc>
                        <a:spcBef>
                          <a:spcPts val="0"/>
                        </a:spcBef>
                        <a:spcAft>
                          <a:spcPts val="0"/>
                        </a:spcAft>
                      </a:pPr>
                      <a:r>
                        <a:rPr lang="en-US" sz="1300" kern="1200">
                          <a:solidFill>
                            <a:schemeClr val="tx1"/>
                          </a:solidFill>
                          <a:latin typeface="+mn-lt"/>
                          <a:ea typeface="+mn-ea"/>
                          <a:cs typeface="+mn-cs"/>
                        </a:rPr>
                        <a:t>newbalanceDest</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07000"/>
                        </a:lnSpc>
                        <a:spcBef>
                          <a:spcPts val="0"/>
                        </a:spcBef>
                        <a:spcAft>
                          <a:spcPts val="0"/>
                        </a:spcAft>
                      </a:pPr>
                      <a:r>
                        <a:rPr lang="en-US" sz="1300" kern="1200">
                          <a:solidFill>
                            <a:schemeClr val="tx1"/>
                          </a:solidFill>
                          <a:latin typeface="+mn-lt"/>
                          <a:ea typeface="+mn-ea"/>
                          <a:cs typeface="+mn-cs"/>
                        </a:rPr>
                        <a:t>float</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algn="ctr" defTabSz="914400" rtl="0" eaLnBrk="1" latinLnBrk="0" hangingPunct="1">
                        <a:lnSpc>
                          <a:spcPct val="107000"/>
                        </a:lnSpc>
                        <a:spcBef>
                          <a:spcPts val="0"/>
                        </a:spcBef>
                        <a:spcAft>
                          <a:spcPts val="0"/>
                        </a:spcAft>
                      </a:pPr>
                      <a:r>
                        <a:rPr lang="en-US" sz="1300" kern="1200">
                          <a:solidFill>
                            <a:schemeClr val="tx1"/>
                          </a:solidFill>
                          <a:latin typeface="+mn-lt"/>
                          <a:ea typeface="+mn-ea"/>
                          <a:cs typeface="+mn-cs"/>
                        </a:rPr>
                        <a:t>new balance after recipient transaction</a:t>
                      </a:r>
                    </a:p>
                  </a:txBody>
                  <a:tcPr marL="75566" marR="75566" marT="0" marB="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5755845"/>
                  </a:ext>
                </a:extLst>
              </a:tr>
            </a:tbl>
          </a:graphicData>
        </a:graphic>
      </p:graphicFrame>
    </p:spTree>
    <p:extLst>
      <p:ext uri="{BB962C8B-B14F-4D97-AF65-F5344CB8AC3E}">
        <p14:creationId xmlns:p14="http://schemas.microsoft.com/office/powerpoint/2010/main" val="2496947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8" name="Rectangle 10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3" y="4508500"/>
            <a:ext cx="4500562" cy="1562959"/>
          </a:xfrm>
        </p:spPr>
        <p:txBody>
          <a:bodyPr vert="horz" wrap="square" lIns="0" tIns="0" rIns="0" bIns="0" rtlCol="0" anchor="t" anchorCtr="0">
            <a:normAutofit/>
          </a:bodyPr>
          <a:lstStyle/>
          <a:p>
            <a:pPr>
              <a:lnSpc>
                <a:spcPct val="100000"/>
              </a:lnSpc>
            </a:pPr>
            <a:r>
              <a:rPr lang="en-US" kern="1200" dirty="0">
                <a:solidFill>
                  <a:schemeClr val="tx1"/>
                </a:solidFill>
                <a:latin typeface="+mj-lt"/>
                <a:ea typeface="+mj-ea"/>
                <a:cs typeface="+mj-cs"/>
              </a:rPr>
              <a:t>Data Wrangling</a:t>
            </a:r>
          </a:p>
        </p:txBody>
      </p:sp>
      <p:pic>
        <p:nvPicPr>
          <p:cNvPr id="5" name="Picture 4" descr="A screenshot of a computer&#10;&#10;Description automatically generated">
            <a:extLst>
              <a:ext uri="{FF2B5EF4-FFF2-40B4-BE49-F238E27FC236}">
                <a16:creationId xmlns:a16="http://schemas.microsoft.com/office/drawing/2014/main" id="{E1B0F224-2156-B665-A39C-E31A00420131}"/>
              </a:ext>
            </a:extLst>
          </p:cNvPr>
          <p:cNvPicPr>
            <a:picLocks noChangeAspect="1"/>
          </p:cNvPicPr>
          <p:nvPr/>
        </p:nvPicPr>
        <p:blipFill rotWithShape="1">
          <a:blip r:embed="rId2"/>
          <a:srcRect b="38347"/>
          <a:stretch/>
        </p:blipFill>
        <p:spPr>
          <a:xfrm>
            <a:off x="20" y="1"/>
            <a:ext cx="12191980" cy="3777175"/>
          </a:xfrm>
          <a:custGeom>
            <a:avLst/>
            <a:gdLst/>
            <a:ahLst/>
            <a:cxnLst/>
            <a:rect l="l" t="t" r="r" b="b"/>
            <a:pathLst>
              <a:path w="12192000" h="3777175">
                <a:moveTo>
                  <a:pt x="0" y="0"/>
                </a:moveTo>
                <a:lnTo>
                  <a:pt x="12192000" y="0"/>
                </a:lnTo>
                <a:lnTo>
                  <a:pt x="12192000" y="3777175"/>
                </a:lnTo>
                <a:lnTo>
                  <a:pt x="0" y="3777175"/>
                </a:lnTo>
                <a:close/>
              </a:path>
            </a:pathLst>
          </a:custGeom>
        </p:spPr>
      </p:pic>
      <p:sp>
        <p:nvSpPr>
          <p:cNvPr id="110" name="Oval 109">
            <a:extLst>
              <a:ext uri="{FF2B5EF4-FFF2-40B4-BE49-F238E27FC236}">
                <a16:creationId xmlns:a16="http://schemas.microsoft.com/office/drawing/2014/main" id="{C5D31EF7-7A67-43B2-8B5E-B4A6241B1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13" y="360283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TextBox 5">
            <a:extLst>
              <a:ext uri="{FF2B5EF4-FFF2-40B4-BE49-F238E27FC236}">
                <a16:creationId xmlns:a16="http://schemas.microsoft.com/office/drawing/2014/main" id="{FF128896-0AB3-821F-0A78-F0AB089539DB}"/>
              </a:ext>
            </a:extLst>
          </p:cNvPr>
          <p:cNvSpPr txBox="1"/>
          <p:nvPr/>
        </p:nvSpPr>
        <p:spPr>
          <a:xfrm>
            <a:off x="5267325" y="4508500"/>
            <a:ext cx="6373813" cy="1562959"/>
          </a:xfrm>
          <a:prstGeom prst="rect">
            <a:avLst/>
          </a:prstGeom>
        </p:spPr>
        <p:txBody>
          <a:bodyPr vert="horz" wrap="square" lIns="0" tIns="0" rIns="0" bIns="0" rtlCol="0" anchor="t">
            <a:normAutofit/>
          </a:bodyPr>
          <a:lstStyle/>
          <a:p>
            <a:pPr marL="285750" indent="-228600">
              <a:lnSpc>
                <a:spcPct val="110000"/>
              </a:lnSpc>
              <a:spcAft>
                <a:spcPts val="800"/>
              </a:spcAft>
              <a:buFont typeface="Arial" panose="020B0604020202020204" pitchFamily="34" charset="0"/>
              <a:buChar char="•"/>
            </a:pPr>
            <a:r>
              <a:rPr lang="en-US" sz="1600">
                <a:solidFill>
                  <a:schemeClr val="tx1">
                    <a:alpha val="60000"/>
                  </a:schemeClr>
                </a:solidFill>
                <a:effectLst/>
              </a:rPr>
              <a:t>To facilitate analysis, we imported the file into Jupyter Notebooks as a DataFrame object and processed it using the Python programming language. The file was loaded into a DataFrame structure, consisting of 6,362,620 rows and 11 columns. </a:t>
            </a:r>
            <a:endParaRPr lang="en-US" sz="1600" dirty="0">
              <a:solidFill>
                <a:schemeClr val="tx1">
                  <a:alpha val="60000"/>
                </a:schemeClr>
              </a:solidFill>
            </a:endParaRP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spTree>
    <p:extLst>
      <p:ext uri="{BB962C8B-B14F-4D97-AF65-F5344CB8AC3E}">
        <p14:creationId xmlns:p14="http://schemas.microsoft.com/office/powerpoint/2010/main" val="1788592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3" name="Freeform: Shape 6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8" name="Oval 87">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9" name="Oval 8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0" name="Group 8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91" name="Freeform: Shape 9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2" name="Oval 7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Oval 9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94" name="Rectangle 9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9" name="Group 78">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80" name="Freeform: Shape 79">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1" name="Oval 80">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pPr>
              <a:lnSpc>
                <a:spcPct val="100000"/>
              </a:lnSpc>
            </a:pPr>
            <a:r>
              <a:rPr lang="en-US"/>
              <a:t>Exploratory Data Analysis</a:t>
            </a:r>
          </a:p>
        </p:txBody>
      </p:sp>
      <p:grpSp>
        <p:nvGrpSpPr>
          <p:cNvPr id="83" name="Group 82">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84"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5"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Content Placeholder 4">
            <a:extLst>
              <a:ext uri="{FF2B5EF4-FFF2-40B4-BE49-F238E27FC236}">
                <a16:creationId xmlns:a16="http://schemas.microsoft.com/office/drawing/2014/main" id="{AB347DD6-7D66-0EB6-18B2-CF11BDC62141}"/>
              </a:ext>
            </a:extLst>
          </p:cNvPr>
          <p:cNvPicPr>
            <a:picLocks noGrp="1" noChangeAspect="1"/>
          </p:cNvPicPr>
          <p:nvPr>
            <p:ph idx="1"/>
          </p:nvPr>
        </p:nvPicPr>
        <p:blipFill>
          <a:blip r:embed="rId2"/>
          <a:stretch>
            <a:fillRect/>
          </a:stretch>
        </p:blipFill>
        <p:spPr>
          <a:xfrm>
            <a:off x="4295776" y="978279"/>
            <a:ext cx="7345363" cy="4903029"/>
          </a:xfrm>
          <a:custGeom>
            <a:avLst/>
            <a:gdLst/>
            <a:ahLst/>
            <a:cxnLst/>
            <a:rect l="l" t="t" r="r" b="b"/>
            <a:pathLst>
              <a:path w="7345363" h="5761037">
                <a:moveTo>
                  <a:pt x="0" y="0"/>
                </a:moveTo>
                <a:lnTo>
                  <a:pt x="7345363" y="0"/>
                </a:lnTo>
                <a:lnTo>
                  <a:pt x="7345363" y="5761037"/>
                </a:lnTo>
                <a:lnTo>
                  <a:pt x="0" y="5761037"/>
                </a:lnTo>
                <a:close/>
              </a:path>
            </a:pathLst>
          </a:custGeom>
        </p:spPr>
      </p:pic>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9</a:t>
            </a:fld>
            <a:endParaRPr lang="en-US">
              <a:solidFill>
                <a:schemeClr val="tx1">
                  <a:alpha val="80000"/>
                </a:schemeClr>
              </a:solidFill>
            </a:endParaRPr>
          </a:p>
        </p:txBody>
      </p:sp>
      <p:sp>
        <p:nvSpPr>
          <p:cNvPr id="6" name="TextBox 5">
            <a:extLst>
              <a:ext uri="{FF2B5EF4-FFF2-40B4-BE49-F238E27FC236}">
                <a16:creationId xmlns:a16="http://schemas.microsoft.com/office/drawing/2014/main" id="{D120B63C-D6CD-A74B-F90D-C9ACCAABA705}"/>
              </a:ext>
            </a:extLst>
          </p:cNvPr>
          <p:cNvSpPr txBox="1"/>
          <p:nvPr/>
        </p:nvSpPr>
        <p:spPr>
          <a:xfrm>
            <a:off x="281171" y="3878317"/>
            <a:ext cx="3565524" cy="923330"/>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Figure on the right shows the types of transactions that were found in the dataset and their frequency. </a:t>
            </a:r>
            <a:endParaRPr lang="en-US" dirty="0"/>
          </a:p>
        </p:txBody>
      </p:sp>
    </p:spTree>
    <p:extLst>
      <p:ext uri="{BB962C8B-B14F-4D97-AF65-F5344CB8AC3E}">
        <p14:creationId xmlns:p14="http://schemas.microsoft.com/office/powerpoint/2010/main" val="650282346"/>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{C4436D75-AEDA-49C8-8C7C-6C62B819BF04}tf33713516_win32</Template>
  <TotalTime>70</TotalTime>
  <Words>832</Words>
  <Application>Microsoft Office PowerPoint</Application>
  <PresentationFormat>Widescreen</PresentationFormat>
  <Paragraphs>136</Paragraphs>
  <Slides>20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Gill Sans MT</vt:lpstr>
      <vt:lpstr>Walbaum Display</vt:lpstr>
      <vt:lpstr>3DFloatVTI</vt:lpstr>
      <vt:lpstr>Predictive Modeling Against Financial Fraud</vt:lpstr>
      <vt:lpstr>Agenda</vt:lpstr>
      <vt:lpstr>Introduction</vt:lpstr>
      <vt:lpstr>Problem</vt:lpstr>
      <vt:lpstr>Goal</vt:lpstr>
      <vt:lpstr>Steps of Machine Learning Model Creation</vt:lpstr>
      <vt:lpstr>Data Wrangling</vt:lpstr>
      <vt:lpstr>Data Wrangling</vt:lpstr>
      <vt:lpstr>Exploratory Data Analysis</vt:lpstr>
      <vt:lpstr>Exploratory Data Analysis</vt:lpstr>
      <vt:lpstr>PowerPoint Presentation</vt:lpstr>
      <vt:lpstr>PowerPoint Presentation</vt:lpstr>
      <vt:lpstr>Data Preprocessing</vt:lpstr>
      <vt:lpstr>Data Preprocessing</vt:lpstr>
      <vt:lpstr>Modeling</vt:lpstr>
      <vt:lpstr>Modeling</vt:lpstr>
      <vt:lpstr>Models Used</vt:lpstr>
      <vt:lpstr>Model Evaluation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Modeling Against Financial Fraud</dc:title>
  <dc:creator>Rehan Khan</dc:creator>
  <cp:lastModifiedBy>Rehan Khan</cp:lastModifiedBy>
  <cp:revision>1</cp:revision>
  <dcterms:created xsi:type="dcterms:W3CDTF">2024-01-06T17:41:02Z</dcterms:created>
  <dcterms:modified xsi:type="dcterms:W3CDTF">2024-01-06T18:51:23Z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