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410" r:id="rId5"/>
    <p:sldId id="371" r:id="rId6"/>
    <p:sldId id="372" r:id="rId7"/>
    <p:sldId id="388" r:id="rId8"/>
    <p:sldId id="390" r:id="rId9"/>
    <p:sldId id="412" r:id="rId10"/>
    <p:sldId id="391" r:id="rId11"/>
    <p:sldId id="413" r:id="rId12"/>
    <p:sldId id="400" r:id="rId13"/>
    <p:sldId id="4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108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Adults</a:t>
            </a:r>
            <a:r>
              <a:rPr lang="en-US" baseline="0" dirty="0"/>
              <a:t> With Income Above and Below 50K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Income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34014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B9-4878-B0A7-139CA56FFFF2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Income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11208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B9-4878-B0A7-139CA56FFF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1953072"/>
        <c:axId val="1601970128"/>
      </c:barChart>
      <c:catAx>
        <c:axId val="16019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970128"/>
        <c:crosses val="autoZero"/>
        <c:auto val="1"/>
        <c:lblAlgn val="ctr"/>
        <c:lblOffset val="100"/>
        <c:noMultiLvlLbl val="0"/>
      </c:catAx>
      <c:valAx>
        <c:axId val="160197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9530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/>
          <a:lstStyle/>
          <a:p>
            <a:r>
              <a:rPr lang="en-US" dirty="0"/>
              <a:t>Adult Income Dataset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/>
          <a:lstStyle/>
          <a:p>
            <a:r>
              <a:rPr lang="en-US" dirty="0"/>
              <a:t>Rehan Khan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The Northern Lights 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5181600" cy="685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8907-8F83-4D28-A679-FA8F63B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/>
          <a:lstStyle/>
          <a:p>
            <a:r>
              <a:rPr lang="en-US" dirty="0"/>
              <a:t>Rehan Khan</a:t>
            </a:r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Dataset Features</a:t>
            </a:r>
          </a:p>
          <a:p>
            <a:r>
              <a:rPr lang="en-US" dirty="0"/>
              <a:t>Conclusions</a:t>
            </a:r>
          </a:p>
        </p:txBody>
      </p:sp>
      <p:pic>
        <p:nvPicPr>
          <p:cNvPr id="12" name="Picture Placeholder 11" descr="A galaxy in space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6" y="-1798"/>
            <a:ext cx="2846566" cy="2872294"/>
          </a:xfrm>
        </p:spPr>
      </p:pic>
      <p:pic>
        <p:nvPicPr>
          <p:cNvPr id="14" name="Picture Placeholder 13" descr="A spiral galaxy in space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733" y="-1798"/>
            <a:ext cx="2826990" cy="2854594"/>
          </a:xfrm>
        </p:spPr>
      </p:pic>
      <p:pic>
        <p:nvPicPr>
          <p:cNvPr id="18" name="Picture Placeholder 17" descr="Star in the evening sky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9" y="2856391"/>
            <a:ext cx="2846565" cy="4001609"/>
          </a:xfrm>
        </p:spPr>
      </p:pic>
      <p:pic>
        <p:nvPicPr>
          <p:cNvPr id="16" name="Picture Placeholder 15" descr="The Northern Lights 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456" y="2828943"/>
            <a:ext cx="2835544" cy="4038805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Placeholder 7" descr="A picture containing sky, outdoor, sunset, sun, satellite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Picture Placeholder 9" descr="A picture containing sky, outdoor, stars, satellite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Picture Placeholder 11" descr="Star in the evening sky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/>
          <a:p>
            <a:r>
              <a:rPr lang="en-US" dirty="0"/>
              <a:t>The adult income dataset displays an individual’s annual income results from various factors. Intuitively, it is influenced by the individual’s education level, age, gender, occupation.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/>
          <a:lstStyle/>
          <a:p>
            <a:r>
              <a:rPr lang="en-US" dirty="0"/>
              <a:t>Dataset Features</a:t>
            </a:r>
          </a:p>
        </p:txBody>
      </p:sp>
      <p:pic>
        <p:nvPicPr>
          <p:cNvPr id="6" name="Picture Placeholder 5" descr="Moon in the evening sky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901" y="1"/>
            <a:ext cx="6134099" cy="685799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55FC34B-AEBB-4162-8BC0-9234A2B8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/>
          <a:lstStyle/>
          <a:p>
            <a:r>
              <a:rPr lang="en-US"/>
              <a:t>Summary of Columns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22243-F2DE-8EFC-4D84-3215B0B9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312034"/>
            <a:ext cx="7879973" cy="49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/>
          <a:lstStyle/>
          <a:p>
            <a:r>
              <a:rPr lang="en-US" dirty="0"/>
              <a:t>Adult Income </a:t>
            </a:r>
          </a:p>
        </p:txBody>
      </p:sp>
      <p:graphicFrame>
        <p:nvGraphicFramePr>
          <p:cNvPr id="6" name="Content Placeholder 5" descr="Bar Chart Placeholder ">
            <a:extLst>
              <a:ext uri="{FF2B5EF4-FFF2-40B4-BE49-F238E27FC236}">
                <a16:creationId xmlns:a16="http://schemas.microsoft.com/office/drawing/2014/main" id="{8F9D39A3-75CD-4C47-BC91-993D48584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785830"/>
              </p:ext>
            </p:extLst>
          </p:nvPr>
        </p:nvGraphicFramePr>
        <p:xfrm>
          <a:off x="914400" y="1919288"/>
          <a:ext cx="9915525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1"/>
            <a:ext cx="4080681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The Role of Age on Income</a:t>
            </a: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D0F83-FC4E-6A68-2FBF-9053F2F5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24" y="1086204"/>
            <a:ext cx="6107827" cy="45961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3A401-8B62-5D55-FE9B-2E5B6C30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680" y="1694806"/>
            <a:ext cx="69542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 Role of Education on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D6C90-DA81-3DBD-6F20-ED88430F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60" y="57696"/>
            <a:ext cx="6382940" cy="429252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8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/>
          <a:p>
            <a:r>
              <a:rPr lang="en-US" dirty="0"/>
              <a:t>Age and education are the biggest factors that affect overall income in Adults. </a:t>
            </a:r>
          </a:p>
        </p:txBody>
      </p:sp>
      <p:pic>
        <p:nvPicPr>
          <p:cNvPr id="9" name="Picture Placeholder 8" descr="Moon in the evening sky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Picture Placeholder 10" descr="A picture containing sky, outdoor, stars, satellite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9759092" y="2118839"/>
            <a:ext cx="2432908" cy="2498880"/>
          </a:xfrm>
        </p:spPr>
      </p:pic>
      <p:pic>
        <p:nvPicPr>
          <p:cNvPr id="15" name="Picture Placeholder 14" descr="Star in the evening sky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b="641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Picture Placeholder 12" descr="The Northern Lights 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490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095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{A6D3F205-81C5-4232-BA1C-252E60EBC601}tf89118109_win32</Template>
  <TotalTime>17</TotalTime>
  <Words>95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Calibri</vt:lpstr>
      <vt:lpstr>Elephant</vt:lpstr>
      <vt:lpstr>ModOverlayVTI</vt:lpstr>
      <vt:lpstr>Adult Income Dataset</vt:lpstr>
      <vt:lpstr>Agenda</vt:lpstr>
      <vt:lpstr>Introduction</vt:lpstr>
      <vt:lpstr>Dataset Features</vt:lpstr>
      <vt:lpstr>Summary of Columns</vt:lpstr>
      <vt:lpstr>Adult Income </vt:lpstr>
      <vt:lpstr>The Role of Age on Income</vt:lpstr>
      <vt:lpstr>The Role of Education on Income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Dataset</dc:title>
  <dc:creator>Rehan Khan</dc:creator>
  <cp:lastModifiedBy>Rehan Khan</cp:lastModifiedBy>
  <cp:revision>1</cp:revision>
  <dcterms:created xsi:type="dcterms:W3CDTF">2024-01-04T13:38:21Z</dcterms:created>
  <dcterms:modified xsi:type="dcterms:W3CDTF">2024-01-04T13:56:18Z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