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97" r:id="rId5"/>
    <p:sldId id="383" r:id="rId6"/>
    <p:sldId id="391" r:id="rId7"/>
    <p:sldId id="410" r:id="rId8"/>
    <p:sldId id="404" r:id="rId9"/>
    <p:sldId id="409" r:id="rId10"/>
    <p:sldId id="398" r:id="rId11"/>
    <p:sldId id="408" r:id="rId12"/>
    <p:sldId id="407" r:id="rId13"/>
    <p:sldId id="406" r:id="rId14"/>
    <p:sldId id="405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6327" autoAdjust="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2E2A3-8671-892D-3778-6F32C09DB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7EFD1-929D-0423-0434-8062CA089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CFDD3F-C4DF-3C18-99A0-2F066E22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59E30-DDE8-F5B7-86A1-1F915A9B1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5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0FEF6-B8E2-5847-DAF3-7EA486F62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79E04-8672-F07A-47F6-82ABFB2B2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30E9B-3D90-E79D-A07E-6B3AB4C46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34109-EC67-2908-AD7E-D21C4FCA2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3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High Performance Kafka Streaming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 code demo of developing a microservice using Apache Kafka hosted on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Aiven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Solution Architecture</a:t>
            </a:r>
          </a:p>
          <a:p>
            <a:r>
              <a:rPr lang="en-US" dirty="0"/>
              <a:t>Assumptions </a:t>
            </a:r>
          </a:p>
          <a:p>
            <a:r>
              <a:rPr lang="en-US" dirty="0"/>
              <a:t>Design Choices</a:t>
            </a:r>
          </a:p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Solution Architecture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1" name="Content Placeholder 10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F49D91F1-77EB-BAE1-1DFF-B47E269DE6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743" y="442460"/>
            <a:ext cx="3882777" cy="6067460"/>
          </a:xfr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765D3-6061-BF94-ED11-6892C4D85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DDEC-663E-CE33-A129-B642EC83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F2D95-CFC0-7EF4-37C2-002FA5A06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You have basic understanding of Apache Kafka. E.g., Topic, Partition, Key,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6D84-5EC4-8CA3-847A-017AE856402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5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Developed using Scala</a:t>
            </a:r>
          </a:p>
          <a:p>
            <a:pPr lvl="1"/>
            <a:r>
              <a:rPr lang="en-US" dirty="0"/>
              <a:t>In Functional Programming Dialect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https://www.scala-lang.org/</a:t>
            </a:r>
          </a:p>
          <a:p>
            <a:r>
              <a:rPr lang="en-US" dirty="0"/>
              <a:t>Using Cats Effect as Async Runtime</a:t>
            </a:r>
          </a:p>
          <a:p>
            <a:pPr lvl="1"/>
            <a:r>
              <a:rPr lang="en-US" dirty="0"/>
              <a:t>Based on light weight Fibers over the System Level Threads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https://typelevel.org/cats-effect/</a:t>
            </a:r>
          </a:p>
          <a:p>
            <a:r>
              <a:rPr lang="en-US" dirty="0"/>
              <a:t>Uses Functional Streams for Scala (fs2)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https://fs2.io/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Seamlessly integrates horizontal scaling provided by Kafka</a:t>
            </a:r>
          </a:p>
          <a:p>
            <a:r>
              <a:rPr lang="en-US" dirty="0"/>
              <a:t>Provides effortless vertical scaling by using Cats Effect Runtime Fibers</a:t>
            </a:r>
          </a:p>
          <a:p>
            <a:r>
              <a:rPr lang="en-US" dirty="0"/>
              <a:t>Frees the developers from managing multi-threaded code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E956D-1262-4571-02D4-EBF746BB7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5CD89-E977-B47C-FEC5-D470883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Code Demo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F42F35-30E2-2CCE-7789-BE9AA9066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5CE296F-29DD-5AFB-13F2-72656B5A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E58209-1C44-ED1A-475B-BF491A74C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189F29-63FC-AD1D-845E-23C3597E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13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Rehan Mahmood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{8B3E7266-99A2-450A-A71C-C6AC6ACAC470}tf78853419_win32</Template>
  <TotalTime>1353</TotalTime>
  <Words>401</Words>
  <Application>Microsoft Office PowerPoint</Application>
  <PresentationFormat>Widescreen</PresentationFormat>
  <Paragraphs>111</Paragraphs>
  <Slides>12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Custom</vt:lpstr>
      <vt:lpstr>High Performance Kafka Streaming</vt:lpstr>
      <vt:lpstr>Agenda</vt:lpstr>
      <vt:lpstr>Solution Architecture</vt:lpstr>
      <vt:lpstr>Assumptions</vt:lpstr>
      <vt:lpstr>Design Choices</vt:lpstr>
      <vt:lpstr>Code Demo</vt:lpstr>
      <vt:lpstr>Thank you</vt:lpstr>
      <vt:lpstr>Effective delivery techniques</vt:lpstr>
      <vt:lpstr>Navigating Q&amp;A sessions</vt:lpstr>
      <vt:lpstr>Speaking impact</vt:lpstr>
      <vt:lpstr>Dynamic delivery</vt:lpstr>
      <vt:lpstr>Speaking engagement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yx19260</dc:creator>
  <cp:lastModifiedBy>yx19260</cp:lastModifiedBy>
  <cp:revision>2</cp:revision>
  <dcterms:created xsi:type="dcterms:W3CDTF">2024-12-08T06:04:22Z</dcterms:created>
  <dcterms:modified xsi:type="dcterms:W3CDTF">2024-12-09T06:18:25Z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