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1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9E7CFA-1C3E-40EF-A48A-288B4F25902D}">
          <p14:sldIdLst>
            <p14:sldId id="256"/>
            <p14:sldId id="257"/>
            <p14:sldId id="258"/>
            <p14:sldId id="259"/>
            <p14:sldId id="260"/>
            <p14:sldId id="263"/>
            <p14:sldId id="264"/>
            <p14:sldId id="265"/>
            <p14:sldId id="266"/>
            <p14:sldId id="267"/>
            <p14:sldId id="261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2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8315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38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5151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25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77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2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7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2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8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5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2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0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1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3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6160" y="2404534"/>
            <a:ext cx="7766936" cy="1646302"/>
          </a:xfrm>
        </p:spPr>
        <p:txBody>
          <a:bodyPr/>
          <a:lstStyle/>
          <a:p>
            <a:pPr algn="l"/>
            <a:r>
              <a:rPr lang="en-US" sz="3200" dirty="0" smtClean="0"/>
              <a:t>Real-time collaboration platform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6160" y="4050836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Rehan Rasool ‘15, Omar </a:t>
            </a:r>
            <a:r>
              <a:rPr lang="en-US" sz="2000" dirty="0" err="1" smtClean="0">
                <a:solidFill>
                  <a:schemeClr val="tx1"/>
                </a:solidFill>
              </a:rPr>
              <a:t>Waheed</a:t>
            </a:r>
            <a:r>
              <a:rPr lang="en-US" sz="2000" dirty="0" smtClean="0">
                <a:solidFill>
                  <a:schemeClr val="tx1"/>
                </a:solidFill>
              </a:rPr>
              <a:t> ‘15, </a:t>
            </a:r>
            <a:r>
              <a:rPr lang="en-US" sz="2000" dirty="0" err="1" smtClean="0">
                <a:solidFill>
                  <a:schemeClr val="tx1"/>
                </a:solidFill>
              </a:rPr>
              <a:t>Ronak</a:t>
            </a:r>
            <a:r>
              <a:rPr lang="en-US" sz="2000" dirty="0" smtClean="0">
                <a:solidFill>
                  <a:schemeClr val="tx1"/>
                </a:solidFill>
              </a:rPr>
              <a:t> Shah ‘17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60" y="1381093"/>
            <a:ext cx="5645515" cy="212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9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1223"/>
            <a:ext cx="8596668" cy="4470139"/>
          </a:xfrm>
        </p:spPr>
        <p:txBody>
          <a:bodyPr/>
          <a:lstStyle/>
          <a:p>
            <a:r>
              <a:rPr lang="en-US" dirty="0" smtClean="0"/>
              <a:t>Add more languages</a:t>
            </a:r>
          </a:p>
          <a:p>
            <a:r>
              <a:rPr lang="en-US" dirty="0" smtClean="0"/>
              <a:t>Add revision history</a:t>
            </a:r>
          </a:p>
          <a:p>
            <a:r>
              <a:rPr lang="en-US" dirty="0" smtClean="0"/>
              <a:t>Add search by timestamp to pad and messages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21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1527"/>
            <a:ext cx="8596668" cy="4289835"/>
          </a:xfrm>
        </p:spPr>
        <p:txBody>
          <a:bodyPr/>
          <a:lstStyle/>
          <a:p>
            <a:r>
              <a:rPr lang="en-US" dirty="0" smtClean="0"/>
              <a:t>chimpad.herokuapp.com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rehanrasool</a:t>
            </a:r>
            <a:r>
              <a:rPr lang="en-US" dirty="0" smtClean="0"/>
              <a:t>/</a:t>
            </a:r>
            <a:r>
              <a:rPr lang="en-US" dirty="0" err="1" smtClean="0"/>
              <a:t>chimpad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8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636" y="2992192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1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636" y="2992192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3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Chimpad?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4406"/>
            <a:ext cx="8596668" cy="4276956"/>
          </a:xfrm>
        </p:spPr>
        <p:txBody>
          <a:bodyPr/>
          <a:lstStyle/>
          <a:p>
            <a:r>
              <a:rPr lang="en-US" dirty="0"/>
              <a:t>a collaboration platform for people especially </a:t>
            </a:r>
            <a:r>
              <a:rPr lang="en-US" dirty="0" smtClean="0"/>
              <a:t>developers</a:t>
            </a:r>
            <a:endParaRPr lang="en-US" dirty="0"/>
          </a:p>
          <a:p>
            <a:r>
              <a:rPr lang="en-US" dirty="0" smtClean="0"/>
              <a:t>Enables </a:t>
            </a:r>
            <a:r>
              <a:rPr lang="en-US" dirty="0"/>
              <a:t>them to create files to collaborate together in </a:t>
            </a:r>
            <a:r>
              <a:rPr lang="en-US" dirty="0" smtClean="0"/>
              <a:t>real-time</a:t>
            </a:r>
            <a:endParaRPr lang="en-US" dirty="0"/>
          </a:p>
          <a:p>
            <a:r>
              <a:rPr lang="en-US" dirty="0"/>
              <a:t>Think of it as Google Docs for </a:t>
            </a:r>
            <a:r>
              <a:rPr lang="en-US" dirty="0" smtClean="0"/>
              <a:t>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2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Chimpad?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1375"/>
            <a:ext cx="8596668" cy="4379987"/>
          </a:xfrm>
        </p:spPr>
        <p:txBody>
          <a:bodyPr/>
          <a:lstStyle/>
          <a:p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Chimpanzees </a:t>
            </a:r>
            <a:r>
              <a:rPr lang="en-US" dirty="0"/>
              <a:t>Have </a:t>
            </a:r>
            <a:r>
              <a:rPr lang="en-US" dirty="0" smtClean="0"/>
              <a:t>Better </a:t>
            </a:r>
            <a:r>
              <a:rPr lang="en-US" dirty="0"/>
              <a:t>Memory Than Humans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Real-time document</a:t>
            </a:r>
          </a:p>
          <a:p>
            <a:pPr lvl="1"/>
            <a:r>
              <a:rPr lang="en-US" dirty="0" smtClean="0"/>
              <a:t>Real-time messaging</a:t>
            </a:r>
          </a:p>
          <a:p>
            <a:pPr lvl="1"/>
            <a:r>
              <a:rPr lang="en-US" dirty="0" smtClean="0"/>
              <a:t>Sharing / Collaborators</a:t>
            </a:r>
          </a:p>
          <a:p>
            <a:pPr lvl="1"/>
            <a:r>
              <a:rPr lang="en-US" dirty="0" smtClean="0"/>
              <a:t>Public or Private</a:t>
            </a:r>
          </a:p>
          <a:p>
            <a:pPr lvl="1"/>
            <a:r>
              <a:rPr lang="en-US" dirty="0" smtClean="0"/>
              <a:t>Free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3797"/>
            <a:ext cx="8596668" cy="4637565"/>
          </a:xfrm>
        </p:spPr>
        <p:txBody>
          <a:bodyPr/>
          <a:lstStyle/>
          <a:p>
            <a:r>
              <a:rPr lang="en-US" dirty="0" smtClean="0"/>
              <a:t>Sign up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Create a Pad</a:t>
            </a:r>
            <a:r>
              <a:rPr lang="en-US" dirty="0"/>
              <a:t> </a:t>
            </a:r>
            <a:r>
              <a:rPr lang="en-US" dirty="0" smtClean="0"/>
              <a:t>(Public)</a:t>
            </a:r>
          </a:p>
          <a:p>
            <a:pPr lvl="1"/>
            <a:r>
              <a:rPr lang="en-US" dirty="0" smtClean="0"/>
              <a:t>Add Collaborator</a:t>
            </a:r>
          </a:p>
          <a:p>
            <a:pPr lvl="1"/>
            <a:r>
              <a:rPr lang="en-US" dirty="0" smtClean="0"/>
              <a:t>Open Collaborator in incognito</a:t>
            </a:r>
          </a:p>
          <a:p>
            <a:pPr lvl="1"/>
            <a:r>
              <a:rPr lang="en-US" dirty="0" smtClean="0"/>
              <a:t>Collaborate</a:t>
            </a:r>
          </a:p>
          <a:p>
            <a:pPr lvl="1"/>
            <a:r>
              <a:rPr lang="en-US" dirty="0" smtClean="0"/>
              <a:t>Syntax Highlighting</a:t>
            </a:r>
          </a:p>
          <a:p>
            <a:pPr lvl="1"/>
            <a:r>
              <a:rPr lang="en-US" dirty="0" smtClean="0"/>
              <a:t>Messaging</a:t>
            </a:r>
          </a:p>
          <a:p>
            <a:r>
              <a:rPr lang="en-US" dirty="0" smtClean="0"/>
              <a:t>Find Pads</a:t>
            </a:r>
          </a:p>
          <a:p>
            <a:r>
              <a:rPr lang="en-US" dirty="0" smtClean="0"/>
              <a:t>Code</a:t>
            </a:r>
          </a:p>
          <a:p>
            <a:r>
              <a:rPr lang="en-US" dirty="0" err="1" smtClean="0"/>
              <a:t>LeanKit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590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81070"/>
            <a:ext cx="4184035" cy="4560291"/>
          </a:xfrm>
        </p:spPr>
        <p:txBody>
          <a:bodyPr>
            <a:normAutofit/>
          </a:bodyPr>
          <a:lstStyle/>
          <a:p>
            <a:r>
              <a:rPr lang="en-US" dirty="0" smtClean="0"/>
              <a:t>Front-end (Client-side)</a:t>
            </a:r>
          </a:p>
          <a:p>
            <a:pPr lvl="1"/>
            <a:r>
              <a:rPr lang="en-US" dirty="0" smtClean="0"/>
              <a:t>HTML5</a:t>
            </a:r>
          </a:p>
          <a:p>
            <a:pPr lvl="1"/>
            <a:r>
              <a:rPr lang="en-US" dirty="0" smtClean="0"/>
              <a:t>CSS (Bootstrap)</a:t>
            </a:r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Back-end (Server-side)</a:t>
            </a:r>
            <a:endParaRPr lang="en-US" dirty="0"/>
          </a:p>
          <a:p>
            <a:pPr lvl="1"/>
            <a:r>
              <a:rPr lang="en-US" dirty="0" smtClean="0"/>
              <a:t>NodeJS</a:t>
            </a:r>
          </a:p>
          <a:p>
            <a:pPr lvl="1"/>
            <a:r>
              <a:rPr lang="en-US" dirty="0" smtClean="0"/>
              <a:t>Socket</a:t>
            </a:r>
          </a:p>
          <a:p>
            <a:pPr lvl="1"/>
            <a:r>
              <a:rPr lang="en-US" dirty="0" smtClean="0"/>
              <a:t>Express</a:t>
            </a:r>
          </a:p>
          <a:p>
            <a:pPr lvl="1"/>
            <a:r>
              <a:rPr lang="en-US" dirty="0" smtClean="0"/>
              <a:t>Session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 smtClean="0"/>
              <a:t>PostgreSQL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089970" y="1481071"/>
            <a:ext cx="4184034" cy="4560292"/>
          </a:xfrm>
        </p:spPr>
        <p:txBody>
          <a:bodyPr>
            <a:normAutofit/>
          </a:bodyPr>
          <a:lstStyle/>
          <a:p>
            <a:r>
              <a:rPr lang="en-US" dirty="0" smtClean="0"/>
              <a:t>App </a:t>
            </a:r>
            <a:r>
              <a:rPr lang="en-US" dirty="0"/>
              <a:t>Engine</a:t>
            </a:r>
          </a:p>
          <a:p>
            <a:pPr lvl="1"/>
            <a:r>
              <a:rPr lang="en-US" dirty="0" err="1"/>
              <a:t>Heroku</a:t>
            </a:r>
            <a:endParaRPr lang="en-US" dirty="0"/>
          </a:p>
          <a:p>
            <a:r>
              <a:rPr lang="en-US" dirty="0"/>
              <a:t>Version control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Syntax Highlighting</a:t>
            </a:r>
          </a:p>
          <a:p>
            <a:pPr lvl="1"/>
            <a:r>
              <a:rPr lang="en-US" dirty="0" smtClean="0"/>
              <a:t>ACE</a:t>
            </a:r>
          </a:p>
          <a:p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Moment JS</a:t>
            </a:r>
          </a:p>
          <a:p>
            <a:r>
              <a:rPr lang="en-US" dirty="0" smtClean="0"/>
              <a:t>Development</a:t>
            </a:r>
          </a:p>
          <a:p>
            <a:pPr lvl="1"/>
            <a:r>
              <a:rPr lang="en-US" dirty="0" err="1" smtClean="0"/>
              <a:t>LeanKit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1375"/>
            <a:ext cx="8596668" cy="4379987"/>
          </a:xfrm>
        </p:spPr>
        <p:txBody>
          <a:bodyPr/>
          <a:lstStyle/>
          <a:p>
            <a:r>
              <a:rPr lang="en-US" dirty="0" smtClean="0"/>
              <a:t>Database needs</a:t>
            </a:r>
          </a:p>
          <a:p>
            <a:pPr lvl="1"/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Pads</a:t>
            </a:r>
          </a:p>
          <a:p>
            <a:pPr lvl="1"/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Languages</a:t>
            </a:r>
          </a:p>
        </p:txBody>
      </p:sp>
    </p:spTree>
    <p:extLst>
      <p:ext uri="{BB962C8B-B14F-4D97-AF65-F5344CB8AC3E}">
        <p14:creationId xmlns:p14="http://schemas.microsoft.com/office/powerpoint/2010/main" val="319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3074" name="Picture 2" descr="https://scontent-iad.xx.fbcdn.net/hphotos-xpf1/v/t35.0-12/11188068_10153401443757275_1678515434_o.jpg?oh=28bc6ac34db399aad2a05c9ca1847ce6&amp;oe=5547D4A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44" y="1452250"/>
            <a:ext cx="8434843" cy="467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7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19049"/>
            <a:ext cx="8529986" cy="37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/>
          <a:lstStyle/>
          <a:p>
            <a:r>
              <a:rPr lang="en-US" dirty="0" smtClean="0"/>
              <a:t>NodeJS Stack is complicated at first but easy later</a:t>
            </a:r>
          </a:p>
          <a:p>
            <a:r>
              <a:rPr lang="en-US" dirty="0" smtClean="0"/>
              <a:t>Efficient and scalable</a:t>
            </a:r>
            <a:endParaRPr lang="en-US" dirty="0"/>
          </a:p>
          <a:p>
            <a:r>
              <a:rPr lang="en-US" dirty="0" smtClean="0"/>
              <a:t>PostgreSQL does things a little differently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160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6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C00000"/>
      </a:accent1>
      <a:accent2>
        <a:srgbClr val="FF0000"/>
      </a:accent2>
      <a:accent3>
        <a:srgbClr val="E6B91E"/>
      </a:accent3>
      <a:accent4>
        <a:srgbClr val="C42F1A"/>
      </a:accent4>
      <a:accent5>
        <a:srgbClr val="C42F1A"/>
      </a:accent5>
      <a:accent6>
        <a:srgbClr val="EA7666"/>
      </a:accent6>
      <a:hlink>
        <a:srgbClr val="932313"/>
      </a:hlink>
      <a:folHlink>
        <a:srgbClr val="F1A4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1135</TotalTime>
  <Words>179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Real-time collaboration platform</vt:lpstr>
      <vt:lpstr>What is Chimpad?</vt:lpstr>
      <vt:lpstr>Why Chimpad?</vt:lpstr>
      <vt:lpstr>DEMO</vt:lpstr>
      <vt:lpstr>Technologies</vt:lpstr>
      <vt:lpstr>Requirements Analysis</vt:lpstr>
      <vt:lpstr>ER Diagram</vt:lpstr>
      <vt:lpstr>Schema</vt:lpstr>
      <vt:lpstr>Lessons</vt:lpstr>
      <vt:lpstr>Future</vt:lpstr>
      <vt:lpstr>Links</vt:lpstr>
      <vt:lpstr>Questions?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Rehan Rasool</dc:creator>
  <cp:lastModifiedBy>Rehan Rasool</cp:lastModifiedBy>
  <cp:revision>11</cp:revision>
  <dcterms:created xsi:type="dcterms:W3CDTF">2015-05-02T00:26:33Z</dcterms:created>
  <dcterms:modified xsi:type="dcterms:W3CDTF">2015-05-02T19:22:32Z</dcterms:modified>
</cp:coreProperties>
</file>