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8" r:id="rId5"/>
    <p:sldId id="261" r:id="rId6"/>
    <p:sldId id="264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Drums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Omar </a:t>
            </a:r>
            <a:r>
              <a:rPr lang="en-US" dirty="0" err="1" smtClean="0"/>
              <a:t>Waheed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Rehan Rasool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5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Musical instruments are expensive e.g. drum kits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Use simple colored papers to interact with computers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Use </a:t>
            </a:r>
            <a:r>
              <a:rPr lang="en-US" dirty="0"/>
              <a:t>Computer Vision to build </a:t>
            </a:r>
            <a:r>
              <a:rPr lang="en-US" dirty="0" smtClean="0"/>
              <a:t>a system that plays sounds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9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1: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Analyze how a drum kit works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How can we make a paper model of 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Find a way to use human interaction through computer vision to play sounds</a:t>
            </a:r>
          </a:p>
        </p:txBody>
      </p:sp>
    </p:spTree>
    <p:extLst>
      <p:ext uri="{BB962C8B-B14F-4D97-AF65-F5344CB8AC3E}">
        <p14:creationId xmlns:p14="http://schemas.microsoft.com/office/powerpoint/2010/main" val="20044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fbcdn-sphotos-h-a.akamaihd.net/hphotos-ak-xpa1/v/t35.0-12/s2048x2048/10834717_10153015532282275_1786862846_o.jpg?oh=62b860855532eb86eac7c483f1dd0e50&amp;oe=548C267E&amp;__gda__=1418454837_8de4a44d8d0f325654eca853196bc15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66" y="2286000"/>
            <a:ext cx="949140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86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</a:t>
            </a:r>
            <a:r>
              <a:rPr lang="en-US" dirty="0" smtClean="0"/>
              <a:t>2: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Detect initial colored circles on the paper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Save the initial colored state for all circles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the program and wait for a circle to be covered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a circle is covered by a certain threshold, play its corresponding sound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only play a sound when user touches the circle, add another camera with similar logic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3466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Colored tracking under different lighting conditions inaccurate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/>
              <a:t>Changed the algorithm to use HSV space instead of RGB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/>
              <a:t>Pick a ROI from the picture</a:t>
            </a:r>
          </a:p>
          <a:p>
            <a:pPr marL="653796" lvl="2" indent="-342900">
              <a:buFont typeface="+mj-lt"/>
              <a:buAutoNum type="arabicPeriod"/>
            </a:pPr>
            <a:r>
              <a:rPr lang="en-US" dirty="0" smtClean="0"/>
              <a:t>reduce computations significantly</a:t>
            </a:r>
          </a:p>
          <a:p>
            <a:pPr marL="653796" lvl="2" indent="-342900">
              <a:buFont typeface="+mj-lt"/>
              <a:buAutoNum type="arabicPeriod"/>
            </a:pPr>
            <a:r>
              <a:rPr lang="en-US" dirty="0" smtClean="0"/>
              <a:t>ignore any similar colors in environment </a:t>
            </a:r>
          </a:p>
          <a:p>
            <a:pPr marL="297180" indent="-342900">
              <a:buFont typeface="+mj-lt"/>
              <a:buAutoNum type="arabicPeriod"/>
            </a:pPr>
            <a:r>
              <a:rPr lang="en-US" b="1" dirty="0" smtClean="0"/>
              <a:t>Built-in sound library was primitive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/>
              <a:t>Used </a:t>
            </a:r>
            <a:r>
              <a:rPr lang="en-US" dirty="0" err="1" smtClean="0"/>
              <a:t>irrKlang</a:t>
            </a:r>
            <a:r>
              <a:rPr lang="en-US" dirty="0" smtClean="0"/>
              <a:t> sound library</a:t>
            </a:r>
          </a:p>
          <a:p>
            <a:pPr marL="653796" lvl="2" indent="-3429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peed up sound processing</a:t>
            </a:r>
          </a:p>
          <a:p>
            <a:pPr marL="653796" lvl="2" indent="-342900">
              <a:buFont typeface="+mj-lt"/>
              <a:buAutoNum type="arabicPeriod"/>
            </a:pPr>
            <a:r>
              <a:rPr lang="en-US" dirty="0" smtClean="0"/>
              <a:t>Overlapping of sound possible</a:t>
            </a:r>
          </a:p>
          <a:p>
            <a:pPr marL="297180" indent="-342900">
              <a:buFont typeface="+mj-lt"/>
              <a:buAutoNum type="arabicPeriod"/>
            </a:pPr>
            <a:r>
              <a:rPr lang="en-US" b="1" dirty="0" smtClean="0"/>
              <a:t>User Interface too complicated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Used open source project to merge multiple screen outputs into one</a:t>
            </a:r>
          </a:p>
          <a:p>
            <a:pPr marL="29718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Ran tests to ensure all circle detection is working correctly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Ran tests to ensure threshold logic is working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Ran tests to ensure both camera’s output coincides for same circles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Used 5 students to test the program</a:t>
            </a:r>
          </a:p>
        </p:txBody>
      </p:sp>
    </p:spTree>
    <p:extLst>
      <p:ext uri="{BB962C8B-B14F-4D97-AF65-F5344CB8AC3E}">
        <p14:creationId xmlns:p14="http://schemas.microsoft.com/office/powerpoint/2010/main" val="13464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Initial development stage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Many improvements can be made to achieve “realistic” outcome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Motion detection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Better colored object tracking algorithm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Further optimize 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Make improvements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Make a web application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Create other projects that use this approach: colored objects on a paper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Paper Piano etc.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Paper Games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39192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2073</TotalTime>
  <Words>313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Tw Cen MT</vt:lpstr>
      <vt:lpstr>Tw Cen MT Condensed</vt:lpstr>
      <vt:lpstr>Wingdings</vt:lpstr>
      <vt:lpstr>Wingdings 3</vt:lpstr>
      <vt:lpstr>Integral</vt:lpstr>
      <vt:lpstr>Paper Drums</vt:lpstr>
      <vt:lpstr>Background</vt:lpstr>
      <vt:lpstr>Stage 1: analysis</vt:lpstr>
      <vt:lpstr>PowerPoint Presentation</vt:lpstr>
      <vt:lpstr>Stage 2: approach</vt:lpstr>
      <vt:lpstr>PROBLEMS ENCOUNTERED</vt:lpstr>
      <vt:lpstr>Step 3: testing</vt:lpstr>
      <vt:lpstr>Step 4: evaluation</vt:lpstr>
      <vt:lpstr>future</vt:lpstr>
      <vt:lpstr>demo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Drums</dc:title>
  <dc:creator>Rehan Rasool</dc:creator>
  <cp:lastModifiedBy>Rehan Rasool</cp:lastModifiedBy>
  <cp:revision>6</cp:revision>
  <dcterms:created xsi:type="dcterms:W3CDTF">2014-12-10T07:37:45Z</dcterms:created>
  <dcterms:modified xsi:type="dcterms:W3CDTF">2014-12-11T18:10:57Z</dcterms:modified>
</cp:coreProperties>
</file>