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Choosing Where to live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Capstone Project </a:t>
            </a:r>
            <a:r>
              <a:rPr lang="en-US" b="1" u="sng" dirty="0" smtClean="0"/>
              <a:t>Report: The </a:t>
            </a:r>
            <a:r>
              <a:rPr lang="en-US" b="1" u="sng" dirty="0"/>
              <a:t>Battle of </a:t>
            </a:r>
            <a:r>
              <a:rPr lang="en-US" b="1" u="sng" dirty="0" smtClean="0"/>
              <a:t>Neighborhoods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558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both cities are almost equal as per </a:t>
            </a:r>
            <a:r>
              <a:rPr lang="en-US" dirty="0" err="1"/>
              <a:t>FourSquare</a:t>
            </a:r>
            <a:r>
              <a:rPr lang="en-US" dirty="0"/>
              <a:t> data in categories defined.  </a:t>
            </a:r>
          </a:p>
          <a:p>
            <a:pPr lvl="0"/>
            <a:r>
              <a:rPr lang="en-US" dirty="0"/>
              <a:t>Through Clustering the excess of nearby spots are shown in blue. Which makes the blue cluster most feasible for multiple category types.</a:t>
            </a:r>
          </a:p>
          <a:p>
            <a:r>
              <a:rPr lang="en-US" dirty="0"/>
              <a:t>However, a person can choose the cluster depending upon its favorite type of category through figure 11 and 12.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is a person who want to live/ stay in a city. And want to choose which city it should choose and then in that city where one should go depending upon ones liking. Either one wants to choose a region to stay where there is a lot of food option (Food Lover). Or one is recreational and want to enjoy the scenery or have fun.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b="6803"/>
          <a:stretch/>
        </p:blipFill>
        <p:spPr bwMode="auto">
          <a:xfrm>
            <a:off x="5676900" y="3771901"/>
            <a:ext cx="5359400" cy="2209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5139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First </a:t>
            </a:r>
            <a:r>
              <a:rPr lang="en-US" i="1" dirty="0" err="1"/>
              <a:t>geopy</a:t>
            </a:r>
            <a:r>
              <a:rPr lang="en-US" i="1" dirty="0"/>
              <a:t> </a:t>
            </a:r>
            <a:r>
              <a:rPr lang="en-US" dirty="0"/>
              <a:t>will be used to find the location (latitude and longitude) of the cities.</a:t>
            </a:r>
          </a:p>
          <a:p>
            <a:pPr lvl="0"/>
            <a:r>
              <a:rPr lang="en-US" dirty="0"/>
              <a:t>Then using FOURSQAURE Credentials we will get the venues near those cities.</a:t>
            </a:r>
          </a:p>
          <a:p>
            <a:pPr lvl="0"/>
            <a:r>
              <a:rPr lang="en-US" dirty="0"/>
              <a:t>We will categorize the venues in </a:t>
            </a:r>
            <a:r>
              <a:rPr lang="en-US" dirty="0" smtClean="0"/>
              <a:t>six.</a:t>
            </a:r>
            <a:endParaRPr lang="en-US" dirty="0"/>
          </a:p>
          <a:p>
            <a:pPr lvl="0"/>
            <a:r>
              <a:rPr lang="en-US" dirty="0"/>
              <a:t>We will compare the categories of the </a:t>
            </a:r>
            <a:r>
              <a:rPr lang="en-US" dirty="0" smtClean="0"/>
              <a:t>cities</a:t>
            </a:r>
          </a:p>
          <a:p>
            <a:pPr lvl="0"/>
            <a:r>
              <a:rPr lang="en-US" dirty="0" smtClean="0"/>
              <a:t>We </a:t>
            </a:r>
            <a:r>
              <a:rPr lang="en-US" dirty="0"/>
              <a:t>will define the region using </a:t>
            </a:r>
            <a:r>
              <a:rPr lang="en-US" dirty="0" err="1"/>
              <a:t>kmeans</a:t>
            </a:r>
            <a:r>
              <a:rPr lang="en-US" dirty="0"/>
              <a:t> </a:t>
            </a:r>
            <a:r>
              <a:rPr lang="en-US" dirty="0" smtClean="0"/>
              <a:t>clustering.</a:t>
            </a:r>
            <a:endParaRPr lang="en-US" dirty="0"/>
          </a:p>
          <a:p>
            <a:pPr lvl="0"/>
            <a:r>
              <a:rPr lang="en-US" dirty="0"/>
              <a:t>Then one can choose the region based on ones </a:t>
            </a:r>
            <a:r>
              <a:rPr lang="en-US" dirty="0" smtClean="0"/>
              <a:t>priorities.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06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had different </a:t>
            </a:r>
            <a:r>
              <a:rPr lang="en-US" dirty="0" smtClean="0"/>
              <a:t>categories.</a:t>
            </a:r>
          </a:p>
          <a:p>
            <a:endParaRPr lang="en-US" dirty="0"/>
          </a:p>
          <a:p>
            <a:endParaRPr lang="en-US" dirty="0" smtClean="0"/>
          </a:p>
          <a:p>
            <a:pPr lvl="0"/>
            <a:r>
              <a:rPr lang="en-US" dirty="0"/>
              <a:t>We EDA using dictionary </a:t>
            </a:r>
            <a:r>
              <a:rPr lang="en-US" dirty="0" smtClean="0"/>
              <a:t>to </a:t>
            </a:r>
            <a:r>
              <a:rPr lang="en-US" dirty="0"/>
              <a:t>make a new category ‘New Cat</a:t>
            </a:r>
            <a:r>
              <a:rPr lang="en-US" dirty="0" smtClean="0"/>
              <a:t>’.</a:t>
            </a:r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/>
              <a:t>Used </a:t>
            </a:r>
            <a:r>
              <a:rPr lang="en-US" dirty="0" err="1"/>
              <a:t>kmeans</a:t>
            </a:r>
            <a:r>
              <a:rPr lang="en-US" dirty="0"/>
              <a:t> Unsupervised Clustering Algorithm to make regions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092700" y="2588260"/>
            <a:ext cx="5943600" cy="8521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092700" y="3834130"/>
            <a:ext cx="5943600" cy="11709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71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Lahore has more Food Lover Spots than Islamabad (As per </a:t>
            </a:r>
            <a:r>
              <a:rPr lang="en-US" dirty="0" err="1"/>
              <a:t>FourSquare</a:t>
            </a:r>
            <a:r>
              <a:rPr lang="en-US" dirty="0"/>
              <a:t> App)</a:t>
            </a:r>
          </a:p>
          <a:p>
            <a:pPr lvl="0"/>
            <a:r>
              <a:rPr lang="en-US" dirty="0"/>
              <a:t>Lahore has more Recreational Spots than </a:t>
            </a:r>
            <a:r>
              <a:rPr lang="en-US" dirty="0" smtClean="0"/>
              <a:t>Islamabad</a:t>
            </a:r>
            <a:endParaRPr lang="en-US" dirty="0"/>
          </a:p>
          <a:p>
            <a:pPr lvl="0"/>
            <a:r>
              <a:rPr lang="en-US" dirty="0"/>
              <a:t>Islamabad is better in hoteling and Health </a:t>
            </a:r>
            <a:endParaRPr lang="en-US" dirty="0" smtClean="0"/>
          </a:p>
          <a:p>
            <a:pPr lvl="0"/>
            <a:r>
              <a:rPr lang="en-US" dirty="0" smtClean="0"/>
              <a:t>Lahore </a:t>
            </a:r>
            <a:r>
              <a:rPr lang="en-US" dirty="0"/>
              <a:t>and Islamabad are almost equal </a:t>
            </a:r>
            <a:r>
              <a:rPr lang="en-US" dirty="0" smtClean="0"/>
              <a:t>for Shopping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654924" y="3923160"/>
            <a:ext cx="3648075" cy="260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1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br>
              <a:rPr lang="en-US" dirty="0" smtClean="0"/>
            </a:br>
            <a:r>
              <a:rPr lang="en-US" dirty="0" smtClean="0"/>
              <a:t>Insights </a:t>
            </a:r>
            <a:r>
              <a:rPr lang="en-US" dirty="0"/>
              <a:t>from LAHORE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If you are food lover, you may choose to stay in Cluster 0.</a:t>
            </a:r>
          </a:p>
          <a:p>
            <a:pPr lvl="0"/>
            <a:r>
              <a:rPr lang="en-US" dirty="0"/>
              <a:t>If you are recreational you may choose Cluster 0.</a:t>
            </a:r>
          </a:p>
          <a:p>
            <a:pPr lvl="0"/>
            <a:r>
              <a:rPr lang="en-US" dirty="0"/>
              <a:t>If you love shopping, you may choose Cluster 0.</a:t>
            </a:r>
          </a:p>
          <a:p>
            <a:pPr lvl="0"/>
            <a:r>
              <a:rPr lang="en-US" dirty="0"/>
              <a:t>If you are health conscious then you may choose 0.</a:t>
            </a:r>
          </a:p>
          <a:p>
            <a:pPr lvl="0"/>
            <a:r>
              <a:rPr lang="en-US" dirty="0"/>
              <a:t>If you want to stay in hotel you have to go to cluster 2 or 3.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480300" y="4244722"/>
            <a:ext cx="42672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97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Insights from </a:t>
            </a:r>
            <a:r>
              <a:rPr lang="en-US" dirty="0" smtClean="0"/>
              <a:t>ISLAMABAD </a:t>
            </a:r>
            <a:r>
              <a:rPr lang="en-US" dirty="0"/>
              <a:t>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If you are food lover, you may choose to stay in Cluster 0 or 3.</a:t>
            </a:r>
          </a:p>
          <a:p>
            <a:pPr lvl="0"/>
            <a:r>
              <a:rPr lang="en-US" dirty="0"/>
              <a:t>If you are recreational you may choose Cluster 0.</a:t>
            </a:r>
          </a:p>
          <a:p>
            <a:pPr lvl="0"/>
            <a:r>
              <a:rPr lang="en-US" dirty="0"/>
              <a:t>If you love shopping, you may choose Cluster 0.</a:t>
            </a:r>
          </a:p>
          <a:p>
            <a:pPr lvl="0"/>
            <a:r>
              <a:rPr lang="en-US" dirty="0"/>
              <a:t>If you are health conscious then you may choose 0,1 or 3.</a:t>
            </a:r>
          </a:p>
          <a:p>
            <a:pPr lvl="0"/>
            <a:r>
              <a:rPr lang="en-US" dirty="0"/>
              <a:t>If you want to stay in hotel you have to go to cluster 0.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161337" y="4257422"/>
            <a:ext cx="36671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br>
              <a:rPr lang="en-US" dirty="0" smtClean="0"/>
            </a:br>
            <a:r>
              <a:rPr lang="en-US" dirty="0" err="1" smtClean="0"/>
              <a:t>LahORE</a:t>
            </a:r>
            <a:r>
              <a:rPr lang="en-US" dirty="0" smtClean="0"/>
              <a:t> AREA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from Lahore should choose to live in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BLUE Cluster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for having access to various Categories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361113" y="2681287"/>
            <a:ext cx="4662488" cy="380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8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br>
              <a:rPr lang="en-US" dirty="0"/>
            </a:br>
            <a:r>
              <a:rPr lang="en-US" dirty="0" smtClean="0"/>
              <a:t>ISLAMABAD </a:t>
            </a:r>
            <a:r>
              <a:rPr lang="en-US" dirty="0"/>
              <a:t>AREA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from </a:t>
            </a:r>
            <a:r>
              <a:rPr lang="en-US" dirty="0" smtClean="0"/>
              <a:t>ISLAMABAD </a:t>
            </a:r>
            <a:r>
              <a:rPr lang="en-US" dirty="0"/>
              <a:t>should choose to live in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BLUE Cluster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for having access to various Categories.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654800" y="2719835"/>
            <a:ext cx="4851400" cy="38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4810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17</TotalTime>
  <Words>447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Choosing Where to live</vt:lpstr>
      <vt:lpstr>Problem Statement</vt:lpstr>
      <vt:lpstr>Data Description</vt:lpstr>
      <vt:lpstr>Methodology</vt:lpstr>
      <vt:lpstr>Results</vt:lpstr>
      <vt:lpstr>RESULTS Insights from LAHORE Data </vt:lpstr>
      <vt:lpstr>RESULTS Insights from ISLAMABAD Data </vt:lpstr>
      <vt:lpstr>Discussion LahORE AREA SELECTION</vt:lpstr>
      <vt:lpstr>Discussion ISLAMABAD AREA SELECTION</vt:lpstr>
      <vt:lpstr>Conclusion</vt:lpstr>
    </vt:vector>
  </TitlesOfParts>
  <Company>rg-adguard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Choosing Where to live</dc:title>
  <dc:creator>Admin</dc:creator>
  <cp:lastModifiedBy>Admin</cp:lastModifiedBy>
  <cp:revision>2</cp:revision>
  <dcterms:created xsi:type="dcterms:W3CDTF">2020-03-08T17:48:45Z</dcterms:created>
  <dcterms:modified xsi:type="dcterms:W3CDTF">2020-03-08T18:06:02Z</dcterms:modified>
</cp:coreProperties>
</file>