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72" r:id="rId11"/>
    <p:sldId id="273" r:id="rId12"/>
    <p:sldId id="266" r:id="rId13"/>
    <p:sldId id="268" r:id="rId14"/>
    <p:sldId id="270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2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02188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29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176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36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864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40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042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44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833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48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185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5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6496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07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842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99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170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95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478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8;p15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None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9pPr>
          </a:lstStyle>
          <a:p>
            <a:endParaRPr/>
          </a:p>
        </p:txBody>
      </p:sp>
      <p:sp>
        <p:nvSpPr>
          <p:cNvPr id="1048610" name="Google Shape;20;p15"/>
          <p:cNvSpPr txBox="1">
            <a:spLocks noGrp="1"/>
          </p:cNvSpPr>
          <p:nvPr>
            <p:ph type="dt" idx="10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11" name="Google Shape;21;p15"/>
          <p:cNvSpPr txBox="1">
            <a:spLocks noGrp="1"/>
          </p:cNvSpPr>
          <p:nvPr>
            <p:ph type="ftr" idx="11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12" name="Google Shape;22;p15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13" name="Google Shape;23;p15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14" name="Google Shape;24;p15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15" name="Google Shape;25;p15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145732" name="Google Shape;26;p15"/>
          <p:cNvCxnSpPr>
            <a:cxnSpLocks/>
          </p:cNvCxnSpPr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33" name="Google Shape;27;p15"/>
          <p:cNvCxnSpPr>
            <a:cxnSpLocks/>
          </p:cNvCxnSpPr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352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34" name="Google Shape;28;p15"/>
          <p:cNvCxnSpPr>
            <a:cxnSpLocks/>
          </p:cNvCxnSpPr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35" name="Google Shape;29;p15"/>
          <p:cNvCxnSpPr>
            <a:cxnSpLocks/>
          </p:cNvCxnSpPr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568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36" name="Google Shape;30;p15"/>
          <p:cNvCxnSpPr>
            <a:cxnSpLocks/>
          </p:cNvCxnSpPr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37" name="Google Shape;31;p15"/>
          <p:cNvCxnSpPr>
            <a:cxnSpLocks/>
          </p:cNvCxnSpPr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16" name="Google Shape;32;p15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17" name="Google Shape;33;p15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18" name="Google Shape;34;p15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19" name="Google Shape;35;p15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20" name="Google Shape;36;p15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21" name="Google Shape;37;p15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22" name="Google Shape;38;p15"/>
          <p:cNvSpPr txBox="1">
            <a:spLocks noGrp="1"/>
          </p:cNvSpPr>
          <p:nvPr>
            <p:ph type="sldNum" idx="12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2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5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76" name="Google Shape;123;p24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7" name="Google Shape;124;p24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8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27;p25"/>
          <p:cNvSpPr txBox="1">
            <a:spLocks noGrp="1"/>
          </p:cNvSpPr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2" name="Google Shape;128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63" name="Google Shape;129;p25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4" name="Google Shape;130;p25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5" name="Google Shape;131;p2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4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4" name="Google Shape;4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585" name="Google Shape;42;p16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6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1048587" name="Google Shape;44;p16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46;p17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0" name="Google Shape;47;p17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81" name="Google Shape;48;p17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2" name="Google Shape;49;p17"/>
          <p:cNvSpPr txBox="1">
            <a:spLocks noGrp="1"/>
          </p:cNvSpPr>
          <p:nvPr>
            <p:ph type="ftr" idx="11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3" name="Google Shape;50;p17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84" name="Google Shape;51;p17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85" name="Google Shape;52;p17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86" name="Google Shape;53;p17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145743" name="Google Shape;54;p17"/>
          <p:cNvCxnSpPr>
            <a:cxnSpLocks/>
          </p:cNvCxnSpPr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44" name="Google Shape;55;p17"/>
          <p:cNvCxnSpPr>
            <a:cxnSpLocks/>
          </p:cNvCxnSpPr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352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45" name="Google Shape;56;p17"/>
          <p:cNvCxnSpPr>
            <a:cxnSpLocks/>
          </p:cNvCxnSpPr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46" name="Google Shape;57;p17"/>
          <p:cNvCxnSpPr>
            <a:cxnSpLocks/>
          </p:cNvCxnSpPr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568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47" name="Google Shape;58;p17"/>
          <p:cNvCxnSpPr>
            <a:cxnSpLocks/>
          </p:cNvCxnSpPr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87" name="Google Shape;59;p17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88" name="Google Shape;60;p17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89" name="Google Shape;61;p17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90" name="Google Shape;62;p17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91" name="Google Shape;63;p17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92" name="Google Shape;64;p17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145748" name="Google Shape;65;p17"/>
          <p:cNvCxnSpPr>
            <a:cxnSpLocks/>
          </p:cNvCxnSpPr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93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6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5" name="Google Shape;69;p1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6" name="Google Shape;70;p18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7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1048698" name="Google Shape;72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99" name="Google Shape;73;p18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Google Shape;7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1" name="Google Shape;76;p1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2" name="Google Shape;77;p19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3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1048704" name="Google Shape;79;p19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05" name="Google Shape;80;p19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06" name="Google Shape;81;p19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07" name="Google Shape;82;p19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8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8" name="Google Shape;85;p20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9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1048660" name="Google Shape;87;p20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Google Shape;89;p2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9" name="Google Shape;90;p21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0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9" name="Google Shape;93;p22"/>
          <p:cNvCxnSpPr>
            <a:cxnSpLocks/>
          </p:cNvCxnSpPr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11" name="Google Shape;94;p22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2" name="Google Shape;95;p22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cxnSp>
        <p:nvCxnSpPr>
          <p:cNvPr id="3145750" name="Google Shape;96;p22"/>
          <p:cNvCxnSpPr>
            <a:cxnSpLocks/>
          </p:cNvCxnSpPr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51" name="Google Shape;97;p22"/>
          <p:cNvCxnSpPr>
            <a:cxnSpLocks/>
          </p:cNvCxnSpPr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52" name="Google Shape;98;p22"/>
          <p:cNvCxnSpPr>
            <a:cxnSpLocks/>
          </p:cNvCxnSpPr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13" name="Google Shape;99;p2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145753" name="Google Shape;100;p22"/>
          <p:cNvCxnSpPr>
            <a:cxnSpLocks/>
          </p:cNvCxnSpPr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14" name="Google Shape;101;p2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715" name="Google Shape;102;p22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716" name="Google Shape;103;p2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7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1048718" name="Google Shape;105;p22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8" name="Google Shape;107;p23"/>
          <p:cNvCxnSpPr>
            <a:cxnSpLocks/>
          </p:cNvCxnSpPr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66" name="Google Shape;108;p2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667" name="Google Shape;109;p23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8" name="Google Shape;110;p23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?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?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48669" name="Google Shape;111;p23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marL="914400" lvl="1" indent="-28956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?"/>
              <a:defRPr sz="1000"/>
            </a:lvl3pPr>
            <a:lvl4pPr marL="1828800" lvl="3" indent="-26288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Char char="?"/>
              <a:defRPr sz="900"/>
            </a:lvl4pPr>
            <a:lvl5pPr marL="2286000" lvl="4" indent="-267461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cxnSp>
        <p:nvCxnSpPr>
          <p:cNvPr id="3145739" name="Google Shape;112;p23"/>
          <p:cNvCxnSpPr>
            <a:cxnSpLocks/>
          </p:cNvCxnSpPr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70" name="Google Shape;113;p2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145740" name="Google Shape;114;p23"/>
          <p:cNvCxnSpPr>
            <a:cxnSpLocks/>
          </p:cNvCxnSpPr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41" name="Google Shape;115;p23"/>
          <p:cNvCxnSpPr>
            <a:cxnSpLocks/>
          </p:cNvCxnSpPr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42" name="Google Shape;116;p23"/>
          <p:cNvCxnSpPr>
            <a:cxnSpLocks/>
          </p:cNvCxnSpPr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71" name="Google Shape;117;p2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2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sp>
        <p:nvSpPr>
          <p:cNvPr id="1048673" name="Google Shape;119;p23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Google Shape;6;p14"/>
          <p:cNvCxnSpPr>
            <a:cxnSpLocks/>
          </p:cNvCxnSpPr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576" name="Google Shape;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77" name="Google Shape;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?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?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?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48578" name="Google Shape;9;p14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48579" name="Google Shape;10;p14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3145729" name="Google Shape;11;p14"/>
          <p:cNvCxnSpPr>
            <a:cxnSpLocks/>
          </p:cNvCxnSpPr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30" name="Google Shape;12;p14"/>
          <p:cNvCxnSpPr>
            <a:cxnSpLocks/>
          </p:cNvCxnSpPr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580" name="Google Shape;13;p1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145731" name="Google Shape;14;p14"/>
          <p:cNvCxnSpPr>
            <a:cxnSpLocks/>
          </p:cNvCxnSpPr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581" name="Google Shape;15;p14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582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36;p1"/>
          <p:cNvSpPr txBox="1">
            <a:spLocks noGrp="1"/>
          </p:cNvSpPr>
          <p:nvPr>
            <p:ph type="ctrTitle"/>
          </p:nvPr>
        </p:nvSpPr>
        <p:spPr>
          <a:xfrm>
            <a:off x="2362200" y="2286000"/>
            <a:ext cx="61722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Schoolbook"/>
              <a:buNone/>
            </a:pPr>
            <a:r>
              <a:rPr lang="en-IN" sz="2700" dirty="0"/>
              <a:t> </a:t>
            </a:r>
            <a:endParaRPr sz="2700" dirty="0"/>
          </a:p>
        </p:txBody>
      </p:sp>
      <p:sp>
        <p:nvSpPr>
          <p:cNvPr id="1048624" name="Google Shape;137;p1"/>
          <p:cNvSpPr txBox="1">
            <a:spLocks noGrp="1"/>
          </p:cNvSpPr>
          <p:nvPr>
            <p:ph type="subTitle" idx="1"/>
          </p:nvPr>
        </p:nvSpPr>
        <p:spPr>
          <a:xfrm>
            <a:off x="2113127" y="3556418"/>
            <a:ext cx="61722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40"/>
              <a:buNone/>
            </a:pPr>
            <a:r>
              <a:rPr lang="en-IN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THE PARTIAL FULFILLMENT FOR THE AWARD OF THE DEGREE OF</a:t>
            </a: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</a:pPr>
            <a:r>
              <a:rPr lang="en-IN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BACHELOR OF ENGINEERING   IN    ELECTRONICS AND</a:t>
            </a: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</a:pPr>
            <a:r>
              <a:rPr lang="en-IN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TELECOMMUNICATION</a:t>
            </a: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</a:pP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</a:pPr>
            <a:r>
              <a:rPr lang="en-IN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Presented By:</a:t>
            </a:r>
          </a:p>
          <a:p>
            <a:pPr>
              <a:buFont typeface="+mj-lt"/>
              <a:buAutoNum type="arabicPeriod"/>
            </a:pP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Amey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Dhananjay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Vazurkar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Rehan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Rahimatullah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Sayyed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Anushka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Siddeshwar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Danke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</a:pPr>
            <a:endParaRPr sz="1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</a:pPr>
            <a:r>
              <a:rPr lang="en-IN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Guided By: </a:t>
            </a:r>
            <a:r>
              <a:rPr lang="en-IN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Mrs.Geeta.D.Salunke</a:t>
            </a:r>
            <a:r>
              <a:rPr lang="en-IN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097152" name="Google Shape;138;p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10080" b="12254"/>
          <a:stretch>
            <a:fillRect/>
          </a:stretch>
        </p:blipFill>
        <p:spPr>
          <a:xfrm>
            <a:off x="1447800" y="381000"/>
            <a:ext cx="71628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5" name="Google Shape;139;p1"/>
          <p:cNvSpPr txBox="1"/>
          <p:nvPr/>
        </p:nvSpPr>
        <p:spPr>
          <a:xfrm>
            <a:off x="2971800" y="2438525"/>
            <a:ext cx="3801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</a:t>
            </a:r>
            <a:r>
              <a:rPr lang="en-IN" sz="1800" b="0" i="0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 Presentation on 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 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Wheelchair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 using IOT.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entury Schoolbook"/>
              <a:cs typeface="Times New Roman" panose="02020603050405020304" pitchFamily="18" charset="0"/>
              <a:sym typeface="Century Schoolbook"/>
            </a:endParaRPr>
          </a:p>
        </p:txBody>
      </p:sp>
      <p:sp>
        <p:nvSpPr>
          <p:cNvPr id="1048626" name="Google Shape;140;p1"/>
          <p:cNvSpPr txBox="1"/>
          <p:nvPr/>
        </p:nvSpPr>
        <p:spPr>
          <a:xfrm>
            <a:off x="1943100" y="1796550"/>
            <a:ext cx="701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en-IN" sz="1800" b="1" i="0" u="none" strike="noStrike" cap="none" dirty="0">
                <a:solidFill>
                  <a:srgbClr val="2445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Electronics and Telecommunication Engineering</a:t>
            </a:r>
            <a:endParaRPr sz="1800" b="1" i="0" u="none" strike="noStrike" cap="none" dirty="0">
              <a:solidFill>
                <a:srgbClr val="2445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7" name="TextBox 1048626"/>
          <p:cNvSpPr txBox="1"/>
          <p:nvPr/>
        </p:nvSpPr>
        <p:spPr>
          <a:xfrm>
            <a:off x="2057399" y="3206579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FCF3-D247-4827-88A2-604A7728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dirty="0"/>
              <a:t> REQUIRED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EC85A-A958-4E9D-BAD0-B0D40DC12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328 IC (Controller)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LM-35 Temperature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KG011 Heartbeat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HC-SR04 Ultrasonic Sensor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SIM-28 GPS(Global Positioning System)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2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C8C0-F267-41FA-A5E2-B5809D07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36710"/>
          </a:xfrm>
        </p:spPr>
        <p:txBody>
          <a:bodyPr/>
          <a:lstStyle/>
          <a:p>
            <a:r>
              <a:rPr lang="en-US" dirty="0"/>
              <a:t>Project photo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0DF9D-4B28-43EB-9AF0-3725AE4F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723962"/>
            <a:ext cx="5120640" cy="417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9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198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1048597" name="Google Shape;199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958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install solar power panel for charging of wheel chair</a:t>
            </a:r>
          </a:p>
          <a:p>
            <a:pPr marL="44958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implement voice controlling system for movement of wheel chair</a:t>
            </a:r>
          </a:p>
          <a:p>
            <a:pPr marL="44958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additional monitoring sensor like Blood pressure sensor, ECG Monitor, etc.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21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3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1048593" name="Google Shape;211;p13"/>
          <p:cNvSpPr txBox="1">
            <a:spLocks noGrp="1"/>
          </p:cNvSpPr>
          <p:nvPr>
            <p:ph type="body" idx="1"/>
          </p:nvPr>
        </p:nvSpPr>
        <p:spPr>
          <a:xfrm>
            <a:off x="457200" y="1012874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Vasundhara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Posugade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Shedge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Chaitali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S.Tikhe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(2012) “Touch Screen Based Wheelchair System”, International Journal Of Engineering Research and Applications, Volume 2, Issue 2, MarApr-2012.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Archana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Hule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Rekha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Bandage,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Shah,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Rashmi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Mahajan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(2015) “android based application for wireless control of wheelchair”, International journal of research in Engineering and Technology (IJRET), Vol-4, Issue- Apr, 2015.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Jayesh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K.Kokate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A.M.Agarkar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(2014) “Voice operated wheelchair”, International Journal of research in engineering and technology, Volume 3,Issue 2, Feb-2014.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1676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 pitchFamily="34" charset="0"/>
              <a:buChar char="•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840" y="2723256"/>
            <a:ext cx="7467600" cy="114300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437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6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7467600" cy="4695825"/>
          </a:xfrm>
        </p:spPr>
        <p:txBody>
          <a:bodyPr>
            <a:normAutofit fontScale="92500" lnSpcReduction="20000"/>
          </a:bodyPr>
          <a:lstStyle/>
          <a:p>
            <a:pPr marL="60579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60579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60579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60579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60579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60579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60579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  <a:p>
            <a:pPr marL="60579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Required</a:t>
            </a:r>
          </a:p>
          <a:p>
            <a:pPr marL="60579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Photo</a:t>
            </a:r>
          </a:p>
          <a:p>
            <a:pPr marL="60579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60579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1380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15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86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48634" name="Google Shape;151;p3"/>
          <p:cNvSpPr txBox="1">
            <a:spLocks noGrp="1"/>
          </p:cNvSpPr>
          <p:nvPr>
            <p:ph type="body" idx="1"/>
          </p:nvPr>
        </p:nvSpPr>
        <p:spPr>
          <a:xfrm>
            <a:off x="457200" y="1139483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4444"/>
          </a:bodyPr>
          <a:lstStyle/>
          <a:p>
            <a:pPr marL="0" indent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70000"/>
              <a:buNone/>
            </a:pPr>
            <a:r>
              <a:rPr lang="en-IN" sz="18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IN" sz="1800" dirty="0"/>
              <a:t>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that the needs of many people with disabilities can be overcome with power wheelchair.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IN" sz="19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•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Though we have evolved in the field of health care and technology, but we are still not good enough to solve difficulties of this sector of population. 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IN" sz="19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•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related to an android phone controlled wheel chair along with an alternative use of manual joystick.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IN" sz="19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•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objective of this project is to felicitate and increase the movement of people who are handicapped and the ones who are not able to move freely.</a:t>
            </a:r>
          </a:p>
          <a:p>
            <a:pPr marL="0" indent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IN" sz="19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•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Therefore, we are coming up with a design of wheelchair which will be an asset for medical department.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sz="19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74320" lvl="0" indent="-1676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15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9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1048638" name="Google Shape;157;p4"/>
          <p:cNvSpPr txBox="1">
            <a:spLocks noGrp="1"/>
          </p:cNvSpPr>
          <p:nvPr>
            <p:ph type="body" idx="1"/>
          </p:nvPr>
        </p:nvSpPr>
        <p:spPr>
          <a:xfrm>
            <a:off x="457200" y="1206304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Research Journal of Engineering and Technology (IRJET) e-ISSN: 2395 -0056 Volume: 04 Issue: 05 | May -2017 www.irjet.net p-ISSN: 2395-0072 </a:t>
            </a:r>
          </a:p>
          <a:p>
            <a:pPr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LITERATURE SURVEY: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sabled population india living in rural and urban area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3300082"/>
            <a:ext cx="62579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16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85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48642" name="Google Shape;163;p5"/>
          <p:cNvSpPr txBox="1">
            <a:spLocks noGrp="1"/>
          </p:cNvSpPr>
          <p:nvPr>
            <p:ph type="body" idx="1"/>
          </p:nvPr>
        </p:nvSpPr>
        <p:spPr>
          <a:xfrm>
            <a:off x="457200" y="1125415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>
              <a:buNone/>
            </a:pPr>
            <a:r>
              <a:rPr lang="en-IN" sz="1800" dirty="0"/>
              <a:t>   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Till this date there were only manual wheelchair with manual movements and wasn’t so sufficient for the patient. 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wheelchair was not having a monitoring system to monitor the health of the patient. 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wheelchair system was also less efficient with less monitoring tools.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wheelchair including a joystick was not properly monitored and patient having hand disability couldn’t use it effectively.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Automatic Wheelchair management system IOT features for Automatic movement of chair with monitoring tools to monitor a live status of the patient health.</a:t>
            </a:r>
          </a:p>
          <a:p>
            <a:pPr>
              <a:lnSpc>
                <a:spcPct val="150000"/>
              </a:lnSpc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16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82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048646" name="Google Shape;169;p6"/>
          <p:cNvSpPr txBox="1">
            <a:spLocks noGrp="1"/>
          </p:cNvSpPr>
          <p:nvPr>
            <p:ph type="body" idx="1"/>
          </p:nvPr>
        </p:nvSpPr>
        <p:spPr>
          <a:xfrm>
            <a:off x="457200" y="992124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agenda of this project is to enable a disabled person to move with less difficulty.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exponential growth of technology with time, it is the need of the hour to provide easily operated machines.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various modes of control will allow to move the chair with less human intervention.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lang="en-IN" dirty="0"/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lang="en-IN" dirty="0"/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17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1048650" name="Google Shape;175;p7"/>
          <p:cNvSpPr txBox="1">
            <a:spLocks noGrp="1"/>
          </p:cNvSpPr>
          <p:nvPr>
            <p:ph type="body" idx="1"/>
          </p:nvPr>
        </p:nvSpPr>
        <p:spPr>
          <a:xfrm>
            <a:off x="1326333" y="3017838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dirty="0"/>
          </a:p>
          <a:p>
            <a:pPr marL="27432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dirty="0"/>
          </a:p>
          <a:p>
            <a:pPr marL="27432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dirty="0"/>
          </a:p>
          <a:p>
            <a:pPr marL="27432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dirty="0"/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3221808" y="3449638"/>
            <a:ext cx="1238250" cy="771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Ardiuno</a:t>
            </a:r>
            <a:endParaRPr kumimoji="0" 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(Atmega 328)</a:t>
            </a:r>
            <a:endParaRPr kumimoji="0" 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1745433" y="2278063"/>
            <a:ext cx="914400" cy="628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         phone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3840932" y="4625095"/>
            <a:ext cx="1238247" cy="4873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 sensor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922275" y="3200132"/>
            <a:ext cx="1690899" cy="8036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Wheelchair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buzzer for emergency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1957181" y="4628212"/>
            <a:ext cx="1647825" cy="4873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 monitoring sensor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AutoShape 27"/>
          <p:cNvSpPr>
            <a:spLocks noChangeShapeType="1"/>
          </p:cNvSpPr>
          <p:nvPr/>
        </p:nvSpPr>
        <p:spPr bwMode="auto">
          <a:xfrm flipH="1">
            <a:off x="2613174" y="3587604"/>
            <a:ext cx="6191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3478983" y="2112963"/>
            <a:ext cx="990600" cy="733425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WIFI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utoShape 25"/>
          <p:cNvSpPr>
            <a:spLocks noChangeShapeType="1"/>
          </p:cNvSpPr>
          <p:nvPr/>
        </p:nvSpPr>
        <p:spPr bwMode="auto">
          <a:xfrm>
            <a:off x="2669358" y="2538413"/>
            <a:ext cx="8286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24"/>
          <p:cNvSpPr>
            <a:spLocks noChangeShapeType="1"/>
          </p:cNvSpPr>
          <p:nvPr/>
        </p:nvSpPr>
        <p:spPr bwMode="auto">
          <a:xfrm>
            <a:off x="3983808" y="2854326"/>
            <a:ext cx="0" cy="590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23"/>
          <p:cNvSpPr>
            <a:spLocks noChangeShapeType="1"/>
          </p:cNvSpPr>
          <p:nvPr/>
        </p:nvSpPr>
        <p:spPr bwMode="auto">
          <a:xfrm flipV="1">
            <a:off x="3478983" y="4237038"/>
            <a:ext cx="0" cy="371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22"/>
          <p:cNvSpPr>
            <a:spLocks noChangeShapeType="1"/>
          </p:cNvSpPr>
          <p:nvPr/>
        </p:nvSpPr>
        <p:spPr bwMode="auto">
          <a:xfrm flipV="1">
            <a:off x="4098108" y="4237038"/>
            <a:ext cx="0" cy="371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869133" y="1417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8640" name="Rectangle 44"/>
          <p:cNvSpPr>
            <a:spLocks noChangeArrowheads="1"/>
          </p:cNvSpPr>
          <p:nvPr/>
        </p:nvSpPr>
        <p:spPr bwMode="auto">
          <a:xfrm>
            <a:off x="869133" y="1874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E60572-C8E7-499D-A570-B58D26D34E28}"/>
              </a:ext>
            </a:extLst>
          </p:cNvPr>
          <p:cNvSpPr/>
          <p:nvPr/>
        </p:nvSpPr>
        <p:spPr>
          <a:xfrm>
            <a:off x="5160193" y="3421698"/>
            <a:ext cx="1104900" cy="54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Emergency </a:t>
            </a:r>
          </a:p>
          <a:p>
            <a:pPr algn="ctr"/>
            <a:r>
              <a:rPr lang="en-US" dirty="0"/>
              <a:t>Switch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97BD77-3420-49D6-B7DF-696C5349A41E}"/>
              </a:ext>
            </a:extLst>
          </p:cNvPr>
          <p:cNvCxnSpPr>
            <a:cxnSpLocks/>
          </p:cNvCxnSpPr>
          <p:nvPr/>
        </p:nvCxnSpPr>
        <p:spPr>
          <a:xfrm flipH="1">
            <a:off x="4469583" y="3730869"/>
            <a:ext cx="670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18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8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048605" name="Google Shape;187;p9"/>
          <p:cNvSpPr txBox="1">
            <a:spLocks noGrp="1"/>
          </p:cNvSpPr>
          <p:nvPr>
            <p:ph type="body" idx="1"/>
          </p:nvPr>
        </p:nvSpPr>
        <p:spPr>
          <a:xfrm>
            <a:off x="348558" y="1210344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958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 methodology the controlling of the wheelchair is through an android phone application which is connecting via Wi-Fi module.</a:t>
            </a:r>
          </a:p>
          <a:p>
            <a:pPr marL="449580" lvl="0" indent="-342900">
              <a:lnSpc>
                <a:spcPct val="150000"/>
              </a:lnSpc>
              <a:spcBef>
                <a:spcPts val="0"/>
              </a:spcBef>
              <a:buSzPts val="168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manual joystick is fixed on the hands of the chair.</a:t>
            </a:r>
          </a:p>
          <a:p>
            <a:pPr marL="449580" lvl="0" indent="-342900">
              <a:lnSpc>
                <a:spcPct val="150000"/>
              </a:lnSpc>
              <a:spcBef>
                <a:spcPts val="0"/>
              </a:spcBef>
              <a:buSzPts val="168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will decrease the dependency of user on another person.</a:t>
            </a:r>
          </a:p>
          <a:p>
            <a:pPr marL="449580" lvl="0" indent="-342900">
              <a:lnSpc>
                <a:spcPct val="150000"/>
              </a:lnSpc>
              <a:spcBef>
                <a:spcPts val="0"/>
              </a:spcBef>
              <a:buSzPts val="168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equipped our chair with ultrasonic sensors which will help to avoid accidents. </a:t>
            </a:r>
          </a:p>
          <a:p>
            <a:pPr marL="449580" lvl="0" indent="-342900">
              <a:lnSpc>
                <a:spcPct val="150000"/>
              </a:lnSpc>
              <a:spcBef>
                <a:spcPts val="0"/>
              </a:spcBef>
              <a:buSzPts val="168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will respond to the nearing obstacle and eventually commands will be forwarded to the microcontroller(ATMega328) enabling.</a:t>
            </a:r>
          </a:p>
          <a:p>
            <a:pPr marL="449580" lvl="0" indent="-342900">
              <a:lnSpc>
                <a:spcPct val="150000"/>
              </a:lnSpc>
              <a:spcBef>
                <a:spcPts val="0"/>
              </a:spcBef>
              <a:buSzPts val="168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also includes a health monitoring system which monitors health of the user.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D695-2526-423F-96A3-A8333A41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BBFCF-8278-44A2-AECA-FE8BC632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76" y="1805427"/>
            <a:ext cx="58388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7190"/>
      </p:ext>
    </p:extLst>
  </p:cSld>
  <p:clrMapOvr>
    <a:masterClrMapping/>
  </p:clrMapOvr>
</p:sld>
</file>

<file path=ppt/theme/theme1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716</Words>
  <Application>Microsoft Office PowerPoint</Application>
  <PresentationFormat>On-screen Show (4:3)</PresentationFormat>
  <Paragraphs>91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Noto Sans Symbols</vt:lpstr>
      <vt:lpstr>Times New Roman</vt:lpstr>
      <vt:lpstr>Oriel</vt:lpstr>
      <vt:lpstr> </vt:lpstr>
      <vt:lpstr>Contents</vt:lpstr>
      <vt:lpstr>Introduction</vt:lpstr>
      <vt:lpstr>Literature survey</vt:lpstr>
      <vt:lpstr>Problem Statement</vt:lpstr>
      <vt:lpstr>objectives</vt:lpstr>
      <vt:lpstr>Block diagram</vt:lpstr>
      <vt:lpstr>methodology</vt:lpstr>
      <vt:lpstr>CIRCUIT DIAGRAM</vt:lpstr>
      <vt:lpstr>COMPONENTS REQUIRED </vt:lpstr>
      <vt:lpstr>Project photo</vt:lpstr>
      <vt:lpstr>Future scope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SIDDHESHWAR DANKE</dc:creator>
  <cp:lastModifiedBy>344Rehan19</cp:lastModifiedBy>
  <cp:revision>80</cp:revision>
  <dcterms:modified xsi:type="dcterms:W3CDTF">2021-04-30T04:36:22Z</dcterms:modified>
</cp:coreProperties>
</file>