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3"/>
  </p:sldMasterIdLst>
  <p:notesMasterIdLst>
    <p:notesMasterId r:id="rId5"/>
  </p:notesMasterIdLst>
  <p:handoutMasterIdLst>
    <p:handoutMasterId r:id="rId6"/>
  </p:handoutMasterIdLst>
  <p:sldIdLst>
    <p:sldId id="1049" r:id="rId4"/>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FFFF"/>
    <a:srgbClr val="1F497D"/>
    <a:srgbClr val="0B79AA"/>
    <a:srgbClr val="CAD1A1"/>
    <a:srgbClr val="4BACC6"/>
    <a:srgbClr val="AABED2"/>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2" d="100"/>
          <a:sy n="62" d="100"/>
        </p:scale>
        <p:origin x="792" y="56"/>
      </p:cViewPr>
      <p:guideLst>
        <p:guide orient="horz" pos="2324"/>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fld>
            <a:endParaRPr lang="pt-PT" sz="90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hyperlink" Target="http://www.youtube.com/capgeminimedia" TargetMode="External"/><Relationship Id="rId7" Type="http://schemas.openxmlformats.org/officeDocument/2006/relationships/image" Target="../media/image4.png"/><Relationship Id="rId6" Type="http://schemas.openxmlformats.org/officeDocument/2006/relationships/hyperlink" Target="http://www.twitter.com/capgemini" TargetMode="External"/><Relationship Id="rId5" Type="http://schemas.openxmlformats.org/officeDocument/2006/relationships/image" Target="../media/image3.png"/><Relationship Id="rId4" Type="http://schemas.openxmlformats.org/officeDocument/2006/relationships/hyperlink" Target="http://www.slideshare.net/capgemini" TargetMode="External"/><Relationship Id="rId3" Type="http://schemas.openxmlformats.org/officeDocument/2006/relationships/image" Target="../media/image2.png"/><Relationship Id="rId2" Type="http://schemas.openxmlformats.org/officeDocument/2006/relationships/hyperlink" Target="http://www.linkedin.com/company/capgemini" TargetMode="External"/><Relationship Id="rId13" Type="http://schemas.openxmlformats.org/officeDocument/2006/relationships/hyperlink" Target="https://www.capgemini.com/insights-data" TargetMode="External"/><Relationship Id="rId12" Type="http://schemas.openxmlformats.org/officeDocument/2006/relationships/image" Target="../media/image7.png"/><Relationship Id="rId11" Type="http://schemas.openxmlformats.org/officeDocument/2006/relationships/image" Target="../media/image6.png"/><Relationship Id="rId10" Type="http://schemas.openxmlformats.org/officeDocument/2006/relationships/hyperlink" Target="http://www.facebook.com/capgemini" TargetMode="Externa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tags" Target="../tags/tag14.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endParaRPr lang="en-US" dirty="0"/>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endParaRPr lang="en-US" dirty="0"/>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endParaRPr lang="en-US" dirty="0"/>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endParaRPr lang="en-US" dirty="0"/>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endParaRPr lang="en-US" dirty="0"/>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endParaRPr lang="en-US" dirty="0"/>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endParaRPr lang="en-US" dirty="0"/>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endParaRPr lang="en-US" dirty="0"/>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endParaRPr lang="en-US" dirty="0"/>
          </a:p>
        </p:txBody>
      </p:sp>
      <p:pic>
        <p:nvPicPr>
          <p:cNvPr id="10" name="Graphic 9"/>
          <p:cNvPicPr>
            <a:picLocks noChangeAspect="1"/>
          </p:cNvPicPr>
          <p:nvPr userDrawn="1"/>
        </p:nvPicPr>
        <p:blipFill rotWithShape="1">
          <a:blip r:embed="rId2" cstate="print"/>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endParaRPr lang="en-US" dirty="0"/>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endParaRPr lang="en-US" dirty="0"/>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endParaRPr lang="en-US" dirty="0"/>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endParaRPr lang="en-US" dirty="0"/>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endParaRPr lang="en-US" dirty="0"/>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endParaRPr lang="en-US" sz="800" noProof="0" dirty="0">
              <a:solidFill>
                <a:schemeClr val="bg1"/>
              </a:solidFill>
              <a:latin typeface="Arial" panose="020B0604020202020204"/>
              <a:cs typeface="Arial" panose="020B0604020202020204"/>
            </a:endParaRP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endParaRPr lang="en-US" sz="800" noProof="0" dirty="0">
              <a:solidFill>
                <a:schemeClr val="bg1"/>
              </a:solidFill>
              <a:latin typeface="Arial" panose="020B0604020202020204"/>
              <a:cs typeface="Arial" panose="020B0604020202020204"/>
            </a:endParaRP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lang="en-US" sz="600" dirty="0">
              <a:cs typeface="Arial" panose="020B0604020202020204"/>
            </a:endParaRP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lang="en-US" sz="900" kern="1200" dirty="0">
              <a:solidFill>
                <a:schemeClr val="tx1"/>
              </a:solidFill>
              <a:effectLst/>
              <a:latin typeface="+mn-lt"/>
              <a:ea typeface="+mn-ea"/>
              <a:cs typeface="+mn-cs"/>
            </a:endParaRP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endParaRPr lang="en-US" sz="1400" dirty="0">
              <a:solidFill>
                <a:schemeClr val="accent1"/>
              </a:solidFill>
            </a:endParaRP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endParaRPr lang="en-US" sz="1400" dirty="0">
              <a:solidFill>
                <a:schemeClr val="accent2"/>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endParaRPr lang="en-US"/>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endParaRPr lang="nl-NL" altLang="nl-NL" sz="1200" b="1" dirty="0">
              <a:solidFill>
                <a:srgbClr val="0070AD"/>
              </a:solidFill>
            </a:endParaRPr>
          </a:p>
        </p:txBody>
      </p:sp>
      <p:sp>
        <p:nvSpPr>
          <p:cNvPr id="13" name="TextBox 12"/>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endParaRPr lang="nl-NL" altLang="nl-NL" sz="1200" b="1" dirty="0">
              <a:solidFill>
                <a:srgbClr val="0070AD"/>
              </a:solidFill>
            </a:endParaRP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endParaRPr lang="nl-NL" altLang="nl-NL" sz="1200" b="1">
              <a:solidFill>
                <a:srgbClr val="0070AD"/>
              </a:solidFill>
            </a:endParaRP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endParaRPr lang="nl-NL" altLang="nl-NL" sz="1100" b="1" dirty="0">
                <a:solidFill>
                  <a:schemeClr val="bg1"/>
                </a:solidFill>
              </a:endParaRP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endParaRPr lang="nl-NL" altLang="nl-NL" sz="1100" b="1" dirty="0">
                <a:solidFill>
                  <a:schemeClr val="bg1"/>
                </a:solidFill>
              </a:endParaRP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endParaRPr lang="nl-NL" altLang="nl-NL" sz="1100" b="1" dirty="0">
                <a:solidFill>
                  <a:schemeClr val="bg1"/>
                </a:solidFill>
              </a:endParaRP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endParaRPr lang="nl-NL" altLang="nl-NL" sz="1100" b="1" dirty="0">
              <a:solidFill>
                <a:schemeClr val="bg1"/>
              </a:solidFill>
            </a:endParaRPr>
          </a:p>
        </p:txBody>
      </p:sp>
      <p:pic>
        <p:nvPicPr>
          <p:cNvPr id="24" name="Picture 8" descr="Strengths"/>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endParaRPr lang="en-US" dirty="0"/>
          </a:p>
          <a:p>
            <a:pPr lvl="1"/>
            <a:r>
              <a:rPr lang="en-US" dirty="0"/>
              <a:t>Second level</a:t>
            </a:r>
            <a:endParaRPr lang="en-US" dirty="0"/>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endParaRPr lang="en-US" dirty="0"/>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endParaRPr lang="en-US" dirty="0"/>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endParaRPr lang="en-US" dirty="0"/>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endParaRPr lang="en-US" dirty="0"/>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endParaRPr lang="en-US" dirty="0"/>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endParaRPr lang="en-US" dirty="0"/>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endParaRPr lang="en-US" noProof="0" dirty="0"/>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endParaRPr lang="en-US" noProof="0" dirty="0"/>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endParaRPr lang="en-US" noProof="0" dirty="0"/>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endParaRPr 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endParaRPr lang="en-US" noProof="0" dirty="0"/>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endParaRPr lang="en-US" noProof="0" dirty="0"/>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endParaRPr lang="en-US" noProof="0" dirty="0"/>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endParaRPr lang="en-US" noProof="0" dirty="0"/>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endParaRPr 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V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tags" Target="../tags/tag19.xml"/><Relationship Id="rId20" Type="http://schemas.openxmlformats.org/officeDocument/2006/relationships/tags" Target="../tags/tag18.xml"/><Relationship Id="rId2" Type="http://schemas.openxmlformats.org/officeDocument/2006/relationships/slideLayout" Target="../slideLayouts/slideLayout2.xml"/><Relationship Id="rId19" Type="http://schemas.openxmlformats.org/officeDocument/2006/relationships/tags" Target="../tags/tag17.xml"/><Relationship Id="rId18" Type="http://schemas.openxmlformats.org/officeDocument/2006/relationships/tags" Target="../tags/tag16.xml"/><Relationship Id="rId17" Type="http://schemas.openxmlformats.org/officeDocument/2006/relationships/tags" Target="../tags/tag15.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slideLayout" Target="../slideLayouts/slideLayout24.xml"/><Relationship Id="rId7" Type="http://schemas.openxmlformats.org/officeDocument/2006/relationships/slideLayout" Target="../slideLayouts/slideLayout23.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1" Type="http://schemas.openxmlformats.org/officeDocument/2006/relationships/theme" Target="../theme/theme2.xml"/><Relationship Id="rId10" Type="http://schemas.openxmlformats.org/officeDocument/2006/relationships/slideLayout" Target="../slideLayouts/slideLayout26.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7"/>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18"/>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9" name="Freeform 4"/>
          <p:cNvSpPr/>
          <p:nvPr>
            <p:custDataLst>
              <p:tags r:id="rId19"/>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0"/>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1"/>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045"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endParaRPr lang="en-US" altLang="en-US" sz="700" b="0" i="0" noProof="0" dirty="0">
              <a:solidFill>
                <a:schemeClr val="tx2"/>
              </a:solidFill>
              <a:latin typeface="+mj-lt"/>
              <a:cs typeface="Helvetica Light"/>
            </a:endParaRP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endParaRPr lang="en-US" dirty="0">
              <a:solidFill>
                <a:schemeClr val="bg1">
                  <a:lumMod val="65000"/>
                </a:schemeClr>
              </a:solidFill>
            </a:endParaRP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3765"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3765"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3765"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3765"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3765"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3765"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endParaRPr lang="en-US" dirty="0">
              <a:solidFill>
                <a:schemeClr val="accent2"/>
              </a:solidFill>
            </a:endParaRP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endParaRPr lang="en-US" dirty="0">
              <a:solidFill>
                <a:schemeClr val="bg1">
                  <a:lumMod val="65000"/>
                </a:schemeClr>
              </a:solidFill>
            </a:endParaRP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endParaRPr lang="fr-FR" dirty="0"/>
          </a:p>
          <a:p>
            <a:pPr lvl="1"/>
            <a:r>
              <a:rPr lang="fr-FR" dirty="0"/>
              <a:t>Deuxième niveau</a:t>
            </a:r>
            <a:endParaRPr lang="fr-FR" dirty="0"/>
          </a:p>
          <a:p>
            <a:pPr lvl="2"/>
            <a:r>
              <a:rPr lang="fr-FR" dirty="0"/>
              <a:t>Troisième niveau</a:t>
            </a:r>
            <a:endParaRPr lang="fr-FR" dirty="0"/>
          </a:p>
          <a:p>
            <a:pPr lvl="3"/>
            <a:r>
              <a:rPr lang="fr-FR" dirty="0"/>
              <a:t>Quatrième niveau</a:t>
            </a:r>
            <a:endParaRPr lang="fr-FR" dirty="0"/>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26.xml"/><Relationship Id="rId7" Type="http://schemas.openxmlformats.org/officeDocument/2006/relationships/image" Target="../media/image14.jpe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s://www.youtube.com/watch?v=bkP4PrlMDfk&amp;t=6s&amp;ab_channel=RaubinsRaj" TargetMode="External"/><Relationship Id="rId3" Type="http://schemas.openxmlformats.org/officeDocument/2006/relationships/image" Target="../media/image11.png"/><Relationship Id="rId2" Type="http://schemas.openxmlformats.org/officeDocument/2006/relationships/hyperlink" Target="https://github.com/RaubinsRaj" TargetMode="External"/><Relationship Id="rId1" Type="http://schemas.openxmlformats.org/officeDocument/2006/relationships/hyperlink" Target="mailto:raubins.raj@capgemini.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p:cNvSpPr>
            <a:spLocks noGrp="1"/>
          </p:cNvSpPr>
          <p:nvPr>
            <p:ph type="body" sz="quarter" idx="36"/>
          </p:nvPr>
        </p:nvSpPr>
        <p:spPr>
          <a:xfrm>
            <a:off x="4837430" y="2995930"/>
            <a:ext cx="4008120" cy="3839210"/>
          </a:xfrm>
        </p:spPr>
        <p:txBody>
          <a:bodyPr/>
          <a:lstStyle/>
          <a:p>
            <a:pPr eaLnBrk="1" hangingPunct="1">
              <a:lnSpc>
                <a:spcPct val="114000"/>
              </a:lnSpc>
            </a:pPr>
            <a:r>
              <a:rPr lang="en-IN" altLang="en-US" b="1" dirty="0"/>
              <a:t>Pakinstan Railway Reservation System</a:t>
            </a:r>
            <a:r>
              <a:rPr lang="en-US" altLang="en-US" b="1" dirty="0"/>
              <a:t> Application</a:t>
            </a:r>
            <a:endParaRPr lang="en-US" altLang="en-US" b="1" dirty="0"/>
          </a:p>
          <a:p>
            <a:pPr eaLnBrk="1" hangingPunct="1">
              <a:lnSpc>
                <a:spcPct val="114000"/>
              </a:lnSpc>
            </a:pPr>
            <a:r>
              <a:rPr lang="en-IN" altLang="en-US" dirty="0"/>
              <a:t>Completed end to end case study of Railway Reservation System Application along with JWT authentication, Swagger ,Eureka server and API gateway .</a:t>
            </a:r>
            <a:r>
              <a:rPr lang="en-US" altLang="en-US" dirty="0"/>
              <a:t> </a:t>
            </a:r>
            <a:r>
              <a:rPr lang="en-IN" altLang="en-US" dirty="0"/>
              <a:t>Responsive UI with </a:t>
            </a:r>
            <a:r>
              <a:rPr lang="en-IN" altLang="en-US" b="1" dirty="0"/>
              <a:t>HTML,CSS and Angular </a:t>
            </a:r>
            <a:r>
              <a:rPr lang="en-US" altLang="en-US" dirty="0"/>
              <a:t>used for user interface.</a:t>
            </a:r>
            <a:endParaRPr lang="en-US" altLang="nl-NL" b="1" dirty="0"/>
          </a:p>
          <a:p>
            <a:pPr eaLnBrk="1" hangingPunct="1">
              <a:lnSpc>
                <a:spcPct val="114000"/>
              </a:lnSpc>
            </a:pPr>
            <a:r>
              <a:rPr lang="en-IN" altLang="en-US" dirty="0"/>
              <a:t>Created </a:t>
            </a:r>
            <a:r>
              <a:rPr lang="en-IN" altLang="en-US" b="1" dirty="0"/>
              <a:t>Admin Train Details</a:t>
            </a:r>
            <a:r>
              <a:rPr lang="en-IN" altLang="en-US" dirty="0"/>
              <a:t> and </a:t>
            </a:r>
            <a:r>
              <a:rPr lang="en-IN" altLang="en-US" b="1" dirty="0"/>
              <a:t>Booking</a:t>
            </a:r>
            <a:r>
              <a:rPr lang="en-IN" altLang="en-US" dirty="0"/>
              <a:t> Ticket microservices as a back end using spring boot  and connected two microservices via </a:t>
            </a:r>
            <a:r>
              <a:rPr lang="en-IN" altLang="en-US" b="1" dirty="0"/>
              <a:t>Eureka Server</a:t>
            </a:r>
            <a:r>
              <a:rPr lang="en-IN" altLang="en-US" dirty="0"/>
              <a:t> as discovery server . used</a:t>
            </a:r>
            <a:r>
              <a:rPr lang="en-IN" altLang="en-US" b="1" dirty="0"/>
              <a:t> Mongodb Atlas</a:t>
            </a:r>
            <a:r>
              <a:rPr lang="en-IN" altLang="en-US" dirty="0"/>
              <a:t> for database and </a:t>
            </a:r>
            <a:r>
              <a:rPr lang="en-IN" altLang="en-US" b="1" dirty="0"/>
              <a:t>Postman</a:t>
            </a:r>
            <a:r>
              <a:rPr lang="en-IN" altLang="en-US" dirty="0"/>
              <a:t> is used for method calling.</a:t>
            </a:r>
            <a:endParaRPr lang="en-IN" altLang="en-US" dirty="0"/>
          </a:p>
          <a:p>
            <a:pPr eaLnBrk="1" hangingPunct="1">
              <a:lnSpc>
                <a:spcPct val="114000"/>
              </a:lnSpc>
            </a:pPr>
            <a:r>
              <a:rPr lang="en-IN" altLang="en-US" dirty="0"/>
              <a:t>Implimented Front end with Angular 12 using </a:t>
            </a:r>
            <a:r>
              <a:rPr lang="en-IN" altLang="en-US" b="1" dirty="0">
                <a:sym typeface="+mn-ea"/>
              </a:rPr>
              <a:t>HTML,CSS </a:t>
            </a:r>
            <a:r>
              <a:rPr lang="en-IN" altLang="en-US" dirty="0">
                <a:sym typeface="+mn-ea"/>
              </a:rPr>
              <a:t>and </a:t>
            </a:r>
            <a:r>
              <a:rPr lang="en-IN" altLang="en-US" b="1" dirty="0"/>
              <a:t>Java Script</a:t>
            </a: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a:t>Analyst/</a:t>
            </a:r>
            <a:r>
              <a:rPr lang="en-IN" altLang="nl-NL"/>
              <a:t>Full Stack Developer (Angular)</a:t>
            </a:r>
            <a:endParaRPr lang="en-IN" altLang="nl-NL"/>
          </a:p>
        </p:txBody>
      </p:sp>
      <p:sp>
        <p:nvSpPr>
          <p:cNvPr id="7172" name="Text Placeholder 22"/>
          <p:cNvSpPr>
            <a:spLocks noGrp="1"/>
          </p:cNvSpPr>
          <p:nvPr>
            <p:ph type="body" sz="quarter" idx="43"/>
          </p:nvPr>
        </p:nvSpPr>
        <p:spPr>
          <a:xfrm>
            <a:off x="3649663" y="1279525"/>
            <a:ext cx="2374900" cy="295275"/>
          </a:xfrm>
        </p:spPr>
        <p:txBody>
          <a:bodyPr/>
          <a:lstStyle/>
          <a:p>
            <a:pPr eaLnBrk="1" hangingPunct="1"/>
            <a:r>
              <a:rPr lang="nl-NL" altLang="nl-NL"/>
              <a:t>Bangalore</a:t>
            </a:r>
            <a:endParaRPr lang="nl-NL" altLang="nl-NL"/>
          </a:p>
          <a:p>
            <a:pPr eaLnBrk="1" hangingPunct="1"/>
            <a:endParaRPr lang="nl-NL" altLang="nl-NL"/>
          </a:p>
        </p:txBody>
      </p:sp>
      <p:sp>
        <p:nvSpPr>
          <p:cNvPr id="7173" name="Text Placeholder 24"/>
          <p:cNvSpPr>
            <a:spLocks noGrp="1"/>
          </p:cNvSpPr>
          <p:nvPr>
            <p:ph type="body" sz="quarter" idx="47"/>
          </p:nvPr>
        </p:nvSpPr>
        <p:spPr>
          <a:xfrm>
            <a:off x="3273425" y="1511300"/>
            <a:ext cx="3599815" cy="325755"/>
          </a:xfrm>
        </p:spPr>
        <p:txBody>
          <a:bodyPr/>
          <a:lstStyle/>
          <a:p>
            <a:pPr eaLnBrk="1" hangingPunct="1"/>
            <a:r>
              <a:rPr lang="en-IN" altLang="nl-NL" dirty="0">
                <a:hlinkClick r:id="rId1"/>
              </a:rPr>
              <a:t>mohammed-rehan.uddin</a:t>
            </a:r>
            <a:r>
              <a:rPr lang="nl-NL" altLang="nl-NL" dirty="0">
                <a:hlinkClick r:id="rId1"/>
              </a:rPr>
              <a:t>@capgemini.com</a:t>
            </a:r>
            <a:r>
              <a:rPr lang="nl-NL" altLang="nl-NL" dirty="0"/>
              <a:t> </a:t>
            </a:r>
            <a:endParaRPr lang="nl-NL" altLang="nl-NL" dirty="0"/>
          </a:p>
        </p:txBody>
      </p:sp>
      <p:sp>
        <p:nvSpPr>
          <p:cNvPr id="7174" name="Text Placeholder 25"/>
          <p:cNvSpPr>
            <a:spLocks noGrp="1"/>
          </p:cNvSpPr>
          <p:nvPr>
            <p:ph type="body" sz="quarter" idx="48"/>
          </p:nvPr>
        </p:nvSpPr>
        <p:spPr>
          <a:xfrm>
            <a:off x="3348038" y="1770063"/>
            <a:ext cx="2382837" cy="330200"/>
          </a:xfrm>
        </p:spPr>
        <p:txBody>
          <a:bodyPr/>
          <a:lstStyle/>
          <a:p>
            <a:pPr eaLnBrk="1" hangingPunct="1"/>
            <a:r>
              <a:rPr lang="nl-NL" altLang="nl-NL" dirty="0"/>
              <a:t>+91 </a:t>
            </a:r>
            <a:r>
              <a:rPr lang="en-IN" altLang="nl-NL" dirty="0"/>
              <a:t>8328144585</a:t>
            </a:r>
            <a:endParaRPr lang="en-IN" altLang="nl-NL" dirty="0"/>
          </a:p>
        </p:txBody>
      </p:sp>
      <p:sp>
        <p:nvSpPr>
          <p:cNvPr id="7175" name="Text Placeholder 26"/>
          <p:cNvSpPr>
            <a:spLocks noGrp="1"/>
          </p:cNvSpPr>
          <p:nvPr>
            <p:ph type="body" sz="quarter" idx="50"/>
          </p:nvPr>
        </p:nvSpPr>
        <p:spPr>
          <a:xfrm>
            <a:off x="230505" y="3008630"/>
            <a:ext cx="4265295" cy="3029585"/>
          </a:xfrm>
        </p:spPr>
        <p:style>
          <a:lnRef idx="2">
            <a:schemeClr val="dk1"/>
          </a:lnRef>
          <a:fillRef idx="1">
            <a:schemeClr val="lt1"/>
          </a:fillRef>
          <a:effectRef idx="0">
            <a:schemeClr val="dk1"/>
          </a:effectRef>
          <a:fontRef idx="minor">
            <a:schemeClr val="dk1"/>
          </a:fontRef>
        </p:style>
        <p:txBody>
          <a:bodyPr/>
          <a:lstStyle/>
          <a:p>
            <a:pPr marL="171450" indent="-171450">
              <a:buFont typeface="Arial" panose="020B0604020202020204" pitchFamily="34" charset="0"/>
              <a:buChar char="•"/>
            </a:pPr>
            <a:r>
              <a:rPr lang="en-IN" altLang="en-US" sz="1400" b="1" dirty="0"/>
              <a:t>Full Stack Developer</a:t>
            </a:r>
            <a:endParaRPr lang="en-US" altLang="en-US" sz="1050" dirty="0"/>
          </a:p>
          <a:p>
            <a:pPr marL="171450" indent="-171450">
              <a:buFont typeface="Arial" panose="020B0604020202020204" pitchFamily="34" charset="0"/>
              <a:buChar char="•"/>
            </a:pPr>
            <a:r>
              <a:rPr lang="en-US" sz="1050" dirty="0"/>
              <a:t>Hands on experience in </a:t>
            </a:r>
            <a:r>
              <a:rPr lang="en-IN" altLang="en-US" sz="1050" dirty="0"/>
              <a:t>creating microservices with </a:t>
            </a:r>
            <a:r>
              <a:rPr lang="en-IN" altLang="en-US" sz="1050" b="1" dirty="0"/>
              <a:t>Java </a:t>
            </a:r>
            <a:r>
              <a:rPr lang="en-IN" altLang="en-US" sz="1050" dirty="0"/>
              <a:t>,</a:t>
            </a:r>
            <a:r>
              <a:rPr lang="en-IN" altLang="en-US" sz="1050" b="1" dirty="0"/>
              <a:t>Spring boot,Spring security,Spring Cloud API Gateway,Eureka server and Swagger</a:t>
            </a:r>
            <a:r>
              <a:rPr lang="en-IN" altLang="en-US" sz="1050" dirty="0"/>
              <a:t>.</a:t>
            </a:r>
            <a:endParaRPr lang="en-IN" altLang="en-US" sz="1050" dirty="0"/>
          </a:p>
          <a:p>
            <a:pPr marL="171450" indent="-171450">
              <a:buFont typeface="Arial" panose="020B0604020202020204" pitchFamily="34" charset="0"/>
              <a:buChar char="•"/>
            </a:pPr>
            <a:r>
              <a:rPr lang="en-US" sz="1050" dirty="0">
                <a:sym typeface="+mn-ea"/>
              </a:rPr>
              <a:t>Hands on experience</a:t>
            </a:r>
            <a:r>
              <a:rPr lang="en-IN" altLang="en-US" sz="1050" dirty="0"/>
              <a:t> in creating </a:t>
            </a:r>
            <a:r>
              <a:rPr lang="en-IN" altLang="en-US" sz="1050" b="1" dirty="0"/>
              <a:t>Single Page Web Application</a:t>
            </a:r>
            <a:r>
              <a:rPr lang="en-IN" altLang="en-US" sz="1050" dirty="0"/>
              <a:t> in Angular along with Authentication using </a:t>
            </a:r>
            <a:r>
              <a:rPr lang="en-IN" altLang="en-US" sz="1050" b="1" dirty="0"/>
              <a:t>HTML,CSS,Java Script</a:t>
            </a:r>
            <a:r>
              <a:rPr lang="en-IN" altLang="en-US" sz="1050" dirty="0"/>
              <a:t>.</a:t>
            </a:r>
            <a:endParaRPr lang="en-IN" altLang="en-US" sz="1050" dirty="0"/>
          </a:p>
          <a:p>
            <a:pPr marL="171450" indent="-171450">
              <a:buFont typeface="Arial" panose="020B0604020202020204" pitchFamily="34" charset="0"/>
              <a:buChar char="•"/>
            </a:pPr>
            <a:r>
              <a:rPr lang="en-IN" altLang="en-US" dirty="0"/>
              <a:t>Eager to improve myself by learning new technology and excited to work as a team member.</a:t>
            </a:r>
            <a:endParaRPr lang="en-IN" altLang="en-US" dirty="0"/>
          </a:p>
          <a:p>
            <a:pPr marL="171450" indent="-171450">
              <a:buFont typeface="Arial" panose="020B0604020202020204" pitchFamily="34" charset="0"/>
              <a:buChar char="•"/>
            </a:pPr>
            <a:endParaRPr lang="en-IN" altLang="en-US" dirty="0"/>
          </a:p>
        </p:txBody>
      </p:sp>
      <p:sp>
        <p:nvSpPr>
          <p:cNvPr id="7178" name="Text Placeholder 1"/>
          <p:cNvSpPr>
            <a:spLocks noGrp="1"/>
          </p:cNvSpPr>
          <p:nvPr>
            <p:ph type="body" sz="quarter" idx="41"/>
          </p:nvPr>
        </p:nvSpPr>
        <p:spPr>
          <a:xfrm>
            <a:off x="2468563" y="290513"/>
            <a:ext cx="6223000" cy="306387"/>
          </a:xfrm>
        </p:spPr>
        <p:txBody>
          <a:bodyPr/>
          <a:lstStyle/>
          <a:p>
            <a:r>
              <a:rPr lang="en-IN" altLang="en-US"/>
              <a:t>Mohammed RehanUddin</a:t>
            </a:r>
            <a:endParaRPr lang="en-IN" altLang="en-US"/>
          </a:p>
        </p:txBody>
      </p:sp>
      <p:pic>
        <p:nvPicPr>
          <p:cNvPr id="7179" name="Picture 7">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l="23582" t="2058" r="24332" b="4875"/>
          <a:stretch>
            <a:fillRect/>
          </a:stretch>
        </p:blipFill>
        <p:spPr bwMode="auto">
          <a:xfrm>
            <a:off x="4056356" y="6186963"/>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p:cNvSpPr txBox="1">
            <a:spLocks noChangeArrowheads="1"/>
          </p:cNvSpPr>
          <p:nvPr/>
        </p:nvSpPr>
        <p:spPr bwMode="auto">
          <a:xfrm>
            <a:off x="4662805" y="6038215"/>
            <a:ext cx="396176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1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Check out my work on GitHub &amp; Video Profile</a:t>
            </a:r>
            <a:endParaRPr kumimoji="0" lang="en-IN" altLang="en-US" sz="1100" b="0" i="0" u="none" strike="noStrike" kern="1200" cap="none" spc="0" normalizeH="0" baseline="0" noProof="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1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https://github.com/rehanuddin8-github/onepager.git</a:t>
            </a:r>
            <a:endParaRPr kumimoji="0" lang="en-IN" altLang="en-US" sz="1100" b="0" i="0" u="none" strike="noStrike" kern="1200" cap="none" spc="0" normalizeH="0" baseline="0" noProof="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IN" altLang="en-US" sz="1100" b="0" i="0" u="none" strike="noStrike" kern="1200" cap="none" spc="0" normalizeH="0" baseline="0" noProof="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1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https://youtu.be/vsgnXZNinl8</a:t>
            </a:r>
            <a:endParaRPr kumimoji="0" lang="en-IN" altLang="en-US" sz="1100" b="0" i="0" u="none" strike="noStrike" kern="1200" cap="none" spc="0" normalizeH="0" baseline="0" noProof="0">
              <a:ln>
                <a:noFill/>
              </a:ln>
              <a:solidFill>
                <a:prstClr val="black"/>
              </a:solidFill>
              <a:effectLst/>
              <a:uLnTx/>
              <a:uFillTx/>
              <a:latin typeface="Verdana" panose="020B0604030504040204" pitchFamily="34" charset="0"/>
              <a:ea typeface="+mn-ea"/>
              <a:cs typeface="+mn-cs"/>
            </a:endParaRPr>
          </a:p>
        </p:txBody>
      </p:sp>
      <p:pic>
        <p:nvPicPr>
          <p:cNvPr id="7181" name="Picture 6" descr="Movie, play, video icon">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92173" y="6038373"/>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101023" y="1927543"/>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endPar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graphicFrame>
        <p:nvGraphicFramePr>
          <p:cNvPr id="2" name="Table 3"/>
          <p:cNvGraphicFramePr>
            <a:graphicFrameLocks noGrp="1"/>
          </p:cNvGraphicFramePr>
          <p:nvPr/>
        </p:nvGraphicFramePr>
        <p:xfrm>
          <a:off x="9317355" y="1186180"/>
          <a:ext cx="2716530" cy="5176520"/>
        </p:xfrm>
        <a:graphic>
          <a:graphicData uri="http://schemas.openxmlformats.org/drawingml/2006/table">
            <a:tbl>
              <a:tblPr firstRow="1" bandRow="1">
                <a:tableStyleId>{0E3FDE45-AF77-4B5C-9715-49D594BDF05E}</a:tableStyleId>
              </a:tblPr>
              <a:tblGrid>
                <a:gridCol w="2716530"/>
              </a:tblGrid>
              <a:tr h="5176520">
                <a:tc>
                  <a:txBody>
                    <a:bodyPr/>
                    <a:lstStyle/>
                    <a:p>
                      <a:r>
                        <a:rPr kumimoji="0" lang="en-IN" alt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 JAVA</a:t>
                      </a:r>
                      <a:endParaRPr kumimoji="0" lang="en-IN" alt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IN" alt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IN" alt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Boot</a:t>
                      </a:r>
                      <a:endParaRPr kumimoji="0" lang="en-IN" alt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IN" alt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MVC</a:t>
                      </a:r>
                      <a:endParaRPr kumimoji="0" lang="en-IN" alt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IN" alt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endParaRPr kumimoji="0" lang="en-IN" alt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IN" alt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IN" altLang="en-US" sz="1200" b="1" i="0" u="none" strike="noStrike" kern="1200" cap="none" spc="0" normalizeH="0" baseline="0" dirty="0">
                          <a:ln>
                            <a:noFill/>
                          </a:ln>
                          <a:solidFill>
                            <a:schemeClr val="accent1"/>
                          </a:solidFill>
                          <a:effectLst/>
                          <a:uLnTx/>
                          <a:uFillTx/>
                          <a:latin typeface="Verdana" panose="020B0604030504040204" pitchFamily="34" charset="0"/>
                          <a:ea typeface="+mn-ea"/>
                          <a:cs typeface="+mn-cs"/>
                        </a:rPr>
                        <a:t>Full Stack</a:t>
                      </a:r>
                      <a:endParaRPr kumimoji="0" lang="en-IN" alt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IN" alt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a:t>
                      </a:r>
                      <a:endParaRPr kumimoji="0" lang="en-IN" alt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IN" alt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endParaRPr kumimoji="0" lang="en-IN" alt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IN" alt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a:t>
                      </a:r>
                      <a:endParaRPr kumimoji="0" lang="en-IN" alt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IN" alt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IN" altLang="en-US" sz="1200" b="1" i="0" u="none" strike="noStrike" kern="1200" cap="none" spc="0" normalizeH="0" baseline="0" dirty="0">
                          <a:ln>
                            <a:noFill/>
                          </a:ln>
                          <a:solidFill>
                            <a:schemeClr val="accent1"/>
                          </a:solidFill>
                          <a:effectLst/>
                          <a:uLnTx/>
                          <a:uFillTx/>
                          <a:latin typeface="Verdana" panose="020B0604030504040204" pitchFamily="34" charset="0"/>
                          <a:ea typeface="+mn-ea"/>
                          <a:cs typeface="+mn-cs"/>
                        </a:rPr>
                        <a:t>Database</a:t>
                      </a:r>
                      <a:endParaRPr kumimoji="0" lang="en-IN" alt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IN" alt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No SQL database – MongoDB</a:t>
                      </a:r>
                      <a:endParaRPr kumimoji="0" lang="en-IN" alt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IN" alt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SQL database -MySQL</a:t>
                      </a:r>
                      <a:endParaRPr kumimoji="0" lang="en-IN" alt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sym typeface="+mn-ea"/>
                      </a:endParaRPr>
                    </a:p>
                    <a:p>
                      <a:endParaRPr kumimoji="0" lang="en-IN" altLang="en-US" sz="1200" b="1" i="0" u="none" strike="noStrike" kern="1200" cap="none" spc="0" normalizeH="0" baseline="0" dirty="0">
                        <a:ln>
                          <a:noFill/>
                        </a:ln>
                        <a:solidFill>
                          <a:schemeClr val="accent1"/>
                        </a:solidFill>
                        <a:effectLst/>
                        <a:uLnTx/>
                        <a:uFillTx/>
                        <a:latin typeface="Verdana" panose="020B0604030504040204" pitchFamily="34" charset="0"/>
                        <a:ea typeface="+mn-ea"/>
                        <a:cs typeface="+mn-cs"/>
                      </a:endParaRPr>
                    </a:p>
                    <a:p>
                      <a:r>
                        <a:rPr kumimoji="0" lang="en-IN" altLang="en-US" sz="1200" b="1" i="0" u="none" strike="noStrike" kern="1200" cap="none" spc="0" normalizeH="0" baseline="0" dirty="0">
                          <a:ln>
                            <a:noFill/>
                          </a:ln>
                          <a:solidFill>
                            <a:schemeClr val="accent1"/>
                          </a:solidFill>
                          <a:effectLst/>
                          <a:uLnTx/>
                          <a:uFillTx/>
                          <a:latin typeface="Verdana" panose="020B0604030504040204" pitchFamily="34" charset="0"/>
                          <a:ea typeface="+mn-ea"/>
                          <a:cs typeface="+mn-cs"/>
                        </a:rPr>
                        <a:t>Web Technologies</a:t>
                      </a:r>
                      <a:endParaRPr kumimoji="0" lang="en-IN" altLang="en-US" sz="1200" b="1" i="0" u="none" strike="noStrike" kern="1200" cap="none" spc="0" normalizeH="0" baseline="0" dirty="0">
                        <a:ln>
                          <a:noFill/>
                        </a:ln>
                        <a:solidFill>
                          <a:schemeClr val="accent1"/>
                        </a:solidFill>
                        <a:effectLst/>
                        <a:uLnTx/>
                        <a:uFillTx/>
                        <a:latin typeface="Verdana" panose="020B0604030504040204" pitchFamily="34" charset="0"/>
                        <a:ea typeface="+mn-ea"/>
                        <a:cs typeface="+mn-cs"/>
                      </a:endParaRPr>
                    </a:p>
                    <a:p>
                      <a:r>
                        <a:rPr kumimoji="0" lang="en-IN" alt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HTML5</a:t>
                      </a:r>
                      <a:endParaRPr kumimoji="0" lang="en-IN" alt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IN" alt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CSS3</a:t>
                      </a:r>
                      <a:endParaRPr kumimoji="0" lang="en-IN" alt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IN" alt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Javascript</a:t>
                      </a:r>
                      <a:endParaRPr kumimoji="0" lang="en-IN" alt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IN" alt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IN" altLang="en-US" sz="1200" b="1" i="0" u="none" strike="noStrike" kern="1200" cap="none" spc="0" normalizeH="0" baseline="0" dirty="0">
                          <a:ln>
                            <a:noFill/>
                          </a:ln>
                          <a:solidFill>
                            <a:schemeClr val="accent1"/>
                          </a:solidFill>
                          <a:effectLst/>
                          <a:uLnTx/>
                          <a:uFillTx/>
                          <a:latin typeface="Verdana" panose="020B0604030504040204" pitchFamily="34" charset="0"/>
                          <a:ea typeface="+mn-ea"/>
                          <a:cs typeface="+mn-cs"/>
                        </a:rPr>
                        <a:t>Tools</a:t>
                      </a:r>
                      <a:endParaRPr kumimoji="0" lang="en-IN" alt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IN" alt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GitHub</a:t>
                      </a:r>
                      <a:endParaRPr kumimoji="0" lang="en-IN" alt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IN" alt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Postman</a:t>
                      </a:r>
                      <a:endParaRPr kumimoji="0" lang="en-IN" alt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IN" alt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Docker</a:t>
                      </a:r>
                      <a:endParaRPr kumimoji="0" lang="en-IN" alt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IN" alt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IN" altLang="en-US" sz="1200" b="1" i="0" u="none" strike="noStrike" kern="1200" cap="none" spc="0" normalizeH="0" baseline="0" dirty="0">
                          <a:ln>
                            <a:noFill/>
                          </a:ln>
                          <a:solidFill>
                            <a:schemeClr val="accent1"/>
                          </a:solidFill>
                          <a:effectLst/>
                          <a:uLnTx/>
                          <a:uFillTx/>
                          <a:latin typeface="Verdana" panose="020B0604030504040204" pitchFamily="34" charset="0"/>
                          <a:ea typeface="+mn-ea"/>
                          <a:cs typeface="+mn-cs"/>
                        </a:rPr>
                        <a:t>Additional Details</a:t>
                      </a:r>
                      <a:endParaRPr kumimoji="0" lang="en-IN" alt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IN" alt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Team player</a:t>
                      </a:r>
                      <a:endParaRPr kumimoji="0" lang="en-IN" alt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IN" alt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 Skills</a:t>
                      </a:r>
                      <a:endParaRPr kumimoji="0" lang="en-IN" alt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IN" alt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Team management</a:t>
                      </a:r>
                      <a:endParaRPr kumimoji="0" lang="en-IN" alt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r>
            </a:tbl>
          </a:graphicData>
        </a:graphic>
      </p:graphicFrame>
      <p:sp>
        <p:nvSpPr>
          <p:cNvPr id="5" name="Rectangle 4"/>
          <p:cNvSpPr/>
          <p:nvPr/>
        </p:nvSpPr>
        <p:spPr>
          <a:xfrm>
            <a:off x="9499417" y="547041"/>
            <a:ext cx="2424112" cy="441325"/>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a:t>
            </a:r>
            <a:r>
              <a:rPr lang="en-IN" altLang="en-US" sz="1000" dirty="0">
                <a:solidFill>
                  <a:prstClr val="black"/>
                </a:solidFill>
                <a:latin typeface="Verdana" panose="020B0604030504040204" pitchFamily="34" charset="0"/>
              </a:rPr>
              <a:t>Technology Electronics and Communication</a:t>
            </a:r>
            <a:r>
              <a:rPr lang="en-US" altLang="nl-NL" sz="1000" dirty="0">
                <a:solidFill>
                  <a:prstClr val="black"/>
                </a:solidFill>
                <a:latin typeface="Verdana" panose="020B0604030504040204" pitchFamily="34" charset="0"/>
              </a:rPr>
              <a:t> : 201</a:t>
            </a:r>
            <a:r>
              <a:rPr lang="en-IN" altLang="en-US" sz="1000" dirty="0">
                <a:solidFill>
                  <a:prstClr val="black"/>
                </a:solidFill>
                <a:latin typeface="Verdana" panose="020B0604030504040204" pitchFamily="34" charset="0"/>
              </a:rPr>
              <a:t>7</a:t>
            </a:r>
            <a:r>
              <a:rPr lang="en-US" altLang="nl-NL" sz="1000" dirty="0">
                <a:solidFill>
                  <a:prstClr val="black"/>
                </a:solidFill>
                <a:latin typeface="Verdana" panose="020B0604030504040204" pitchFamily="34" charset="0"/>
              </a:rPr>
              <a:t> - 202</a:t>
            </a:r>
            <a:r>
              <a:rPr lang="en-IN" altLang="en-US" sz="1000" dirty="0">
                <a:solidFill>
                  <a:prstClr val="black"/>
                </a:solidFill>
                <a:latin typeface="Verdana" panose="020B0604030504040204" pitchFamily="34" charset="0"/>
              </a:rPr>
              <a:t>1</a:t>
            </a:r>
            <a:endParaRPr lang="en-IN" altLang="en-US" sz="1000" dirty="0">
              <a:solidFill>
                <a:prstClr val="black"/>
              </a:solidFill>
              <a:latin typeface="Verdana" panose="020B0604030504040204" pitchFamily="34" charset="0"/>
            </a:endParaRPr>
          </a:p>
        </p:txBody>
      </p:sp>
      <p:sp>
        <p:nvSpPr>
          <p:cNvPr id="6" name="Rectangle 5"/>
          <p:cNvSpPr/>
          <p:nvPr/>
        </p:nvSpPr>
        <p:spPr>
          <a:xfrm>
            <a:off x="9242029" y="939723"/>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pic>
        <p:nvPicPr>
          <p:cNvPr id="7" name="Picture Placeholder 6" descr="IMG_20191125_184311_621[1]"/>
          <p:cNvPicPr>
            <a:picLocks noChangeAspect="1"/>
          </p:cNvPicPr>
          <p:nvPr>
            <p:ph type="pic" sz="quarter" idx="46"/>
          </p:nvPr>
        </p:nvPicPr>
        <p:blipFill>
          <a:blip r:embed="rId7"/>
          <a:stretch>
            <a:fillRect/>
          </a:stretch>
        </p:blipFill>
        <p:spPr>
          <a:xfrm>
            <a:off x="383540" y="288290"/>
            <a:ext cx="1734185" cy="1734185"/>
          </a:xfrm>
          <a:prstGeom prst="ellipse">
            <a:avLst/>
          </a:prstGeom>
        </p:spPr>
      </p:pic>
    </p:spTree>
  </p:cSld>
  <p:clrMapOvr>
    <a:masterClrMapping/>
  </p:clrMapOvr>
</p:sld>
</file>

<file path=ppt/tags/tag1.xml><?xml version="1.0" encoding="utf-8"?>
<p:tagLst xmlns:p="http://schemas.openxmlformats.org/presentationml/2006/main">
  <p:tag name="THINKCELLSHAPEDONOTDELETE" val="pNl9qzkNXSk2ij_NoCuEf2A"/>
</p:tagLst>
</file>

<file path=ppt/tags/tag10.xml><?xml version="1.0" encoding="utf-8"?>
<p:tagLst xmlns:p="http://schemas.openxmlformats.org/presentationml/2006/main">
  <p:tag name="THINKCELLSHAPEDONOTDELETE" val="pMtFIJDhqukmiZrrs7RIxOQ"/>
</p:tagLst>
</file>

<file path=ppt/tags/tag11.xml><?xml version="1.0" encoding="utf-8"?>
<p:tagLst xmlns:p="http://schemas.openxmlformats.org/presentationml/2006/main">
  <p:tag name="THINKCELLSHAPEDONOTDELETE" val="pBBk8lAE_1EizYsNCWPJyzQ"/>
</p:tagLst>
</file>

<file path=ppt/tags/tag12.xml><?xml version="1.0" encoding="utf-8"?>
<p:tagLst xmlns:p="http://schemas.openxmlformats.org/presentationml/2006/main">
  <p:tag name="THINKCELLSHAPEDONOTDELETE" val="pLSf6F_6IvUOzE1MWebP3wg"/>
</p:tagLst>
</file>

<file path=ppt/tags/tag13.xml><?xml version="1.0" encoding="utf-8"?>
<p:tagLst xmlns:p="http://schemas.openxmlformats.org/presentationml/2006/main">
  <p:tag name="THINKCELLSHAPEDONOTDELETE" val="plIkCAESggUqrdbLfjv5zDQ"/>
</p:tagLst>
</file>

<file path=ppt/tags/tag14.xml><?xml version="1.0" encoding="utf-8"?>
<p:tagLst xmlns:p="http://schemas.openxmlformats.org/presentationml/2006/main">
  <p:tag name="THINKCELLSHAPEDONOTDELETE" val="pwYnDl6hGIEiK2JQntAZnxg"/>
</p:tagLst>
</file>

<file path=ppt/tags/tag15.xml><?xml version="1.0" encoding="utf-8"?>
<p:tagLst xmlns:p="http://schemas.openxmlformats.org/presentationml/2006/main">
  <p:tag name="THINKCELLSHAPEDONOTDELETE" val="pu8VTg_P6rkuq_fbZG2oYXw"/>
</p:tagLst>
</file>

<file path=ppt/tags/tag16.xml><?xml version="1.0" encoding="utf-8"?>
<p:tagLst xmlns:p="http://schemas.openxmlformats.org/presentationml/2006/main">
  <p:tag name="THINKCELLSHAPEDONOTDELETE" val="pPHldxlhBv0miWYXN6H8BTQ"/>
</p:tagLst>
</file>

<file path=ppt/tags/tag17.xml><?xml version="1.0" encoding="utf-8"?>
<p:tagLst xmlns:p="http://schemas.openxmlformats.org/presentationml/2006/main">
  <p:tag name="THINKCELLSHAPEDONOTDELETE" val="phk.3W3rhiEqWtBDEsi7Xgw"/>
</p:tagLst>
</file>

<file path=ppt/tags/tag18.xml><?xml version="1.0" encoding="utf-8"?>
<p:tagLst xmlns:p="http://schemas.openxmlformats.org/presentationml/2006/main">
  <p:tag name="THINKCELLSHAPEDONOTDELETE" val="pzTl75Tp2nEy_4PpazGLtVA"/>
</p:tagLst>
</file>

<file path=ppt/tags/tag19.xml><?xml version="1.0" encoding="utf-8"?>
<p:tagLst xmlns:p="http://schemas.openxmlformats.org/presentationml/2006/main">
  <p:tag name="THINKCELLSHAPEDONOTDELETE" val="p1xI4A68crEiZSNCDbGy9gA"/>
</p:tagLst>
</file>

<file path=ppt/tags/tag2.xml><?xml version="1.0" encoding="utf-8"?>
<p:tagLst xmlns:p="http://schemas.openxmlformats.org/presentationml/2006/main">
  <p:tag name="THINKCELLSHAPEDONOTDELETE" val="p8jhdt9jI2kmDW3acO87diQ"/>
</p:tagLst>
</file>

<file path=ppt/tags/tag3.xml><?xml version="1.0" encoding="utf-8"?>
<p:tagLst xmlns:p="http://schemas.openxmlformats.org/presentationml/2006/main">
  <p:tag name="THINKCELLSHAPEDONOTDELETE" val="ptIjPmYduDEihDAvnsmSINQ"/>
</p:tagLst>
</file>

<file path=ppt/tags/tag4.xml><?xml version="1.0" encoding="utf-8"?>
<p:tagLst xmlns:p="http://schemas.openxmlformats.org/presentationml/2006/main">
  <p:tag name="THINKCELLSHAPEDONOTDELETE" val="pMCiS0.yx0EOD8F1j3NQrHQ"/>
</p:tagLst>
</file>

<file path=ppt/tags/tag5.xml><?xml version="1.0" encoding="utf-8"?>
<p:tagLst xmlns:p="http://schemas.openxmlformats.org/presentationml/2006/main">
  <p:tag name="THINKCELLSHAPEDONOTDELETE" val="pzz079BM2o06hslZIU5JQRQ"/>
</p:tagLst>
</file>

<file path=ppt/tags/tag6.xml><?xml version="1.0" encoding="utf-8"?>
<p:tagLst xmlns:p="http://schemas.openxmlformats.org/presentationml/2006/main">
  <p:tag name="THINKCELLSHAPEDONOTDELETE" val="pb7lR2ZPdT0GiqzvYZsxoow"/>
</p:tagLst>
</file>

<file path=ppt/tags/tag7.xml><?xml version="1.0" encoding="utf-8"?>
<p:tagLst xmlns:p="http://schemas.openxmlformats.org/presentationml/2006/main">
  <p:tag name="THINKCELLSHAPEDONOTDELETE" val="pDDnGmnlJWUybweSHRV5zMg"/>
</p:tagLst>
</file>

<file path=ppt/tags/tag8.xml><?xml version="1.0" encoding="utf-8"?>
<p:tagLst xmlns:p="http://schemas.openxmlformats.org/presentationml/2006/main">
  <p:tag name="THINKCELLSHAPEDONOTDELETE" val="pgQ5iGtRqU02KNLCmPGzp4A"/>
</p:tagLst>
</file>

<file path=ppt/tags/tag9.xml><?xml version="1.0" encoding="utf-8"?>
<p:tagLst xmlns:p="http://schemas.openxmlformats.org/presentationml/2006/main">
  <p:tag name="THINKCELLSHAPEDONOTDELETE" val="pDc8wFtNDQEWdRtOXF1QyRg"/>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0</TotalTime>
  <Words>1486</Words>
  <Application>WPS Presentation</Application>
  <PresentationFormat>Widescreen</PresentationFormat>
  <Paragraphs>75</Paragraphs>
  <Slides>1</Slides>
  <Notes>2</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vt:i4>
      </vt:variant>
    </vt:vector>
  </HeadingPairs>
  <TitlesOfParts>
    <vt:vector size="11" baseType="lpstr">
      <vt:lpstr>Arial</vt:lpstr>
      <vt:lpstr>SimSun</vt:lpstr>
      <vt:lpstr>Wingdings</vt:lpstr>
      <vt:lpstr>Helvetica Light</vt:lpstr>
      <vt:lpstr>Verdana</vt:lpstr>
      <vt:lpstr>Arial</vt:lpstr>
      <vt:lpstr>Microsoft YaHei</vt:lpstr>
      <vt:lpstr>Arial Unicode MS</vt:lpstr>
      <vt:lpstr>1_CG_2012_Template</vt:lpstr>
      <vt:lpstr>1_Capgemini Master</vt:lpstr>
      <vt:lpstr>PowerPoint 演示文稿</vt:lpstr>
    </vt:vector>
  </TitlesOfParts>
  <Company>Capgemini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dc:subject>ppt template</dc:subject>
  <cp:lastModifiedBy>USETR</cp:lastModifiedBy>
  <cp:revision>103</cp:revision>
  <dcterms:created xsi:type="dcterms:W3CDTF">2020-09-22T06:24:00Z</dcterms:created>
  <dcterms:modified xsi:type="dcterms:W3CDTF">2021-10-10T13:31:34Z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1033-10.2.0.7636</vt:lpwstr>
  </property>
</Properties>
</file>