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66" r:id="rId3"/>
  </p:sldMasterIdLst>
  <p:notesMasterIdLst>
    <p:notesMasterId r:id="rId5"/>
  </p:notesMasterIdLst>
  <p:handoutMasterIdLst>
    <p:handoutMasterId r:id="rId6"/>
  </p:handoutMasterIdLst>
  <p:sldIdLst>
    <p:sldId id="104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0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FFFF"/>
    <a:srgbClr val="1F497D"/>
    <a:srgbClr val="0B79AA"/>
    <a:srgbClr val="CAD1A1"/>
    <a:srgbClr val="4BACC6"/>
    <a:srgbClr val="AABED2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3792" autoAdjust="0"/>
  </p:normalViewPr>
  <p:slideViewPr>
    <p:cSldViewPr>
      <p:cViewPr varScale="1">
        <p:scale>
          <a:sx n="95" d="100"/>
          <a:sy n="95" d="100"/>
        </p:scale>
        <p:origin x="163" y="-523"/>
      </p:cViewPr>
      <p:guideLst>
        <p:guide orient="horz" pos="2324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04/10/2021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B6956-94EF-4BF9-B9E2-C28CB6D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A6A7-2FBB-4A42-B1E7-95B025E7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3190-4A60-430E-A8DE-9711931E7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EE27-177A-4D5D-A8EE-DDE71D03462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ED0-F2A2-4CDB-AF33-048A0F3E3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6242-25F5-40AA-B40E-92E224EB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69F1-6C29-45CB-B73A-31DD34B115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CC812-8094-48D2-ADA6-E3C54CBB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2089-18C2-4AF8-9695-A4078C51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550A-F651-49E1-A2C5-C1ED87A9D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8DF8-58C9-4D4A-A0B8-05C9283E921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6F4E-5192-492B-BB0C-C9AC0A9E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055F-F984-4A4F-A0E2-A23E85266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C47E-505A-4B47-A6DC-404ADDBA01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raubins.raj@capgemini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kP4PrlMDfk&amp;t=6s&amp;ab_channel=RaubinsRaj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github.com/RaubinsRaj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430" y="2995930"/>
            <a:ext cx="4008120" cy="383921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b="1" dirty="0"/>
              <a:t>Pakinstan Railway Reservation System</a:t>
            </a:r>
            <a:r>
              <a:rPr lang="en-US" altLang="en-US" b="1" dirty="0"/>
              <a:t>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Railway Reservation System Application along with JWT authentication, Swagger ,Eureka server and API gateway .</a:t>
            </a:r>
            <a:r>
              <a:rPr lang="en-US" altLang="en-US" dirty="0"/>
              <a:t> </a:t>
            </a:r>
            <a:r>
              <a:rPr lang="en-IN" altLang="en-US" dirty="0"/>
              <a:t>Responsive UI with </a:t>
            </a:r>
            <a:r>
              <a:rPr lang="en-IN" altLang="en-US" b="1" dirty="0"/>
              <a:t>HTML,CSS and Angular </a:t>
            </a:r>
            <a:r>
              <a:rPr lang="en-US" altLang="en-US" dirty="0"/>
              <a:t>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</a:t>
            </a:r>
            <a:r>
              <a:rPr lang="en-IN" altLang="en-US" b="1" dirty="0"/>
              <a:t>Admin Train Details</a:t>
            </a:r>
            <a:r>
              <a:rPr lang="en-IN" altLang="en-US" dirty="0"/>
              <a:t> and </a:t>
            </a:r>
            <a:r>
              <a:rPr lang="en-IN" altLang="en-US" b="1" dirty="0"/>
              <a:t>Booking</a:t>
            </a:r>
            <a:r>
              <a:rPr lang="en-IN" altLang="en-US" dirty="0"/>
              <a:t> Ticket microservices as a back end using spring boot  and connected two microservices via </a:t>
            </a:r>
            <a:r>
              <a:rPr lang="en-IN" altLang="en-US" b="1" dirty="0"/>
              <a:t>Eureka Server</a:t>
            </a:r>
            <a:r>
              <a:rPr lang="en-IN" altLang="en-US" dirty="0"/>
              <a:t> as discovery server . used</a:t>
            </a:r>
            <a:r>
              <a:rPr lang="en-IN" altLang="en-US" b="1" dirty="0"/>
              <a:t> Mongodb Atlas</a:t>
            </a:r>
            <a:r>
              <a:rPr lang="en-IN" altLang="en-US" dirty="0"/>
              <a:t> for database and </a:t>
            </a:r>
            <a:r>
              <a:rPr lang="en-IN" altLang="en-US" b="1" dirty="0"/>
              <a:t>Postman</a:t>
            </a:r>
            <a:r>
              <a:rPr lang="en-IN" altLang="en-US" dirty="0"/>
              <a:t> is used for method calling.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Implimented Front end with Angular 12 using </a:t>
            </a:r>
            <a:r>
              <a:rPr lang="en-IN" altLang="en-US" b="1" dirty="0">
                <a:sym typeface="+mn-ea"/>
              </a:rPr>
              <a:t>HTML,CSS </a:t>
            </a:r>
            <a:r>
              <a:rPr lang="en-IN" altLang="en-US" dirty="0">
                <a:sym typeface="+mn-ea"/>
              </a:rPr>
              <a:t>and </a:t>
            </a:r>
            <a:r>
              <a:rPr lang="en-IN" altLang="en-US" b="1" dirty="0"/>
              <a:t>Java Script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</a:t>
            </a:r>
            <a:r>
              <a:rPr lang="en-IN" altLang="nl-NL"/>
              <a:t>Full Stack Developer (Angular)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599815" cy="325755"/>
          </a:xfrm>
        </p:spPr>
        <p:txBody>
          <a:bodyPr/>
          <a:lstStyle/>
          <a:p>
            <a:pPr eaLnBrk="1" hangingPunct="1"/>
            <a:r>
              <a:rPr lang="en-IN" altLang="nl-NL" dirty="0">
                <a:hlinkClick r:id="rId3"/>
              </a:rPr>
              <a:t>mohammed-rehan.uddin</a:t>
            </a:r>
            <a:r>
              <a:rPr lang="nl-NL" altLang="nl-NL" dirty="0">
                <a:hlinkClick r:id="rId3"/>
              </a:rPr>
              <a:t>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IN" altLang="nl-NL" dirty="0"/>
              <a:t>8328144585</a:t>
            </a: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230505" y="3008630"/>
            <a:ext cx="4265295" cy="30295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 b="1" dirty="0"/>
              <a:t>Full Stack Developer</a:t>
            </a:r>
            <a:endParaRPr lang="en-US" alt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</a:t>
            </a:r>
            <a:r>
              <a:rPr lang="en-IN" altLang="en-US" sz="1050" dirty="0"/>
              <a:t>creating microservices with </a:t>
            </a:r>
            <a:r>
              <a:rPr lang="en-IN" altLang="en-US" sz="1050" b="1" dirty="0"/>
              <a:t>Java </a:t>
            </a:r>
            <a:r>
              <a:rPr lang="en-IN" altLang="en-US" sz="1050" dirty="0"/>
              <a:t>,</a:t>
            </a:r>
            <a:r>
              <a:rPr lang="en-IN" altLang="en-US" sz="1050" b="1" dirty="0"/>
              <a:t>Spring boot,Spring security,Spring Cloud API Gateway,Eureka server and Swagger</a:t>
            </a:r>
            <a:r>
              <a:rPr lang="en-IN" alt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ym typeface="+mn-ea"/>
              </a:rPr>
              <a:t>Hands on experience</a:t>
            </a:r>
            <a:r>
              <a:rPr lang="en-IN" altLang="en-US" sz="1050" dirty="0"/>
              <a:t> in creating </a:t>
            </a:r>
            <a:r>
              <a:rPr lang="en-IN" altLang="en-US" sz="1050" b="1" dirty="0"/>
              <a:t>Single Page Web Application</a:t>
            </a:r>
            <a:r>
              <a:rPr lang="en-IN" altLang="en-US" sz="1050" dirty="0"/>
              <a:t> in Angular along with Authentication using </a:t>
            </a:r>
            <a:r>
              <a:rPr lang="en-IN" altLang="en-US" sz="1050" b="1" dirty="0"/>
              <a:t>HTML,CSS,Java Script</a:t>
            </a:r>
            <a:r>
              <a:rPr lang="en-IN" alt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dirty="0"/>
              <a:t>Eager to improve myself by learning new technology and excited to work as a team member.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en-US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/>
              <a:t>Mohammed RehanUddin</a:t>
            </a:r>
          </a:p>
        </p:txBody>
      </p:sp>
      <p:pic>
        <p:nvPicPr>
          <p:cNvPr id="717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93236" y="6363493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4940911" y="648573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23" y="6363493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9317355" y="1186180"/>
          <a:ext cx="2716530" cy="539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1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6520">
                <a:tc>
                  <a:txBody>
                    <a:bodyPr/>
                    <a:lstStyle/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JAVA</a:t>
                      </a:r>
                    </a:p>
                    <a:p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Boot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MVC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  <a:p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Full Stack</a:t>
                      </a:r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</a:t>
                      </a:r>
                    </a:p>
                    <a:p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 SQL database – MongoDB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 database -MySQL</a:t>
                      </a:r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  <a:sym typeface="+mn-ea"/>
                      </a:endParaRPr>
                    </a:p>
                    <a:p>
                      <a:endParaRPr kumimoji="0" lang="en-I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Web Technologies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HTML5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CSS3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GitHub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Postman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Docker</a:t>
                      </a:r>
                    </a:p>
                    <a:p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Additional Details</a:t>
                      </a:r>
                      <a:endParaRPr kumimoji="0" lang="en-IN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Team player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Communication Skills</a:t>
                      </a:r>
                    </a:p>
                    <a:p>
                      <a:r>
                        <a:rPr kumimoji="0" lang="en-I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Team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499417" y="547041"/>
            <a:ext cx="2424112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</a:t>
            </a:r>
            <a:r>
              <a:rPr lang="en-IN" altLang="en-US" sz="1000" dirty="0">
                <a:solidFill>
                  <a:prstClr val="black"/>
                </a:solidFill>
                <a:latin typeface="Verdana" panose="020B0604030504040204" pitchFamily="34" charset="0"/>
              </a:rPr>
              <a:t>Technology Electronics and Communication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 : 201</a:t>
            </a:r>
            <a:r>
              <a:rPr lang="en-IN" altLang="en-US" sz="1000" dirty="0">
                <a:solidFill>
                  <a:prstClr val="black"/>
                </a:solidFill>
                <a:latin typeface="Verdana" panose="020B0604030504040204" pitchFamily="34" charset="0"/>
              </a:rPr>
              <a:t>7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 - 202</a:t>
            </a:r>
            <a:r>
              <a:rPr lang="en-IN" altLang="en-US" sz="1000" dirty="0">
                <a:solidFill>
                  <a:prstClr val="black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7" name="Picture Placeholder 6" descr="IMG_20191125_184311_621[1]"/>
          <p:cNvPicPr>
            <a:picLocks noGrp="1" noChangeAspect="1"/>
          </p:cNvPicPr>
          <p:nvPr>
            <p:ph type="pic" sz="quarter" idx="46"/>
          </p:nvPr>
        </p:nvPicPr>
        <p:blipFill>
          <a:blip r:embed="rId9"/>
          <a:stretch>
            <a:fillRect/>
          </a:stretch>
        </p:blipFill>
        <p:spPr>
          <a:xfrm>
            <a:off x="383540" y="288290"/>
            <a:ext cx="1734185" cy="173418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0</TotalTime>
  <Words>248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Office Theme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md rehan</cp:lastModifiedBy>
  <cp:revision>100</cp:revision>
  <dcterms:created xsi:type="dcterms:W3CDTF">2020-09-22T06:24:00Z</dcterms:created>
  <dcterms:modified xsi:type="dcterms:W3CDTF">2021-10-04T09:56:38Z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1033-10.2.0.7636</vt:lpwstr>
  </property>
</Properties>
</file>