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c07a1f5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c07a1f5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c07a1f59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c07a1f59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c07a1f59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c07a1f59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c07a1f59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c07a1f59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c07a1f59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c07a1f59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c07a1f59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c07a1f59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c07a1f59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c07a1f59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c07a1f59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c07a1f59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c07a1f59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c07a1f59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c07a1f59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c07a1f59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c07a1f59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c07a1f59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c07a1f59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c07a1f59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c07a1f59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c07a1f59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c07a1f59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c07a1f59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c07a1f59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c07a1f59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c07a1f59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c07a1f59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c07a1f59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c07a1f59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dc.gov/brfss/annual_data/annual_2021.html" TargetMode="External"/><Relationship Id="rId4" Type="http://schemas.openxmlformats.org/officeDocument/2006/relationships/hyperlink" Target="https://www.cdc.gov/brfss/annual_data/2021/llcp_varlayout_21_onecolumn.html" TargetMode="External"/><Relationship Id="rId5" Type="http://schemas.openxmlformats.org/officeDocument/2006/relationships/hyperlink" Target="https://en.wikipedia.org/wiki/Federal_Information_Processing_Standard_state_code" TargetMode="External"/><Relationship Id="rId6" Type="http://schemas.openxmlformats.org/officeDocument/2006/relationships/hyperlink" Target="https://datausa.io/api/data?drilldowns=State&amp;measures=Air%20Pollution&amp;year=2021" TargetMode="External"/><Relationship Id="rId7" Type="http://schemas.openxmlformats.org/officeDocument/2006/relationships/hyperlink" Target="https://datausa.io/api/data?drilldowns=State&amp;measures=Population&amp;Year=202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425" y="0"/>
            <a:ext cx="3010250" cy="96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87" name="Google Shape;87;p13"/>
          <p:cNvSpPr txBox="1"/>
          <p:nvPr/>
        </p:nvSpPr>
        <p:spPr>
          <a:xfrm>
            <a:off x="1052200" y="1654625"/>
            <a:ext cx="74007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Cardiovascular Diseases Prevention</a:t>
            </a:r>
            <a:endParaRPr sz="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63000" y="4285875"/>
            <a:ext cx="19359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November 2023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682425" y="4285875"/>
            <a:ext cx="19359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Rehahn Qureshi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II. Data Cleaning - CDC mostly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Outliers - example 2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Fat tails = 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jokers ?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Many small heights = kids over 18 ?!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 persones are &gt; 7 feet (2.13m) out of 275,000 ie 1 / 8,000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&lt;&gt; Google → 1 /900,000 adults!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Remove all persons outside  [1.30m, 2.10m]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50" y="1259575"/>
            <a:ext cx="6036151" cy="16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III. </a:t>
            </a: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Visualizations - Data distribution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242050" y="707800"/>
            <a:ext cx="81558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Data not exactly in line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the U.S. population: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- age 65+ (38%&lt;&gt;18%)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- race (85%&lt;&gt;60%)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- bmi(?) (70% = 70%)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850" y="707825"/>
            <a:ext cx="5604925" cy="429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5148750" y="1536550"/>
            <a:ext cx="907800" cy="591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7044375" y="3764975"/>
            <a:ext cx="907800" cy="748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25" y="3588675"/>
            <a:ext cx="1755600" cy="13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III. Visualizations - Relationships between CVD and the features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242050" y="707800"/>
            <a:ext cx="28809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Many factors seem to be linked to CVD …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925" y="1068700"/>
            <a:ext cx="5748624" cy="40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925" y="1068700"/>
            <a:ext cx="1836725" cy="19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III. Visualizations - Relationships between CVD and the features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242050" y="707800"/>
            <a:ext cx="30123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975" y="2764950"/>
            <a:ext cx="4900700" cy="17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975" y="886775"/>
            <a:ext cx="4900692" cy="1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25" y="886775"/>
            <a:ext cx="2398876" cy="1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424" y="2764938"/>
            <a:ext cx="2398876" cy="17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97350" y="155300"/>
            <a:ext cx="90762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III. Visualizations - Correlation (Cramer-V) with CVD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C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onfirms most of the links seen in the visualizations BUT the level of “correlation” is not so high maybe because of the limitations seen in dataset.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Surprisingly vegetables &amp; fruits &amp; alcohol have very small correlation with CVD, why?   →   french fries! &amp; past 30 days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5020"/>
            <a:ext cx="9144001" cy="148781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212500" y="1005025"/>
            <a:ext cx="8931600" cy="393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97350" y="155300"/>
            <a:ext cx="90762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IV. Database - ERD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relational database (MySQL)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was used to merge the 4 tables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302" y="-94600"/>
            <a:ext cx="44444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97350" y="155300"/>
            <a:ext cx="90762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IV. Database - Queries 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 to find the Top 5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Bottom 5 states based on % CVD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900" y="1339025"/>
            <a:ext cx="5090875" cy="3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452525" y="339450"/>
            <a:ext cx="83139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6850"/>
            <a:ext cx="7981611" cy="36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452525" y="339450"/>
            <a:ext cx="8313900" cy="4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Plan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452525" y="339450"/>
            <a:ext cx="8313900" cy="4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romanUcPeriod"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Cardiovascular diseases (CVDs including strokes) are the leading cause of death globally, taking an estimated 19 millions lives in 2021 (32% of all deaths, whereas it was 27% in 1990).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study aims to better understand the causes of CVD for a better prevention and longer life.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II. Data Sources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Flat File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download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https://www.cdc.gov/brfss/annual_data/annual_2021.html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(CDC)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2021 annual telephone survey organized by the BRFSS (Behavioral Risk Factor Surveillance System, part of the U.S. Department of Health)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Web scraping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https://www.cdc.gov/brfss/annual_data/2021/llcp_varlayout_21_onecolumn.html</a:t>
            </a:r>
            <a:r>
              <a:rPr lang="en" sz="1100" u="sng">
                <a:solidFill>
                  <a:schemeClr val="hlink"/>
                </a:solidFill>
              </a:rPr>
              <a:t>   oo</a:t>
            </a:r>
            <a:endParaRPr sz="1100" u="sng">
              <a:solidFill>
                <a:schemeClr val="hlink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</a:rPr>
              <a:t>-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https://en.wikipedia.org/wiki/Federal_Information_Processing_Standard_state_code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https://datausa.io/api/data?drilldowns=State&amp;measures=Air%20Pollution&amp;year=2021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https://datausa.io/api/data?drilldowns=State&amp;measures=Population&amp;Year=2021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Big Data (BigQuery on Google Cloud)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dataset from the America’s Health Rankings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II. Data Sources - CDC - Data extraction from the ASCII file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HUGE serie of digits: 438,000 rows of 2072 characters (303 features)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 the BMI feature with the codes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= underweight / 2 = normal weight / 3 = overweight / 4 = obese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 = don’t know / 9 = refuse to answer / &lt;blank&gt; = not asked or missing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38" y="1218500"/>
            <a:ext cx="69056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II. Data Sources - CDC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34125" y="799875"/>
            <a:ext cx="38481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Selected 30 features           →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heart attack  “+”  angina  =  CDC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Anonymized data  →   free of GDPR considerations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750" y="729675"/>
            <a:ext cx="38481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III. Data Cleaning - CDC table mostly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42050" y="839350"/>
            <a:ext cx="81558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Numerical codes replaced by meaningful names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Correct the data types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Correct the units (imperial/metric for height &amp; weight, daily/weekly, …)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No duplicates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III. Data Cleaning - CDC mostly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42050" y="839350"/>
            <a:ext cx="8721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Missing values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income :   33% missing   →   group by age &amp; education   →   most frequent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is_urban :  ‘white block’   →   google search for Puerto Rico/Guam/Virgin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childhood_violence :  85% missing  →    removed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other persons with missing values   →   removed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0" y="2654700"/>
            <a:ext cx="8445324" cy="2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242050" y="155300"/>
            <a:ext cx="8629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II. </a:t>
            </a: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Cleaning - CDC mostly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Outliers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825" y="985200"/>
            <a:ext cx="6205226" cy="14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775" y="3462350"/>
            <a:ext cx="6205225" cy="14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4250" y="2387575"/>
            <a:ext cx="6205226" cy="140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1"/>
          <p:cNvCxnSpPr/>
          <p:nvPr/>
        </p:nvCxnSpPr>
        <p:spPr>
          <a:xfrm>
            <a:off x="1083950" y="1786475"/>
            <a:ext cx="1052400" cy="27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