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74" r:id="rId7"/>
    <p:sldId id="266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7B222-ACD2-4841-997A-A49EFD8758EB}" v="39" dt="2024-04-17T01:57:1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75"/>
  </p:normalViewPr>
  <p:slideViewPr>
    <p:cSldViewPr snapToGrid="0" snapToObjects="1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ly james" userId="4ac5e9c1120a0cc5" providerId="LiveId" clId="{8C57B222-ACD2-4841-997A-A49EFD8758EB}"/>
    <pc:docChg chg="undo custSel addSld delSld modSld sldOrd">
      <pc:chgData name="jesly james" userId="4ac5e9c1120a0cc5" providerId="LiveId" clId="{8C57B222-ACD2-4841-997A-A49EFD8758EB}" dt="2024-04-17T01:57:11.659" v="247" actId="20577"/>
      <pc:docMkLst>
        <pc:docMk/>
      </pc:docMkLst>
      <pc:sldChg chg="addSp delSp modSp mod modTransition addAnim modAnim">
        <pc:chgData name="jesly james" userId="4ac5e9c1120a0cc5" providerId="LiveId" clId="{8C57B222-ACD2-4841-997A-A49EFD8758EB}" dt="2024-04-17T01:57:11.659" v="247" actId="20577"/>
        <pc:sldMkLst>
          <pc:docMk/>
          <pc:sldMk cId="531247187" sldId="256"/>
        </pc:sldMkLst>
        <pc:spChg chg="mod">
          <ac:chgData name="jesly james" userId="4ac5e9c1120a0cc5" providerId="LiveId" clId="{8C57B222-ACD2-4841-997A-A49EFD8758EB}" dt="2024-04-17T01:57:11.659" v="247" actId="20577"/>
          <ac:spMkLst>
            <pc:docMk/>
            <pc:sldMk cId="531247187" sldId="256"/>
            <ac:spMk id="8" creationId="{57FFE273-805C-47CC-98BD-C63CD14BF635}"/>
          </ac:spMkLst>
        </pc:spChg>
        <pc:spChg chg="del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18" creationId="{5C28659E-412C-4600-B45E-BAE370BC24B9}"/>
          </ac:spMkLst>
        </pc:spChg>
        <pc:spChg chg="del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20" creationId="{AE95896B-6905-4618-A7DF-DED8A61FBC83}"/>
          </ac:spMkLst>
        </pc:spChg>
        <pc:spChg chg="del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22" creationId="{7748BD8C-4984-4138-94CA-2DC5F39DC379}"/>
          </ac:spMkLst>
        </pc:spChg>
        <pc:spChg chg="add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27" creationId="{5C28659E-412C-4600-B45E-BAE370BC24B9}"/>
          </ac:spMkLst>
        </pc:spChg>
        <pc:spChg chg="add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29" creationId="{AE95896B-6905-4618-A7DF-DED8A61FBC83}"/>
          </ac:spMkLst>
        </pc:spChg>
        <pc:spChg chg="add">
          <ac:chgData name="jesly james" userId="4ac5e9c1120a0cc5" providerId="LiveId" clId="{8C57B222-ACD2-4841-997A-A49EFD8758EB}" dt="2024-04-16T00:32:55.782" v="0" actId="26606"/>
          <ac:spMkLst>
            <pc:docMk/>
            <pc:sldMk cId="531247187" sldId="256"/>
            <ac:spMk id="31" creationId="{7748BD8C-4984-4138-94CA-2DC5F39DC379}"/>
          </ac:spMkLst>
        </pc:spChg>
        <pc:picChg chg="mod">
          <ac:chgData name="jesly james" userId="4ac5e9c1120a0cc5" providerId="LiveId" clId="{8C57B222-ACD2-4841-997A-A49EFD8758EB}" dt="2024-04-16T00:32:55.782" v="0" actId="26606"/>
          <ac:picMkLst>
            <pc:docMk/>
            <pc:sldMk cId="531247187" sldId="256"/>
            <ac:picMk id="13" creationId="{573EC269-9A59-49F8-B377-784E209B3A04}"/>
          </ac:picMkLst>
        </pc:picChg>
      </pc:sldChg>
      <pc:sldChg chg="modTransition modAnim">
        <pc:chgData name="jesly james" userId="4ac5e9c1120a0cc5" providerId="LiveId" clId="{8C57B222-ACD2-4841-997A-A49EFD8758EB}" dt="2024-04-17T00:26:55.396" v="230"/>
        <pc:sldMkLst>
          <pc:docMk/>
          <pc:sldMk cId="1315813368" sldId="261"/>
        </pc:sldMkLst>
      </pc:sldChg>
      <pc:sldChg chg="addSp delSp modSp mod modTransition modAnim">
        <pc:chgData name="jesly james" userId="4ac5e9c1120a0cc5" providerId="LiveId" clId="{8C57B222-ACD2-4841-997A-A49EFD8758EB}" dt="2024-04-17T00:27:19.943" v="232"/>
        <pc:sldMkLst>
          <pc:docMk/>
          <pc:sldMk cId="4233814536" sldId="266"/>
        </pc:sldMkLst>
        <pc:spChg chg="mod">
          <ac:chgData name="jesly james" userId="4ac5e9c1120a0cc5" providerId="LiveId" clId="{8C57B222-ACD2-4841-997A-A49EFD8758EB}" dt="2024-04-17T00:22:52.524" v="207" actId="313"/>
          <ac:spMkLst>
            <pc:docMk/>
            <pc:sldMk cId="4233814536" sldId="266"/>
            <ac:spMk id="2" creationId="{5F3F6C66-D6D7-4A72-9928-967AEA400766}"/>
          </ac:spMkLst>
        </pc:spChg>
        <pc:spChg chg="add del mod">
          <ac:chgData name="jesly james" userId="4ac5e9c1120a0cc5" providerId="LiveId" clId="{8C57B222-ACD2-4841-997A-A49EFD8758EB}" dt="2024-04-17T00:06:57.525" v="5" actId="478"/>
          <ac:spMkLst>
            <pc:docMk/>
            <pc:sldMk cId="4233814536" sldId="266"/>
            <ac:spMk id="5" creationId="{2BF497BE-5A5A-1AB3-C7A2-218A62BC5801}"/>
          </ac:spMkLst>
        </pc:spChg>
        <pc:graphicFrameChg chg="del">
          <ac:chgData name="jesly james" userId="4ac5e9c1120a0cc5" providerId="LiveId" clId="{8C57B222-ACD2-4841-997A-A49EFD8758EB}" dt="2024-04-17T00:06:54.852" v="4" actId="478"/>
          <ac:graphicFrameMkLst>
            <pc:docMk/>
            <pc:sldMk cId="4233814536" sldId="266"/>
            <ac:graphicFrameMk id="76" creationId="{F6689467-90E9-3D40-8EC6-DF4B0D9B384A}"/>
          </ac:graphicFrameMkLst>
        </pc:graphicFrameChg>
        <pc:picChg chg="add mod">
          <ac:chgData name="jesly james" userId="4ac5e9c1120a0cc5" providerId="LiveId" clId="{8C57B222-ACD2-4841-997A-A49EFD8758EB}" dt="2024-04-17T00:07:47.174" v="21" actId="1076"/>
          <ac:picMkLst>
            <pc:docMk/>
            <pc:sldMk cId="4233814536" sldId="266"/>
            <ac:picMk id="7" creationId="{7F89DF80-D868-808A-6BEB-926A85D6714E}"/>
          </ac:picMkLst>
        </pc:picChg>
      </pc:sldChg>
      <pc:sldChg chg="del ord">
        <pc:chgData name="jesly james" userId="4ac5e9c1120a0cc5" providerId="LiveId" clId="{8C57B222-ACD2-4841-997A-A49EFD8758EB}" dt="2024-04-17T00:18:52.009" v="142" actId="2696"/>
        <pc:sldMkLst>
          <pc:docMk/>
          <pc:sldMk cId="1463734809" sldId="272"/>
        </pc:sldMkLst>
      </pc:sldChg>
      <pc:sldChg chg="addSp delSp modSp mod ord modTransition modAnim">
        <pc:chgData name="jesly james" userId="4ac5e9c1120a0cc5" providerId="LiveId" clId="{8C57B222-ACD2-4841-997A-A49EFD8758EB}" dt="2024-04-17T00:27:41.121" v="234"/>
        <pc:sldMkLst>
          <pc:docMk/>
          <pc:sldMk cId="256556608" sldId="273"/>
        </pc:sldMkLst>
        <pc:spChg chg="del mod">
          <ac:chgData name="jesly james" userId="4ac5e9c1120a0cc5" providerId="LiveId" clId="{8C57B222-ACD2-4841-997A-A49EFD8758EB}" dt="2024-04-17T00:23:11.438" v="209" actId="478"/>
          <ac:spMkLst>
            <pc:docMk/>
            <pc:sldMk cId="256556608" sldId="273"/>
            <ac:spMk id="3" creationId="{D698B4E1-5F4F-8E4F-97D2-0176CBCC4A51}"/>
          </ac:spMkLst>
        </pc:spChg>
        <pc:spChg chg="add del mod">
          <ac:chgData name="jesly james" userId="4ac5e9c1120a0cc5" providerId="LiveId" clId="{8C57B222-ACD2-4841-997A-A49EFD8758EB}" dt="2024-04-17T00:23:16.048" v="210" actId="478"/>
          <ac:spMkLst>
            <pc:docMk/>
            <pc:sldMk cId="256556608" sldId="273"/>
            <ac:spMk id="6" creationId="{B1D7ED30-C7B8-1EFC-6277-918C03AFF26F}"/>
          </ac:spMkLst>
        </pc:spChg>
      </pc:sldChg>
      <pc:sldChg chg="addSp delSp modSp new mod modTransition setBg modAnim setClrOvrMap">
        <pc:chgData name="jesly james" userId="4ac5e9c1120a0cc5" providerId="LiveId" clId="{8C57B222-ACD2-4841-997A-A49EFD8758EB}" dt="2024-04-17T00:28:47.554" v="238" actId="14100"/>
        <pc:sldMkLst>
          <pc:docMk/>
          <pc:sldMk cId="1164792011" sldId="274"/>
        </pc:sldMkLst>
        <pc:spChg chg="add del mod ord">
          <ac:chgData name="jesly james" userId="4ac5e9c1120a0cc5" providerId="LiveId" clId="{8C57B222-ACD2-4841-997A-A49EFD8758EB}" dt="2024-04-17T00:17:54.474" v="139" actId="122"/>
          <ac:spMkLst>
            <pc:docMk/>
            <pc:sldMk cId="1164792011" sldId="274"/>
            <ac:spMk id="2" creationId="{EBE4E3BE-1D64-AA32-8F79-6022892B360B}"/>
          </ac:spMkLst>
        </pc:spChg>
        <pc:spChg chg="add del mod">
          <ac:chgData name="jesly james" userId="4ac5e9c1120a0cc5" providerId="LiveId" clId="{8C57B222-ACD2-4841-997A-A49EFD8758EB}" dt="2024-04-17T00:16:37.673" v="127" actId="931"/>
          <ac:spMkLst>
            <pc:docMk/>
            <pc:sldMk cId="1164792011" sldId="274"/>
            <ac:spMk id="3" creationId="{132DB05C-2299-9BC6-5FC0-27A1DD15035E}"/>
          </ac:spMkLst>
        </pc:spChg>
        <pc:spChg chg="mod">
          <ac:chgData name="jesly james" userId="4ac5e9c1120a0cc5" providerId="LiveId" clId="{8C57B222-ACD2-4841-997A-A49EFD8758EB}" dt="2024-04-17T00:15:53.425" v="126" actId="26606"/>
          <ac:spMkLst>
            <pc:docMk/>
            <pc:sldMk cId="1164792011" sldId="274"/>
            <ac:spMk id="4" creationId="{E36920E6-E8CF-C951-EECF-582F5D987F6C}"/>
          </ac:spMkLst>
        </pc:spChg>
        <pc:spChg chg="add del mod">
          <ac:chgData name="jesly james" userId="4ac5e9c1120a0cc5" providerId="LiveId" clId="{8C57B222-ACD2-4841-997A-A49EFD8758EB}" dt="2024-04-17T00:11:28.460" v="52" actId="478"/>
          <ac:spMkLst>
            <pc:docMk/>
            <pc:sldMk cId="1164792011" sldId="274"/>
            <ac:spMk id="7" creationId="{A11AB849-592F-FD86-B5FE-0EFE205A1473}"/>
          </ac:spMkLst>
        </pc:spChg>
        <pc:spChg chg="add del">
          <ac:chgData name="jesly james" userId="4ac5e9c1120a0cc5" providerId="LiveId" clId="{8C57B222-ACD2-4841-997A-A49EFD8758EB}" dt="2024-04-17T00:13:30.697" v="88" actId="26606"/>
          <ac:spMkLst>
            <pc:docMk/>
            <pc:sldMk cId="1164792011" sldId="274"/>
            <ac:spMk id="8" creationId="{3964958D-AF5D-4863-B5FB-83F6B8CB12A0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10" creationId="{E009DD9B-5EE2-4C0D-8B2B-351C8C102205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12" creationId="{E720DB99-7745-4E75-9D96-AAB6D55C531E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14" creationId="{D68803C4-E159-4360-B7BB-74205C8F782D}"/>
          </ac:spMkLst>
        </pc:spChg>
        <pc:spChg chg="add del">
          <ac:chgData name="jesly james" userId="4ac5e9c1120a0cc5" providerId="LiveId" clId="{8C57B222-ACD2-4841-997A-A49EFD8758EB}" dt="2024-04-17T00:14:06.357" v="101" actId="26606"/>
          <ac:spMkLst>
            <pc:docMk/>
            <pc:sldMk cId="1164792011" sldId="274"/>
            <ac:spMk id="15" creationId="{CCF043BA-0C52-4068-BCF5-2B2D89BA9D36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16" creationId="{504B0465-3B07-49BF-BEA7-D81476246293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18" creationId="{49B7FFA5-14CB-4A4F-9BCC-CA3AA5D9D276}"/>
          </ac:spMkLst>
        </pc:spChg>
        <pc:spChg chg="add del">
          <ac:chgData name="jesly james" userId="4ac5e9c1120a0cc5" providerId="LiveId" clId="{8C57B222-ACD2-4841-997A-A49EFD8758EB}" dt="2024-04-17T00:11:21.045" v="49" actId="26606"/>
          <ac:spMkLst>
            <pc:docMk/>
            <pc:sldMk cId="1164792011" sldId="274"/>
            <ac:spMk id="20" creationId="{04E48745-7512-4EC2-9E20-9092D12150CA}"/>
          </ac:spMkLst>
        </pc:spChg>
        <pc:spChg chg="add del">
          <ac:chgData name="jesly james" userId="4ac5e9c1120a0cc5" providerId="LiveId" clId="{8C57B222-ACD2-4841-997A-A49EFD8758EB}" dt="2024-04-17T00:14:37.852" v="107" actId="26606"/>
          <ac:spMkLst>
            <pc:docMk/>
            <pc:sldMk cId="1164792011" sldId="274"/>
            <ac:spMk id="21" creationId="{F79FF99C-BAA9-404F-9C96-6DD456B4F795}"/>
          </ac:spMkLst>
        </pc:spChg>
        <pc:spChg chg="add del">
          <ac:chgData name="jesly james" userId="4ac5e9c1120a0cc5" providerId="LiveId" clId="{8C57B222-ACD2-4841-997A-A49EFD8758EB}" dt="2024-04-17T00:11:47.363" v="57" actId="26606"/>
          <ac:spMkLst>
            <pc:docMk/>
            <pc:sldMk cId="1164792011" sldId="274"/>
            <ac:spMk id="23" creationId="{F79FF99C-BAA9-404F-9C96-6DD456B4F795}"/>
          </ac:spMkLst>
        </pc:spChg>
        <pc:spChg chg="add del">
          <ac:chgData name="jesly james" userId="4ac5e9c1120a0cc5" providerId="LiveId" clId="{8C57B222-ACD2-4841-997A-A49EFD8758EB}" dt="2024-04-17T00:11:47.363" v="57" actId="26606"/>
          <ac:spMkLst>
            <pc:docMk/>
            <pc:sldMk cId="1164792011" sldId="274"/>
            <ac:spMk id="24" creationId="{49C44AFD-C72D-4D9C-84C6-73E615CED884}"/>
          </ac:spMkLst>
        </pc:spChg>
        <pc:spChg chg="add del">
          <ac:chgData name="jesly james" userId="4ac5e9c1120a0cc5" providerId="LiveId" clId="{8C57B222-ACD2-4841-997A-A49EFD8758EB}" dt="2024-04-17T00:14:07.739" v="103" actId="26606"/>
          <ac:spMkLst>
            <pc:docMk/>
            <pc:sldMk cId="1164792011" sldId="274"/>
            <ac:spMk id="26" creationId="{9D2AEDCB-3859-4EAD-AA65-4BDD2802A791}"/>
          </ac:spMkLst>
        </pc:spChg>
        <pc:spChg chg="add del">
          <ac:chgData name="jesly james" userId="4ac5e9c1120a0cc5" providerId="LiveId" clId="{8C57B222-ACD2-4841-997A-A49EFD8758EB}" dt="2024-04-17T00:14:07.739" v="103" actId="26606"/>
          <ac:spMkLst>
            <pc:docMk/>
            <pc:sldMk cId="1164792011" sldId="274"/>
            <ac:spMk id="27" creationId="{0B2AA709-28A2-4289-A11E-FD3AA53F0BF9}"/>
          </ac:spMkLst>
        </pc:spChg>
        <pc:spChg chg="add del">
          <ac:chgData name="jesly james" userId="4ac5e9c1120a0cc5" providerId="LiveId" clId="{8C57B222-ACD2-4841-997A-A49EFD8758EB}" dt="2024-04-17T00:14:07.739" v="103" actId="26606"/>
          <ac:spMkLst>
            <pc:docMk/>
            <pc:sldMk cId="1164792011" sldId="274"/>
            <ac:spMk id="28" creationId="{1608D5D4-689C-423B-9974-4733A30A4814}"/>
          </ac:spMkLst>
        </pc:spChg>
        <pc:spChg chg="add del">
          <ac:chgData name="jesly james" userId="4ac5e9c1120a0cc5" providerId="LiveId" clId="{8C57B222-ACD2-4841-997A-A49EFD8758EB}" dt="2024-04-17T00:14:07.739" v="103" actId="26606"/>
          <ac:spMkLst>
            <pc:docMk/>
            <pc:sldMk cId="1164792011" sldId="274"/>
            <ac:spMk id="29" creationId="{4A8673E8-250A-46DB-9A53-00144B5ABB03}"/>
          </ac:spMkLst>
        </pc:spChg>
        <pc:spChg chg="add del">
          <ac:chgData name="jesly james" userId="4ac5e9c1120a0cc5" providerId="LiveId" clId="{8C57B222-ACD2-4841-997A-A49EFD8758EB}" dt="2024-04-17T00:14:37.852" v="107" actId="26606"/>
          <ac:spMkLst>
            <pc:docMk/>
            <pc:sldMk cId="1164792011" sldId="274"/>
            <ac:spMk id="30" creationId="{49C44AFD-C72D-4D9C-84C6-73E615CED884}"/>
          </ac:spMkLst>
        </pc:spChg>
        <pc:spChg chg="add del">
          <ac:chgData name="jesly james" userId="4ac5e9c1120a0cc5" providerId="LiveId" clId="{8C57B222-ACD2-4841-997A-A49EFD8758EB}" dt="2024-04-17T00:11:44.818" v="55" actId="26606"/>
          <ac:spMkLst>
            <pc:docMk/>
            <pc:sldMk cId="1164792011" sldId="274"/>
            <ac:spMk id="31" creationId="{2A0E4E09-FC02-4ADC-951A-3FFA90B6FE39}"/>
          </ac:spMkLst>
        </pc:spChg>
        <pc:spChg chg="add del">
          <ac:chgData name="jesly james" userId="4ac5e9c1120a0cc5" providerId="LiveId" clId="{8C57B222-ACD2-4841-997A-A49EFD8758EB}" dt="2024-04-17T00:14:09.142" v="105" actId="26606"/>
          <ac:spMkLst>
            <pc:docMk/>
            <pc:sldMk cId="1164792011" sldId="274"/>
            <ac:spMk id="32" creationId="{B79D943B-BFCD-4168-988A-16654BEA7901}"/>
          </ac:spMkLst>
        </pc:spChg>
        <pc:spChg chg="add del">
          <ac:chgData name="jesly james" userId="4ac5e9c1120a0cc5" providerId="LiveId" clId="{8C57B222-ACD2-4841-997A-A49EFD8758EB}" dt="2024-04-17T00:11:44.818" v="55" actId="26606"/>
          <ac:spMkLst>
            <pc:docMk/>
            <pc:sldMk cId="1164792011" sldId="274"/>
            <ac:spMk id="33" creationId="{9453FF84-60C1-4EA8-B49B-1B8C2D0C589F}"/>
          </ac:spMkLst>
        </pc:spChg>
        <pc:spChg chg="add del">
          <ac:chgData name="jesly james" userId="4ac5e9c1120a0cc5" providerId="LiveId" clId="{8C57B222-ACD2-4841-997A-A49EFD8758EB}" dt="2024-04-17T00:14:43.734" v="109" actId="26606"/>
          <ac:spMkLst>
            <pc:docMk/>
            <pc:sldMk cId="1164792011" sldId="274"/>
            <ac:spMk id="38" creationId="{CCF043BA-0C52-4068-BCF5-2B2D89BA9D36}"/>
          </ac:spMkLst>
        </pc:spChg>
        <pc:spChg chg="add del mod">
          <ac:chgData name="jesly james" userId="4ac5e9c1120a0cc5" providerId="LiveId" clId="{8C57B222-ACD2-4841-997A-A49EFD8758EB}" dt="2024-04-17T00:14:50.974" v="112" actId="478"/>
          <ac:spMkLst>
            <pc:docMk/>
            <pc:sldMk cId="1164792011" sldId="274"/>
            <ac:spMk id="43" creationId="{07F1CE36-A8D5-25F7-8670-148A61C23544}"/>
          </ac:spMkLst>
        </pc:spChg>
        <pc:spChg chg="add del">
          <ac:chgData name="jesly james" userId="4ac5e9c1120a0cc5" providerId="LiveId" clId="{8C57B222-ACD2-4841-997A-A49EFD8758EB}" dt="2024-04-17T00:15:53.425" v="126" actId="26606"/>
          <ac:spMkLst>
            <pc:docMk/>
            <pc:sldMk cId="1164792011" sldId="274"/>
            <ac:spMk id="45" creationId="{F79FF99C-BAA9-404F-9C96-6DD456B4F795}"/>
          </ac:spMkLst>
        </pc:spChg>
        <pc:spChg chg="add del">
          <ac:chgData name="jesly james" userId="4ac5e9c1120a0cc5" providerId="LiveId" clId="{8C57B222-ACD2-4841-997A-A49EFD8758EB}" dt="2024-04-17T00:15:53.425" v="126" actId="26606"/>
          <ac:spMkLst>
            <pc:docMk/>
            <pc:sldMk cId="1164792011" sldId="274"/>
            <ac:spMk id="46" creationId="{49C44AFD-C72D-4D9C-84C6-73E615CED884}"/>
          </ac:spMkLst>
        </pc:spChg>
        <pc:spChg chg="add del">
          <ac:chgData name="jesly james" userId="4ac5e9c1120a0cc5" providerId="LiveId" clId="{8C57B222-ACD2-4841-997A-A49EFD8758EB}" dt="2024-04-17T00:15:50.081" v="120" actId="26606"/>
          <ac:spMkLst>
            <pc:docMk/>
            <pc:sldMk cId="1164792011" sldId="274"/>
            <ac:spMk id="55" creationId="{146202CE-89EF-47F0-527B-9D0CD22530BD}"/>
          </ac:spMkLst>
        </pc:spChg>
        <pc:spChg chg="add del">
          <ac:chgData name="jesly james" userId="4ac5e9c1120a0cc5" providerId="LiveId" clId="{8C57B222-ACD2-4841-997A-A49EFD8758EB}" dt="2024-04-17T00:15:50.081" v="120" actId="26606"/>
          <ac:spMkLst>
            <pc:docMk/>
            <pc:sldMk cId="1164792011" sldId="274"/>
            <ac:spMk id="58" creationId="{2A0E4E09-FC02-4ADC-951A-3FFA90B6FE39}"/>
          </ac:spMkLst>
        </pc:spChg>
        <pc:spChg chg="add del">
          <ac:chgData name="jesly james" userId="4ac5e9c1120a0cc5" providerId="LiveId" clId="{8C57B222-ACD2-4841-997A-A49EFD8758EB}" dt="2024-04-17T00:15:50.081" v="120" actId="26606"/>
          <ac:spMkLst>
            <pc:docMk/>
            <pc:sldMk cId="1164792011" sldId="274"/>
            <ac:spMk id="60" creationId="{F6A67491-8DC4-4A39-8A37-58B2F086343B}"/>
          </ac:spMkLst>
        </pc:spChg>
        <pc:spChg chg="add del">
          <ac:chgData name="jesly james" userId="4ac5e9c1120a0cc5" providerId="LiveId" clId="{8C57B222-ACD2-4841-997A-A49EFD8758EB}" dt="2024-04-17T00:15:50.081" v="120" actId="26606"/>
          <ac:spMkLst>
            <pc:docMk/>
            <pc:sldMk cId="1164792011" sldId="274"/>
            <ac:spMk id="62" creationId="{9453FF84-60C1-4EA8-B49B-1B8C2D0C589F}"/>
          </ac:spMkLst>
        </pc:spChg>
        <pc:grpChg chg="add del">
          <ac:chgData name="jesly james" userId="4ac5e9c1120a0cc5" providerId="LiveId" clId="{8C57B222-ACD2-4841-997A-A49EFD8758EB}" dt="2024-04-17T00:13:30.697" v="88" actId="26606"/>
          <ac:grpSpMkLst>
            <pc:docMk/>
            <pc:sldMk cId="1164792011" sldId="274"/>
            <ac:grpSpMk id="11" creationId="{11002ACD-3B0C-4885-8754-8A00E926FE4B}"/>
          </ac:grpSpMkLst>
        </pc:grpChg>
        <pc:grpChg chg="add del">
          <ac:chgData name="jesly james" userId="4ac5e9c1120a0cc5" providerId="LiveId" clId="{8C57B222-ACD2-4841-997A-A49EFD8758EB}" dt="2024-04-17T00:14:06.357" v="101" actId="26606"/>
          <ac:grpSpMkLst>
            <pc:docMk/>
            <pc:sldMk cId="1164792011" sldId="274"/>
            <ac:grpSpMk id="19" creationId="{789ACCC8-A635-400E-B9C0-AD9CA57109CE}"/>
          </ac:grpSpMkLst>
        </pc:grpChg>
        <pc:grpChg chg="add del">
          <ac:chgData name="jesly james" userId="4ac5e9c1120a0cc5" providerId="LiveId" clId="{8C57B222-ACD2-4841-997A-A49EFD8758EB}" dt="2024-04-17T00:11:47.363" v="57" actId="26606"/>
          <ac:grpSpMkLst>
            <pc:docMk/>
            <pc:sldMk cId="1164792011" sldId="274"/>
            <ac:grpSpMk id="25" creationId="{1D25B14F-36E0-41E8-956F-CABEF1ADD65F}"/>
          </ac:grpSpMkLst>
        </pc:grpChg>
        <pc:grpChg chg="add del">
          <ac:chgData name="jesly james" userId="4ac5e9c1120a0cc5" providerId="LiveId" clId="{8C57B222-ACD2-4841-997A-A49EFD8758EB}" dt="2024-04-17T00:14:37.852" v="107" actId="26606"/>
          <ac:grpSpMkLst>
            <pc:docMk/>
            <pc:sldMk cId="1164792011" sldId="274"/>
            <ac:grpSpMk id="34" creationId="{1D25B14F-36E0-41E8-956F-CABEF1ADD65F}"/>
          </ac:grpSpMkLst>
        </pc:grpChg>
        <pc:grpChg chg="add del">
          <ac:chgData name="jesly james" userId="4ac5e9c1120a0cc5" providerId="LiveId" clId="{8C57B222-ACD2-4841-997A-A49EFD8758EB}" dt="2024-04-17T00:14:43.734" v="109" actId="26606"/>
          <ac:grpSpMkLst>
            <pc:docMk/>
            <pc:sldMk cId="1164792011" sldId="274"/>
            <ac:grpSpMk id="40" creationId="{789ACCC8-A635-400E-B9C0-AD9CA57109CE}"/>
          </ac:grpSpMkLst>
        </pc:grpChg>
        <pc:grpChg chg="add del">
          <ac:chgData name="jesly james" userId="4ac5e9c1120a0cc5" providerId="LiveId" clId="{8C57B222-ACD2-4841-997A-A49EFD8758EB}" dt="2024-04-17T00:15:53.425" v="126" actId="26606"/>
          <ac:grpSpMkLst>
            <pc:docMk/>
            <pc:sldMk cId="1164792011" sldId="274"/>
            <ac:grpSpMk id="47" creationId="{1D25B14F-36E0-41E8-956F-CABEF1ADD65F}"/>
          </ac:grpSpMkLst>
        </pc:grpChg>
        <pc:grpChg chg="add del">
          <ac:chgData name="jesly james" userId="4ac5e9c1120a0cc5" providerId="LiveId" clId="{8C57B222-ACD2-4841-997A-A49EFD8758EB}" dt="2024-04-17T00:15:50.081" v="120" actId="26606"/>
          <ac:grpSpMkLst>
            <pc:docMk/>
            <pc:sldMk cId="1164792011" sldId="274"/>
            <ac:grpSpMk id="64" creationId="{987D9359-6216-4C32-9A60-D601E5582DB3}"/>
          </ac:grpSpMkLst>
        </pc:grpChg>
        <pc:picChg chg="add del">
          <ac:chgData name="jesly james" userId="4ac5e9c1120a0cc5" providerId="LiveId" clId="{8C57B222-ACD2-4841-997A-A49EFD8758EB}" dt="2024-04-17T00:11:21.045" v="49" actId="26606"/>
          <ac:picMkLst>
            <pc:docMk/>
            <pc:sldMk cId="1164792011" sldId="274"/>
            <ac:picMk id="6" creationId="{DB9DE1DF-6C65-76E1-5BA9-FE4017634584}"/>
          </ac:picMkLst>
        </pc:picChg>
        <pc:picChg chg="add del">
          <ac:chgData name="jesly james" userId="4ac5e9c1120a0cc5" providerId="LiveId" clId="{8C57B222-ACD2-4841-997A-A49EFD8758EB}" dt="2024-04-17T00:13:30.697" v="88" actId="26606"/>
          <ac:picMkLst>
            <pc:docMk/>
            <pc:sldMk cId="1164792011" sldId="274"/>
            <ac:picMk id="9" creationId="{60FDF3F5-E656-469A-AFD9-BE9BF07E0521}"/>
          </ac:picMkLst>
        </pc:picChg>
        <pc:picChg chg="add del">
          <ac:chgData name="jesly james" userId="4ac5e9c1120a0cc5" providerId="LiveId" clId="{8C57B222-ACD2-4841-997A-A49EFD8758EB}" dt="2024-04-17T00:14:37.852" v="107" actId="26606"/>
          <ac:picMkLst>
            <pc:docMk/>
            <pc:sldMk cId="1164792011" sldId="274"/>
            <ac:picMk id="13" creationId="{CAAA46A3-8D7A-F64E-EF50-C18C9276BE5B}"/>
          </ac:picMkLst>
        </pc:picChg>
        <pc:picChg chg="add del">
          <ac:chgData name="jesly james" userId="4ac5e9c1120a0cc5" providerId="LiveId" clId="{8C57B222-ACD2-4841-997A-A49EFD8758EB}" dt="2024-04-17T00:14:06.357" v="101" actId="26606"/>
          <ac:picMkLst>
            <pc:docMk/>
            <pc:sldMk cId="1164792011" sldId="274"/>
            <ac:picMk id="17" creationId="{D91BC652-D9B6-145A-D843-973DDE8C3804}"/>
          </ac:picMkLst>
        </pc:picChg>
        <pc:picChg chg="add del mod ord">
          <ac:chgData name="jesly james" userId="4ac5e9c1120a0cc5" providerId="LiveId" clId="{8C57B222-ACD2-4841-997A-A49EFD8758EB}" dt="2024-04-17T00:11:47.363" v="57" actId="26606"/>
          <ac:picMkLst>
            <pc:docMk/>
            <pc:sldMk cId="1164792011" sldId="274"/>
            <ac:picMk id="22" creationId="{DA1B937D-A9AE-B385-68A6-A29FACB60B50}"/>
          </ac:picMkLst>
        </pc:picChg>
        <pc:picChg chg="add del">
          <ac:chgData name="jesly james" userId="4ac5e9c1120a0cc5" providerId="LiveId" clId="{8C57B222-ACD2-4841-997A-A49EFD8758EB}" dt="2024-04-17T00:14:43.734" v="109" actId="26606"/>
          <ac:picMkLst>
            <pc:docMk/>
            <pc:sldMk cId="1164792011" sldId="274"/>
            <ac:picMk id="39" creationId="{D91BC652-D9B6-145A-D843-973DDE8C3804}"/>
          </ac:picMkLst>
        </pc:picChg>
        <pc:picChg chg="add del mod ord">
          <ac:chgData name="jesly james" userId="4ac5e9c1120a0cc5" providerId="LiveId" clId="{8C57B222-ACD2-4841-997A-A49EFD8758EB}" dt="2024-04-17T00:15:53.425" v="126" actId="26606"/>
          <ac:picMkLst>
            <pc:docMk/>
            <pc:sldMk cId="1164792011" sldId="274"/>
            <ac:picMk id="44" creationId="{E4A3B382-E612-0119-FFA8-94A791163423}"/>
          </ac:picMkLst>
        </pc:picChg>
        <pc:picChg chg="add mod">
          <ac:chgData name="jesly james" userId="4ac5e9c1120a0cc5" providerId="LiveId" clId="{8C57B222-ACD2-4841-997A-A49EFD8758EB}" dt="2024-04-17T00:15:52.404" v="125" actId="931"/>
          <ac:picMkLst>
            <pc:docMk/>
            <pc:sldMk cId="1164792011" sldId="274"/>
            <ac:picMk id="51" creationId="{7C7428C0-3B4A-F641-E80F-F2DA0539AEB3}"/>
          </ac:picMkLst>
        </pc:picChg>
        <pc:picChg chg="add mod">
          <ac:chgData name="jesly james" userId="4ac5e9c1120a0cc5" providerId="LiveId" clId="{8C57B222-ACD2-4841-997A-A49EFD8758EB}" dt="2024-04-17T00:28:47.554" v="238" actId="14100"/>
          <ac:picMkLst>
            <pc:docMk/>
            <pc:sldMk cId="1164792011" sldId="274"/>
            <ac:picMk id="53" creationId="{F3743E77-DC02-3390-BD10-98504B50074D}"/>
          </ac:picMkLst>
        </pc:picChg>
      </pc:sldChg>
      <pc:sldChg chg="addSp delSp modSp new mod modTransition setBg modAnim">
        <pc:chgData name="jesly james" userId="4ac5e9c1120a0cc5" providerId="LiveId" clId="{8C57B222-ACD2-4841-997A-A49EFD8758EB}" dt="2024-04-17T00:27:28.467" v="233"/>
        <pc:sldMkLst>
          <pc:docMk/>
          <pc:sldMk cId="2002175057" sldId="275"/>
        </pc:sldMkLst>
        <pc:spChg chg="mod">
          <ac:chgData name="jesly james" userId="4ac5e9c1120a0cc5" providerId="LiveId" clId="{8C57B222-ACD2-4841-997A-A49EFD8758EB}" dt="2024-04-17T00:21:58.713" v="196" actId="27636"/>
          <ac:spMkLst>
            <pc:docMk/>
            <pc:sldMk cId="2002175057" sldId="275"/>
            <ac:spMk id="2" creationId="{922A5125-BCE2-3EC9-0498-5B6A77BB9CED}"/>
          </ac:spMkLst>
        </pc:spChg>
        <pc:spChg chg="del mod">
          <ac:chgData name="jesly james" userId="4ac5e9c1120a0cc5" providerId="LiveId" clId="{8C57B222-ACD2-4841-997A-A49EFD8758EB}" dt="2024-04-17T00:20:05.504" v="172" actId="478"/>
          <ac:spMkLst>
            <pc:docMk/>
            <pc:sldMk cId="2002175057" sldId="275"/>
            <ac:spMk id="3" creationId="{5563CA5C-A429-0C14-F25B-A8241E13C20A}"/>
          </ac:spMkLst>
        </pc:spChg>
        <pc:spChg chg="mo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4" creationId="{9BF5B1B5-E3BA-FB7F-1C6B-49F5A675D0E2}"/>
          </ac:spMkLst>
        </pc:spChg>
        <pc:spChg chg="add del">
          <ac:chgData name="jesly james" userId="4ac5e9c1120a0cc5" providerId="LiveId" clId="{8C57B222-ACD2-4841-997A-A49EFD8758EB}" dt="2024-04-17T00:20:52.127" v="182" actId="26606"/>
          <ac:spMkLst>
            <pc:docMk/>
            <pc:sldMk cId="2002175057" sldId="275"/>
            <ac:spMk id="10" creationId="{D8AFD15B-CF29-4306-884F-47675092F91F}"/>
          </ac:spMkLst>
        </pc:spChg>
        <pc:spChg chg="add del">
          <ac:chgData name="jesly james" userId="4ac5e9c1120a0cc5" providerId="LiveId" clId="{8C57B222-ACD2-4841-997A-A49EFD8758EB}" dt="2024-04-17T00:20:52.127" v="182" actId="26606"/>
          <ac:spMkLst>
            <pc:docMk/>
            <pc:sldMk cId="2002175057" sldId="275"/>
            <ac:spMk id="12" creationId="{96349AB3-1BD3-41E1-8979-1DBDCB5CDCF9}"/>
          </ac:spMkLst>
        </pc:spChg>
        <pc:spChg chg="add del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21" creationId="{501EBB4D-E42B-468D-B801-D16CF43ECBD2}"/>
          </ac:spMkLst>
        </pc:spChg>
        <pc:spChg chg="add del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23" creationId="{A7FBF63C-B061-4F66-8609-FED8EFFDAFE7}"/>
          </ac:spMkLst>
        </pc:spChg>
        <pc:spChg chg="add del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25" creationId="{D893CC27-5C56-4F6F-9B94-413AE08B922C}"/>
          </ac:spMkLst>
        </pc:spChg>
        <pc:spChg chg="add del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31" creationId="{D3942243-EB87-47B0-A725-FB513F644AB1}"/>
          </ac:spMkLst>
        </pc:spChg>
        <pc:spChg chg="add del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33" creationId="{51EA2B2F-0614-4D69-B22A-E70BCFCAD79C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42" creationId="{501EBB4D-E42B-468D-B801-D16CF43ECBD2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44" creationId="{A7FBF63C-B061-4F66-8609-FED8EFFDAFE7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46" creationId="{D893CC27-5C56-4F6F-9B94-413AE08B922C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52" creationId="{79A76B16-3D94-4E0A-BDAB-469A55D47D64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54" creationId="{97116258-44FA-4FC2-99D1-52CCB536E897}"/>
          </ac:spMkLst>
        </pc:spChg>
        <pc:spChg chg="add">
          <ac:chgData name="jesly james" userId="4ac5e9c1120a0cc5" providerId="LiveId" clId="{8C57B222-ACD2-4841-997A-A49EFD8758EB}" dt="2024-04-17T00:21:05.446" v="185" actId="26606"/>
          <ac:spMkLst>
            <pc:docMk/>
            <pc:sldMk cId="2002175057" sldId="275"/>
            <ac:spMk id="56" creationId="{73DC887C-A645-4B67-AFCC-7596D232FC74}"/>
          </ac:spMkLst>
        </pc:spChg>
        <pc:grpChg chg="add del">
          <ac:chgData name="jesly james" userId="4ac5e9c1120a0cc5" providerId="LiveId" clId="{8C57B222-ACD2-4841-997A-A49EFD8758EB}" dt="2024-04-17T00:20:52.127" v="182" actId="26606"/>
          <ac:grpSpMkLst>
            <pc:docMk/>
            <pc:sldMk cId="2002175057" sldId="275"/>
            <ac:grpSpMk id="14" creationId="{54CA915D-BDF0-41F8-B00E-FB186EFF7BD6}"/>
          </ac:grpSpMkLst>
        </pc:grpChg>
        <pc:grpChg chg="add del">
          <ac:chgData name="jesly james" userId="4ac5e9c1120a0cc5" providerId="LiveId" clId="{8C57B222-ACD2-4841-997A-A49EFD8758EB}" dt="2024-04-17T00:21:05.446" v="185" actId="26606"/>
          <ac:grpSpMkLst>
            <pc:docMk/>
            <pc:sldMk cId="2002175057" sldId="275"/>
            <ac:grpSpMk id="27" creationId="{76D64082-5099-45DC-84A9-81EA54822BEE}"/>
          </ac:grpSpMkLst>
        </pc:grpChg>
        <pc:grpChg chg="add del">
          <ac:chgData name="jesly james" userId="4ac5e9c1120a0cc5" providerId="LiveId" clId="{8C57B222-ACD2-4841-997A-A49EFD8758EB}" dt="2024-04-17T00:21:05.446" v="185" actId="26606"/>
          <ac:grpSpMkLst>
            <pc:docMk/>
            <pc:sldMk cId="2002175057" sldId="275"/>
            <ac:grpSpMk id="35" creationId="{74F14128-2B23-48F2-BD56-EA0849FACCDA}"/>
          </ac:grpSpMkLst>
        </pc:grpChg>
        <pc:grpChg chg="add">
          <ac:chgData name="jesly james" userId="4ac5e9c1120a0cc5" providerId="LiveId" clId="{8C57B222-ACD2-4841-997A-A49EFD8758EB}" dt="2024-04-17T00:21:05.446" v="185" actId="26606"/>
          <ac:grpSpMkLst>
            <pc:docMk/>
            <pc:sldMk cId="2002175057" sldId="275"/>
            <ac:grpSpMk id="48" creationId="{76D64082-5099-45DC-84A9-81EA54822BEE}"/>
          </ac:grpSpMkLst>
        </pc:grpChg>
        <pc:picChg chg="add mod">
          <ac:chgData name="jesly james" userId="4ac5e9c1120a0cc5" providerId="LiveId" clId="{8C57B222-ACD2-4841-997A-A49EFD8758EB}" dt="2024-04-17T00:21:05.446" v="185" actId="26606"/>
          <ac:picMkLst>
            <pc:docMk/>
            <pc:sldMk cId="2002175057" sldId="275"/>
            <ac:picMk id="6" creationId="{5190A3BF-65EA-6735-BB39-8E50C93507A4}"/>
          </ac:picMkLst>
        </pc:picChg>
        <pc:picChg chg="add mod ord">
          <ac:chgData name="jesly james" userId="4ac5e9c1120a0cc5" providerId="LiveId" clId="{8C57B222-ACD2-4841-997A-A49EFD8758EB}" dt="2024-04-17T00:22:31.542" v="204" actId="1076"/>
          <ac:picMkLst>
            <pc:docMk/>
            <pc:sldMk cId="2002175057" sldId="275"/>
            <ac:picMk id="7" creationId="{7F86DE03-976C-5C28-2E15-82E68C2E76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4/16/2024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Crafters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Grocery Store</a:t>
            </a:r>
          </a:p>
          <a:p>
            <a:r>
              <a:rPr lang="en-US" dirty="0">
                <a:solidFill>
                  <a:srgbClr val="FFFFFF"/>
                </a:solidFill>
              </a:rPr>
              <a:t>Group Members: </a:t>
            </a:r>
            <a:r>
              <a:rPr lang="en-US" dirty="0" err="1">
                <a:solidFill>
                  <a:srgbClr val="FFFFFF"/>
                </a:solidFill>
              </a:rPr>
              <a:t>Rehatpreet</a:t>
            </a:r>
            <a:r>
              <a:rPr lang="en-US" dirty="0">
                <a:solidFill>
                  <a:srgbClr val="FFFFFF"/>
                </a:solidFill>
              </a:rPr>
              <a:t> Singh, Jesly James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517B64-8E09-4304-8D71-7EDCAB04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168B3A-3AE7-4946-8AF6-76E3E5176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C2224D-8669-4449-BA35-66D2DEF0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3FC33-D501-E40A-9EC7-2C64FDE05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0059"/>
            <a:ext cx="6259656" cy="589787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E36D9-8C4D-4CA1-89BA-D0BF2FB97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0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6"/>
          <a:stretch/>
        </p:blipFill>
        <p:spPr>
          <a:xfrm>
            <a:off x="6581390" y="1038352"/>
            <a:ext cx="4806271" cy="47762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966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1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EC2E7-3E71-9B8B-8313-FF2CF1A2AB81}"/>
              </a:ext>
            </a:extLst>
          </p:cNvPr>
          <p:cNvSpPr txBox="1"/>
          <p:nvPr/>
        </p:nvSpPr>
        <p:spPr>
          <a:xfrm>
            <a:off x="4354517" y="-128148"/>
            <a:ext cx="4109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3BE-1D64-AA32-8F79-6022892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322" y="32569"/>
            <a:ext cx="6132337" cy="1609344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3" name="Content Placeholder 52" descr="A screenshot of a grocery store&#10;&#10;Description automatically generated">
            <a:extLst>
              <a:ext uri="{FF2B5EF4-FFF2-40B4-BE49-F238E27FC236}">
                <a16:creationId xmlns:a16="http://schemas.microsoft.com/office/drawing/2014/main" id="{F3743E77-DC02-3390-BD10-98504B50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3" y="1130157"/>
            <a:ext cx="11989942" cy="55077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20E6-E8CF-C951-EECF-582F5D98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649" y="-2655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Our products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7" name="Picture 6" descr="A list of products with green text&#10;&#10;Description automatically generated">
            <a:extLst>
              <a:ext uri="{FF2B5EF4-FFF2-40B4-BE49-F238E27FC236}">
                <a16:creationId xmlns:a16="http://schemas.microsoft.com/office/drawing/2014/main" id="{7F89DF80-D868-808A-6BEB-926A85D671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220" y="1313686"/>
            <a:ext cx="6962327" cy="58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A5125-BCE2-3EC9-0498-5B6A77BB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505" y="334791"/>
            <a:ext cx="2847564" cy="80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Form</a:t>
            </a:r>
          </a:p>
        </p:txBody>
      </p:sp>
      <p:pic>
        <p:nvPicPr>
          <p:cNvPr id="6" name="Picture 5" descr="Files in folders">
            <a:extLst>
              <a:ext uri="{FF2B5EF4-FFF2-40B4-BE49-F238E27FC236}">
                <a16:creationId xmlns:a16="http://schemas.microsoft.com/office/drawing/2014/main" id="{5190A3BF-65EA-6735-BB39-8E50C93507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97" r="24899" b="2"/>
          <a:stretch/>
        </p:blipFill>
        <p:spPr>
          <a:xfrm>
            <a:off x="306314" y="334791"/>
            <a:ext cx="4541990" cy="6199359"/>
          </a:xfrm>
          <a:prstGeom prst="rect">
            <a:avLst/>
          </a:prstGeom>
        </p:spPr>
      </p:pic>
      <p:pic>
        <p:nvPicPr>
          <p:cNvPr id="7" name="Picture 6" descr="A list of customers and address&#10;&#10;Description automatically generated">
            <a:extLst>
              <a:ext uri="{FF2B5EF4-FFF2-40B4-BE49-F238E27FC236}">
                <a16:creationId xmlns:a16="http://schemas.microsoft.com/office/drawing/2014/main" id="{7F86DE03-976C-5C28-2E15-82E68C2E76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12" r="-1" b="27021"/>
          <a:stretch/>
        </p:blipFill>
        <p:spPr>
          <a:xfrm>
            <a:off x="5003233" y="1353578"/>
            <a:ext cx="6896099" cy="477253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B1B5-E3BA-FB7F-1C6B-49F5A675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809" y="6471215"/>
            <a:ext cx="560618" cy="347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FAB73BC-B049-4115-A692-8D63A059BFB8}" type="slidenum">
              <a:rPr lang="en-US" sz="1050">
                <a:solidFill>
                  <a:schemeClr val="tx2"/>
                </a:solidFill>
              </a:rPr>
              <a:pPr algn="l" defTabSz="914400"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38</TotalTime>
  <Words>29</Words>
  <Application>Microsoft Office PowerPoint</Application>
  <PresentationFormat>Widescreen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Code Crafters</vt:lpstr>
      <vt:lpstr>PowerPoint Presentation</vt:lpstr>
      <vt:lpstr>HOME PAGE</vt:lpstr>
      <vt:lpstr>Our products</vt:lpstr>
      <vt:lpstr>Form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BREAKERS</dc:title>
  <dc:creator>Jesly James</dc:creator>
  <cp:lastModifiedBy>Rehatpreet Singh</cp:lastModifiedBy>
  <cp:revision>2</cp:revision>
  <dcterms:created xsi:type="dcterms:W3CDTF">2024-04-16T00:17:07Z</dcterms:created>
  <dcterms:modified xsi:type="dcterms:W3CDTF">2024-04-17T02:59:32Z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